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3" r:id="rId1"/>
  </p:sldMasterIdLst>
  <p:notesMasterIdLst>
    <p:notesMasterId r:id="rId27"/>
  </p:notesMasterIdLst>
  <p:sldIdLst>
    <p:sldId id="284" r:id="rId2"/>
    <p:sldId id="288" r:id="rId3"/>
    <p:sldId id="291" r:id="rId4"/>
    <p:sldId id="256" r:id="rId5"/>
    <p:sldId id="258" r:id="rId6"/>
    <p:sldId id="292" r:id="rId7"/>
    <p:sldId id="294" r:id="rId8"/>
    <p:sldId id="293" r:id="rId9"/>
    <p:sldId id="259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2" r:id="rId24"/>
    <p:sldId id="278" r:id="rId25"/>
    <p:sldId id="279" r:id="rId26"/>
  </p:sldIdLst>
  <p:sldSz cx="9144000" cy="5143500" type="screen16x9"/>
  <p:notesSz cx="6858000" cy="9144000"/>
  <p:embeddedFontLst>
    <p:embeddedFont>
      <p:font typeface="Zilla Slab Light" panose="020B0604020202020204" charset="0"/>
      <p:bold r:id="rId28"/>
      <p:boldItalic r:id="rId29"/>
    </p:embeddedFont>
    <p:embeddedFont>
      <p:font typeface="Zilla Slab Highlight" panose="020B0604020202020204" charset="0"/>
      <p:regular r:id="rId30"/>
    </p:embeddedFont>
    <p:embeddedFont>
      <p:font typeface="Montserrat ExtraBold" panose="020B0604020202020204" charset="0"/>
      <p:bold r:id="rId31"/>
      <p:boldItalic r:id="rId32"/>
    </p:embeddedFont>
    <p:embeddedFont>
      <p:font typeface="Helvetica Neue Light" panose="020B0604020202020204" charset="0"/>
      <p:regular r:id="rId33"/>
      <p:bold r:id="rId34"/>
      <p:italic r:id="rId35"/>
      <p:boldItalic r:id="rId36"/>
    </p:embeddedFont>
    <p:embeddedFont>
      <p:font typeface="Montserrat" panose="020B0604020202020204" charset="0"/>
      <p:regular r:id="rId37"/>
      <p:bold r:id="rId38"/>
      <p:italic r:id="rId39"/>
      <p:boldItalic r:id="rId40"/>
    </p:embeddedFont>
    <p:embeddedFont>
      <p:font typeface="Raleway" panose="020B060402020202020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66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13345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7f4a47d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7f4a47d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1974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96a67821d_2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496a67821d_2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3025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496a67821d_2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496a67821d_2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874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" name="Google Shape;2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5964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2612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0340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5122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769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0292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2208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8223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0358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7086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4274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0431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755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9086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1226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261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9078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1338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81828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919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3603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0121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09600" y="3439625"/>
            <a:ext cx="396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800"/>
              <a:buFont typeface="Zilla Slab Light"/>
              <a:buNone/>
              <a:defRPr sz="48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>
            <a:off x="348459" y="1521000"/>
            <a:ext cx="5942400" cy="2838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▫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Char char="▪"/>
              <a:defRPr sz="30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457200" y="457200"/>
            <a:ext cx="819900" cy="81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457200" y="311700"/>
            <a:ext cx="8199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s-ES" sz="9600" b="1" i="0" u="none" strike="noStrike" cap="none">
                <a:solidFill>
                  <a:srgbClr val="10163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9600" b="1" i="0" u="none" strike="noStrike" cap="none">
              <a:solidFill>
                <a:srgbClr val="10163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57200" y="434587"/>
            <a:ext cx="4114800" cy="21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57200" y="2647975"/>
            <a:ext cx="4114800" cy="213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▫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None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160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7376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4225" y="4275"/>
            <a:ext cx="6859500" cy="5143500"/>
          </a:xfrm>
          <a:prstGeom prst="rect">
            <a:avLst/>
          </a:prstGeom>
          <a:gradFill>
            <a:gsLst>
              <a:gs pos="0">
                <a:srgbClr val="000208">
                  <a:alpha val="0"/>
                </a:srgbClr>
              </a:gs>
              <a:gs pos="100000">
                <a:srgbClr val="000208">
                  <a:alpha val="59215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</a:pP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7200" y="434587"/>
            <a:ext cx="4114800" cy="21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 b="0" i="0" u="none" strike="noStrike" cap="none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57200" y="2647975"/>
            <a:ext cx="4114800" cy="213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▫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edukamaker@gmail.com.br" TargetMode="External"/><Relationship Id="rId5" Type="http://schemas.openxmlformats.org/officeDocument/2006/relationships/hyperlink" Target="mailto:contato@edukamaker.com.br" TargetMode="External"/><Relationship Id="rId4" Type="http://schemas.openxmlformats.org/officeDocument/2006/relationships/hyperlink" Target="http://www.edukamaker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13750" y="0"/>
            <a:ext cx="9199200" cy="5153100"/>
          </a:xfrm>
          <a:prstGeom prst="rect">
            <a:avLst/>
          </a:prstGeom>
          <a:gradFill>
            <a:gsLst>
              <a:gs pos="0">
                <a:srgbClr val="35A90A"/>
              </a:gs>
              <a:gs pos="100000">
                <a:srgbClr val="9AD619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l="12737" t="-14424" r="-4178" b="60338"/>
          <a:stretch/>
        </p:blipFill>
        <p:spPr>
          <a:xfrm>
            <a:off x="35496" y="1377735"/>
            <a:ext cx="6413801" cy="377795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title" idx="4294967295"/>
          </p:nvPr>
        </p:nvSpPr>
        <p:spPr>
          <a:xfrm>
            <a:off x="9185450" y="272636"/>
            <a:ext cx="5949900" cy="13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 smtClean="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SUDOVALLEY</a:t>
            </a:r>
            <a:endParaRPr sz="4800" dirty="0">
              <a:solidFill>
                <a:srgbClr val="F3F3F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rgbClr val="F3F3F3"/>
                </a:solidFill>
                <a:latin typeface="Montserrat"/>
                <a:ea typeface="Montserrat"/>
                <a:cs typeface="Montserrat"/>
                <a:sym typeface="Montserrat"/>
              </a:rPr>
              <a:t>Comunidade </a:t>
            </a:r>
            <a:r>
              <a:rPr lang="pt-BR" sz="2400" dirty="0" smtClean="0">
                <a:solidFill>
                  <a:srgbClr val="F3F3F3"/>
                </a:solidFill>
                <a:latin typeface="Montserrat"/>
                <a:ea typeface="Montserrat"/>
                <a:cs typeface="Montserrat"/>
                <a:sym typeface="Montserrat"/>
              </a:rPr>
              <a:t>de Startup</a:t>
            </a:r>
            <a:endParaRPr sz="2400" dirty="0">
              <a:solidFill>
                <a:srgbClr val="F3F3F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" name="Google Shape;53;p10"/>
          <p:cNvSpPr txBox="1">
            <a:spLocks/>
          </p:cNvSpPr>
          <p:nvPr/>
        </p:nvSpPr>
        <p:spPr>
          <a:xfrm>
            <a:off x="484958" y="789756"/>
            <a:ext cx="8479529" cy="19451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pPr marL="0" indent="0" algn="l"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dirty="0" smtClean="0">
                <a:solidFill>
                  <a:schemeClr val="lt1"/>
                </a:solidFill>
              </a:rPr>
              <a:t>A  </a:t>
            </a:r>
          </a:p>
          <a:p>
            <a:pPr marL="0" indent="0" algn="l">
              <a:buClr>
                <a:schemeClr val="dk1"/>
              </a:buClr>
              <a:buSzPts val="1100"/>
            </a:pPr>
            <a:r>
              <a:rPr lang="es-ES" sz="4000" b="1" dirty="0" smtClean="0">
                <a:solidFill>
                  <a:schemeClr val="lt1"/>
                </a:solidFill>
              </a:rPr>
              <a:t>Cultura </a:t>
            </a:r>
            <a:r>
              <a:rPr lang="es-ES" sz="4000" b="1" dirty="0" smtClean="0">
                <a:solidFill>
                  <a:srgbClr val="00B0F0"/>
                </a:solidFill>
              </a:rPr>
              <a:t>Maker</a:t>
            </a:r>
            <a:r>
              <a:rPr lang="es-ES" sz="4000" b="1" dirty="0" smtClean="0">
                <a:solidFill>
                  <a:schemeClr val="lt1"/>
                </a:solidFill>
              </a:rPr>
              <a:t>: </a:t>
            </a:r>
            <a:r>
              <a:rPr lang="es-ES" sz="4000" b="1" dirty="0" err="1" smtClean="0">
                <a:solidFill>
                  <a:schemeClr val="lt1"/>
                </a:solidFill>
              </a:rPr>
              <a:t>Inspiração</a:t>
            </a:r>
            <a:r>
              <a:rPr lang="es-ES" sz="4000" b="1" dirty="0" smtClean="0">
                <a:solidFill>
                  <a:schemeClr val="lt1"/>
                </a:solidFill>
              </a:rPr>
              <a:t> dos </a:t>
            </a:r>
            <a:r>
              <a:rPr lang="es-ES" sz="4000" b="1" dirty="0" err="1" smtClean="0">
                <a:solidFill>
                  <a:schemeClr val="lt1"/>
                </a:solidFill>
              </a:rPr>
              <a:t>Millenium</a:t>
            </a:r>
            <a:endParaRPr lang="es-ES" sz="4000" dirty="0"/>
          </a:p>
        </p:txBody>
      </p:sp>
      <p:pic>
        <p:nvPicPr>
          <p:cNvPr id="11" name="Google Shape;31;p7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19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22"/>
          <p:cNvGrpSpPr/>
          <p:nvPr/>
        </p:nvGrpSpPr>
        <p:grpSpPr>
          <a:xfrm>
            <a:off x="0" y="-272562"/>
            <a:ext cx="9144000" cy="5416062"/>
            <a:chOff x="3148528" y="1355916"/>
            <a:chExt cx="4231828" cy="2228700"/>
          </a:xfrm>
        </p:grpSpPr>
        <p:sp>
          <p:nvSpPr>
            <p:cNvPr id="206" name="Google Shape;206;p22"/>
            <p:cNvSpPr/>
            <p:nvPr/>
          </p:nvSpPr>
          <p:spPr>
            <a:xfrm>
              <a:off x="3148528" y="1355916"/>
              <a:ext cx="4231828" cy="2228700"/>
            </a:xfrm>
            <a:prstGeom prst="roundRect">
              <a:avLst>
                <a:gd name="adj" fmla="val 0"/>
              </a:avLst>
            </a:prstGeom>
            <a:solidFill>
              <a:srgbClr val="E4E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07" name="Google Shape;207;p22"/>
            <p:cNvPicPr preferRelativeResize="0"/>
            <p:nvPr/>
          </p:nvPicPr>
          <p:blipFill rotWithShape="1">
            <a:blip r:embed="rId3">
              <a:alphaModFix/>
            </a:blip>
            <a:srcRect l="15387" t="7264" r="17857" b="33144"/>
            <a:stretch/>
          </p:blipFill>
          <p:spPr>
            <a:xfrm>
              <a:off x="3157950" y="1468075"/>
              <a:ext cx="4194575" cy="16508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Shape 83"/>
          <p:cNvSpPr txBox="1">
            <a:spLocks/>
          </p:cNvSpPr>
          <p:nvPr/>
        </p:nvSpPr>
        <p:spPr>
          <a:xfrm>
            <a:off x="395536" y="882896"/>
            <a:ext cx="3036218" cy="751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buSzPts val="3600"/>
            </a:pPr>
            <a:r>
              <a:rPr lang="pt-BR" sz="2400" b="0" dirty="0" smtClean="0"/>
              <a:t>590 mil habitantes</a:t>
            </a:r>
          </a:p>
          <a:p>
            <a:pPr>
              <a:buSzPts val="3600"/>
            </a:pPr>
            <a:r>
              <a:rPr lang="pt-BR" sz="2400" b="0" dirty="0" smtClean="0"/>
              <a:t>43 cidades</a:t>
            </a:r>
            <a:endParaRPr lang="pt-BR" sz="2400" b="0" dirty="0"/>
          </a:p>
        </p:txBody>
      </p:sp>
      <p:sp>
        <p:nvSpPr>
          <p:cNvPr id="7" name="Shape 83"/>
          <p:cNvSpPr txBox="1">
            <a:spLocks/>
          </p:cNvSpPr>
          <p:nvPr/>
        </p:nvSpPr>
        <p:spPr>
          <a:xfrm>
            <a:off x="107504" y="123478"/>
            <a:ext cx="4464496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buSzPts val="3600"/>
            </a:pPr>
            <a:r>
              <a:rPr lang="pt-BR" sz="3600" b="0" dirty="0" smtClean="0"/>
              <a:t>Sudoeste do Paraná</a:t>
            </a:r>
            <a:endParaRPr lang="pt-BR" sz="2400" b="0" dirty="0"/>
          </a:p>
        </p:txBody>
      </p:sp>
      <p:sp>
        <p:nvSpPr>
          <p:cNvPr id="8" name="Shape 83"/>
          <p:cNvSpPr txBox="1">
            <a:spLocks/>
          </p:cNvSpPr>
          <p:nvPr/>
        </p:nvSpPr>
        <p:spPr>
          <a:xfrm>
            <a:off x="4474530" y="2715766"/>
            <a:ext cx="4464496" cy="78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buSzPts val="3600"/>
            </a:pPr>
            <a:r>
              <a:rPr lang="pt-BR" sz="3600" b="0" dirty="0" smtClean="0">
                <a:solidFill>
                  <a:schemeClr val="accent1">
                    <a:lumMod val="75000"/>
                  </a:schemeClr>
                </a:solidFill>
              </a:rPr>
              <a:t>Francisco Beltrão</a:t>
            </a:r>
            <a:endParaRPr lang="pt-BR" sz="2400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Shape 83"/>
          <p:cNvSpPr txBox="1">
            <a:spLocks/>
          </p:cNvSpPr>
          <p:nvPr/>
        </p:nvSpPr>
        <p:spPr>
          <a:xfrm>
            <a:off x="4499992" y="3429911"/>
            <a:ext cx="4461902" cy="158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buSzPts val="3600"/>
            </a:pPr>
            <a:r>
              <a:rPr lang="pt-BR" sz="2400" b="0" dirty="0" smtClean="0">
                <a:solidFill>
                  <a:schemeClr val="accent1">
                    <a:lumMod val="75000"/>
                  </a:schemeClr>
                </a:solidFill>
              </a:rPr>
              <a:t>90 mil habitantes</a:t>
            </a:r>
          </a:p>
          <a:p>
            <a:pPr>
              <a:buSzPts val="3600"/>
            </a:pPr>
            <a:r>
              <a:rPr lang="pt-BR" sz="2400" b="0" dirty="0" smtClean="0">
                <a:solidFill>
                  <a:schemeClr val="accent1">
                    <a:lumMod val="75000"/>
                  </a:schemeClr>
                </a:solidFill>
              </a:rPr>
              <a:t>10 Instituições de Ensino Sup.</a:t>
            </a:r>
          </a:p>
          <a:p>
            <a:pPr>
              <a:buSzPts val="3600"/>
            </a:pPr>
            <a:r>
              <a:rPr lang="pt-BR" sz="2400" b="0" dirty="0" smtClean="0">
                <a:solidFill>
                  <a:schemeClr val="accent1">
                    <a:lumMod val="75000"/>
                  </a:schemeClr>
                </a:solidFill>
              </a:rPr>
              <a:t>15 Colégios Estaduais</a:t>
            </a:r>
          </a:p>
          <a:p>
            <a:pPr>
              <a:buSzPts val="3600"/>
            </a:pPr>
            <a:r>
              <a:rPr lang="pt-BR" sz="2400" b="0" dirty="0" smtClean="0">
                <a:solidFill>
                  <a:schemeClr val="accent1">
                    <a:lumMod val="75000"/>
                  </a:schemeClr>
                </a:solidFill>
              </a:rPr>
              <a:t>27 Escolas Municipais</a:t>
            </a:r>
            <a:endParaRPr lang="pt-BR" sz="2400" b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19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5"/>
          <p:cNvSpPr/>
          <p:nvPr/>
        </p:nvSpPr>
        <p:spPr>
          <a:xfrm>
            <a:off x="-13749" y="0"/>
            <a:ext cx="9199200" cy="5153100"/>
          </a:xfrm>
          <a:prstGeom prst="rect">
            <a:avLst/>
          </a:prstGeom>
          <a:gradFill>
            <a:gsLst>
              <a:gs pos="0">
                <a:srgbClr val="6D9EEB"/>
              </a:gs>
              <a:gs pos="100000">
                <a:srgbClr val="3C78D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53;p10"/>
          <p:cNvSpPr txBox="1">
            <a:spLocks/>
          </p:cNvSpPr>
          <p:nvPr/>
        </p:nvSpPr>
        <p:spPr>
          <a:xfrm>
            <a:off x="179512" y="380058"/>
            <a:ext cx="4968552" cy="98990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pPr marL="0" indent="0" algn="l">
              <a:buClr>
                <a:schemeClr val="dk1"/>
              </a:buClr>
              <a:buSzPts val="1100"/>
              <a:buFont typeface="Arial"/>
              <a:buNone/>
            </a:pPr>
            <a:r>
              <a:rPr lang="es-ES" sz="6600" b="1" dirty="0" err="1" smtClean="0">
                <a:solidFill>
                  <a:schemeClr val="lt1"/>
                </a:solidFill>
              </a:rPr>
              <a:t>Geração</a:t>
            </a:r>
            <a:r>
              <a:rPr lang="es-ES" sz="6600" b="1" dirty="0" smtClean="0">
                <a:solidFill>
                  <a:schemeClr val="lt1"/>
                </a:solidFill>
              </a:rPr>
              <a:t> X…</a:t>
            </a:r>
            <a:endParaRPr lang="es-ES" sz="6600" dirty="0"/>
          </a:p>
        </p:txBody>
      </p:sp>
      <p:sp>
        <p:nvSpPr>
          <p:cNvPr id="6" name="Google Shape;53;p10"/>
          <p:cNvSpPr txBox="1">
            <a:spLocks/>
          </p:cNvSpPr>
          <p:nvPr/>
        </p:nvSpPr>
        <p:spPr>
          <a:xfrm>
            <a:off x="1547664" y="1661822"/>
            <a:ext cx="4392488" cy="98990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pPr marL="0" indent="0" algn="l">
              <a:buClr>
                <a:schemeClr val="dk1"/>
              </a:buClr>
              <a:buSzPts val="1100"/>
              <a:buFont typeface="Arial"/>
              <a:buNone/>
            </a:pPr>
            <a:r>
              <a:rPr lang="es-ES" sz="6000" b="1" dirty="0" err="1" smtClean="0">
                <a:solidFill>
                  <a:schemeClr val="lt1"/>
                </a:solidFill>
              </a:rPr>
              <a:t>Geração</a:t>
            </a:r>
            <a:r>
              <a:rPr lang="es-ES" sz="6000" b="1" dirty="0" smtClean="0">
                <a:solidFill>
                  <a:schemeClr val="lt1"/>
                </a:solidFill>
              </a:rPr>
              <a:t> Y…</a:t>
            </a:r>
            <a:endParaRPr lang="es-ES" sz="6000" dirty="0"/>
          </a:p>
        </p:txBody>
      </p:sp>
      <p:sp>
        <p:nvSpPr>
          <p:cNvPr id="7" name="Google Shape;53;p10"/>
          <p:cNvSpPr txBox="1">
            <a:spLocks/>
          </p:cNvSpPr>
          <p:nvPr/>
        </p:nvSpPr>
        <p:spPr>
          <a:xfrm>
            <a:off x="4427984" y="3746516"/>
            <a:ext cx="4104456" cy="98990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pPr marL="0" indent="0" algn="l">
              <a:buClr>
                <a:schemeClr val="dk1"/>
              </a:buClr>
              <a:buSzPts val="1100"/>
              <a:buFont typeface="Arial"/>
              <a:buNone/>
            </a:pPr>
            <a:r>
              <a:rPr lang="es-ES" sz="6000" b="1" dirty="0" err="1" smtClean="0">
                <a:solidFill>
                  <a:schemeClr val="lt1"/>
                </a:solidFill>
              </a:rPr>
              <a:t>Millenium</a:t>
            </a:r>
            <a:r>
              <a:rPr lang="es-ES" sz="6000" b="1" dirty="0" smtClean="0">
                <a:solidFill>
                  <a:schemeClr val="lt1"/>
                </a:solidFill>
              </a:rPr>
              <a:t>!</a:t>
            </a:r>
            <a:endParaRPr lang="es-ES" sz="6000" dirty="0"/>
          </a:p>
        </p:txBody>
      </p:sp>
      <p:sp>
        <p:nvSpPr>
          <p:cNvPr id="8" name="Google Shape;53;p10"/>
          <p:cNvSpPr txBox="1">
            <a:spLocks/>
          </p:cNvSpPr>
          <p:nvPr/>
        </p:nvSpPr>
        <p:spPr>
          <a:xfrm>
            <a:off x="2843808" y="2676941"/>
            <a:ext cx="4032448" cy="98990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marR="0" lvl="1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marR="0" lvl="2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marR="0" lvl="3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marR="0" lvl="4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marR="0" lvl="5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marR="0" lvl="6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marR="0" lvl="7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marR="0" lvl="8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Zilla Slab Light"/>
              <a:buNone/>
              <a:defRPr sz="2800" b="0" i="0" u="none" strike="noStrike" cap="none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pPr marL="0" indent="0" algn="l">
              <a:buClr>
                <a:schemeClr val="dk1"/>
              </a:buClr>
              <a:buSzPts val="1100"/>
              <a:buFont typeface="Arial"/>
              <a:buNone/>
            </a:pPr>
            <a:r>
              <a:rPr lang="es-ES" sz="6000" b="1" dirty="0" err="1" smtClean="0">
                <a:solidFill>
                  <a:schemeClr val="lt1"/>
                </a:solidFill>
              </a:rPr>
              <a:t>Geração</a:t>
            </a:r>
            <a:r>
              <a:rPr lang="es-ES" sz="6000" b="1" dirty="0" smtClean="0">
                <a:solidFill>
                  <a:schemeClr val="lt1"/>
                </a:solidFill>
              </a:rPr>
              <a:t> Z…</a:t>
            </a:r>
            <a:endParaRPr lang="es-ES" sz="6000" dirty="0"/>
          </a:p>
        </p:txBody>
      </p:sp>
      <p:pic>
        <p:nvPicPr>
          <p:cNvPr id="9" name="Google Shape;31;p7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50" y="4674816"/>
            <a:ext cx="2002082" cy="4686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/>
          <p:cNvSpPr/>
          <p:nvPr/>
        </p:nvSpPr>
        <p:spPr>
          <a:xfrm>
            <a:off x="-97139" y="-19342"/>
            <a:ext cx="9365979" cy="530805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99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/>
          <p:nvPr/>
        </p:nvSpPr>
        <p:spPr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7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381108" y="1923678"/>
            <a:ext cx="6738141" cy="184822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None/>
            </a:pPr>
            <a:r>
              <a:rPr lang="es-ES" sz="3200" b="0" i="0" u="none" strike="noStrike" cap="none" dirty="0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É </a:t>
            </a:r>
            <a:r>
              <a:rPr lang="es-ES" sz="3200" b="0" i="0" u="none" strike="noStrike" cap="none" dirty="0" err="1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fazendo</a:t>
            </a:r>
            <a:r>
              <a:rPr lang="es-ES" sz="3200" b="0" i="0" u="none" strike="noStrike" cap="none" dirty="0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que se aprende a </a:t>
            </a:r>
            <a:r>
              <a:rPr lang="es-ES" sz="3200" b="0" i="0" u="none" strike="noStrike" cap="none" dirty="0" err="1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fazer</a:t>
            </a:r>
            <a:r>
              <a:rPr lang="es-ES" sz="3200" b="0" i="0" u="none" strike="noStrike" cap="none" dirty="0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</a:t>
            </a:r>
            <a:r>
              <a:rPr lang="es-ES" sz="3200" b="0" i="0" u="none" strike="noStrike" cap="none" dirty="0" err="1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aquilo</a:t>
            </a:r>
            <a:r>
              <a:rPr lang="es-ES" sz="3200" b="0" i="0" u="none" strike="noStrike" cap="none" dirty="0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que se </a:t>
            </a:r>
            <a:r>
              <a:rPr lang="es-ES" sz="3200" b="0" i="0" u="none" strike="noStrike" cap="none" dirty="0" err="1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deve</a:t>
            </a:r>
            <a:r>
              <a:rPr lang="es-ES" sz="3200" b="0" i="0" u="none" strike="noStrike" cap="none" dirty="0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aprender a </a:t>
            </a:r>
            <a:r>
              <a:rPr lang="es-ES" sz="3200" b="0" i="0" u="none" strike="noStrike" cap="none" dirty="0" err="1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fazer</a:t>
            </a:r>
            <a:r>
              <a:rPr lang="es-ES" sz="3200" b="0" i="0" u="none" strike="noStrike" cap="none" dirty="0" smtClean="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.</a:t>
            </a:r>
            <a:endParaRPr sz="3200" b="0" i="0" u="none" strike="noStrike" cap="none" dirty="0">
              <a:solidFill>
                <a:srgbClr val="FFFFFF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5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45" name="Google Shape;45;p9"/>
          <p:cNvSpPr txBox="1"/>
          <p:nvPr/>
        </p:nvSpPr>
        <p:spPr>
          <a:xfrm>
            <a:off x="3750179" y="4070445"/>
            <a:ext cx="5355371" cy="650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Zilla Slab Light"/>
              <a:buNone/>
            </a:pPr>
            <a:r>
              <a:rPr lang="es-ES" sz="3000" b="0" i="0" u="none" strike="noStrike" cap="none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Aristóteles (384 a.C. - 322 a.C.) </a:t>
            </a:r>
            <a:endParaRPr sz="3000" b="0" i="0" u="none" strike="noStrike" cap="none">
              <a:solidFill>
                <a:schemeClr val="lt1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46" name="Google Shape;46;p9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6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pic>
        <p:nvPicPr>
          <p:cNvPr id="90" name="Google Shape;90;p15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69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7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pic>
        <p:nvPicPr>
          <p:cNvPr id="90" name="Google Shape;90;p15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636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8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pic>
        <p:nvPicPr>
          <p:cNvPr id="90" name="Google Shape;90;p15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26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9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266700" y="3781233"/>
            <a:ext cx="3535680" cy="67586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none" strike="noStrike" cap="none" dirty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Somos </a:t>
            </a:r>
            <a:r>
              <a:rPr lang="es-ES" sz="4000" b="1" i="0" u="none" strike="noStrike" cap="none" dirty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Eduka</a:t>
            </a:r>
            <a:r>
              <a:rPr lang="es-ES" sz="4000" b="1" i="0" u="none" strike="noStrike" cap="none" dirty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Maker</a:t>
            </a:r>
            <a:endParaRPr sz="4000" b="0" i="0" u="none" strike="noStrike" cap="none" dirty="0">
              <a:solidFill>
                <a:srgbClr val="FFFFFF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sp>
        <p:nvSpPr>
          <p:cNvPr id="54" name="Google Shape;54;p10"/>
          <p:cNvSpPr/>
          <p:nvPr/>
        </p:nvSpPr>
        <p:spPr>
          <a:xfrm>
            <a:off x="0" y="114138"/>
            <a:ext cx="65" cy="228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10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271367" y="3426842"/>
            <a:ext cx="3508153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Criação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Prototipagem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90" name="Google Shape;90;p15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11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347567" y="3419222"/>
            <a:ext cx="6240657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Robótica,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Arduino e </a:t>
            </a:r>
            <a:r>
              <a:rPr lang="es-ES" sz="4400" b="1" i="0" u="none" strike="noStrike" cap="none" dirty="0" err="1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outras</a:t>
            </a:r>
            <a:r>
              <a:rPr lang="es-ES" sz="4400" b="1" i="0" u="none" strike="noStrike" cap="none" dirty="0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placas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97" name="Google Shape;97;p16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12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>
            <a:off x="271367" y="3426842"/>
            <a:ext cx="3508153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Gamb Art </a:t>
            </a:r>
            <a:r>
              <a:rPr lang="es-ES" sz="4400" b="1" i="0" u="none" strike="noStrike" cap="none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Tech</a:t>
            </a:r>
            <a:endParaRPr sz="4400" b="0" i="0" u="none" strike="noStrike" cap="none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04" name="Google Shape;104;p17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13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271367" y="3426842"/>
            <a:ext cx="3508153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Eletrônica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Básica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11" name="Google Shape;111;p18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14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271367" y="3426842"/>
            <a:ext cx="4163473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Gamificação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Jogos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18" name="Google Shape;118;p19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15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271367" y="3426842"/>
            <a:ext cx="4323493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Hardware  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Manutenção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25" name="Google Shape;125;p20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16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439007" y="3396362"/>
            <a:ext cx="4247293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Mecânica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e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Desenho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</a:t>
            </a:r>
            <a:r>
              <a:rPr lang="es-ES" sz="4400" b="1" i="0" u="none" strike="noStrike" cap="none" dirty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Técnico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32" name="Google Shape;132;p21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17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271367" y="3297302"/>
            <a:ext cx="4011073" cy="14575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Lógica  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Programação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39" name="Google Shape;139;p22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18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217269" y="3301667"/>
            <a:ext cx="5519833" cy="162847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Drone</a:t>
            </a:r>
            <a:r>
              <a:rPr lang="es-ES" sz="4400" b="1" i="0" u="none" strike="noStrike" cap="none" dirty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Fabricação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e </a:t>
            </a:r>
            <a:r>
              <a:rPr lang="es-ES" sz="4400" b="1" i="0" u="none" strike="noStrike" cap="none" dirty="0" err="1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Pilotajem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46" name="Google Shape;146;p23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19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1"/>
          </p:nvPr>
        </p:nvSpPr>
        <p:spPr>
          <a:xfrm>
            <a:off x="242792" y="3796967"/>
            <a:ext cx="3508153" cy="10689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Impressão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</a:t>
            </a:r>
            <a:r>
              <a:rPr lang="es-ES" sz="4400" b="1" i="0" u="none" strike="noStrike" cap="none" dirty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3D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53" name="Google Shape;153;p24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3000"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20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>
            <a:off x="225647" y="3899283"/>
            <a:ext cx="3508153" cy="10689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App </a:t>
            </a:r>
            <a:r>
              <a:rPr lang="es-ES" sz="4400" b="1" i="0" u="none" strike="noStrike" cap="none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Inventor</a:t>
            </a:r>
            <a:endParaRPr sz="4400" b="0" i="0" u="none" strike="noStrike" cap="none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60" name="Google Shape;160;p25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47000"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21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278987" y="3617343"/>
            <a:ext cx="3508153" cy="10689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Zilla Slab Light"/>
              <a:buNone/>
            </a:pPr>
            <a:r>
              <a:rPr lang="es-ES" sz="4400" b="1" i="0" u="none" strike="noStrike" cap="none" dirty="0" err="1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Formação</a:t>
            </a:r>
            <a:r>
              <a:rPr lang="es-ES" sz="4400" b="1" i="0" u="none" strike="noStrike" cap="none" dirty="0" smtClean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</a:t>
            </a:r>
            <a:r>
              <a:rPr lang="es-ES" sz="4400" b="1" i="0" u="none" strike="noStrike" cap="none" dirty="0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de </a:t>
            </a:r>
            <a:r>
              <a:rPr lang="es-ES" sz="4400" b="1" i="0" u="none" strike="noStrike" cap="none" dirty="0" smtClean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Docentes</a:t>
            </a:r>
            <a:endParaRPr sz="4400" b="0" i="0" u="none" strike="noStrike" cap="none" dirty="0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167" name="Google Shape;167;p26" descr="https://lh6.googleusercontent.com/0mMtP2ePus68S6nhDWqUZxBFLNuqWZrQuht4zGNV1cOhkvXY23RJwI7tJUF-4O2CJ3wYS6Mrxw9JTOWDHcmlwybw14mN4bWYeLRJtlrVOTn0Ew9J3HNVCVHjaLxyucTBlLr5d1bnAU9kpzCoy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4718" y="4631583"/>
            <a:ext cx="2002082" cy="46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22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2819400" y="3740751"/>
            <a:ext cx="3317082" cy="7883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666666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Eduka</a:t>
            </a:r>
            <a:r>
              <a:rPr lang="es-ES" sz="4000" b="1" i="0" u="none" strike="noStrike" cap="none" dirty="0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Maker</a:t>
            </a:r>
            <a:endParaRPr sz="4000" b="0" i="0" u="none" strike="noStrike" cap="none" dirty="0">
              <a:solidFill>
                <a:srgbClr val="FFFFFF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23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7" y="0"/>
            <a:ext cx="5104813" cy="299409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27534"/>
            <a:ext cx="395131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199" y="1466687"/>
            <a:ext cx="6873108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2643757"/>
            <a:ext cx="3630275" cy="241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73" y="627534"/>
            <a:ext cx="8941878" cy="39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10950"/>
            <a:ext cx="8590044" cy="323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7614"/>
            <a:ext cx="7281973" cy="291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67694"/>
            <a:ext cx="9037473" cy="322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62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24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90" name="Google Shape;190;p29"/>
          <p:cNvSpPr txBox="1">
            <a:spLocks noGrp="1"/>
          </p:cNvSpPr>
          <p:nvPr>
            <p:ph type="title" idx="4294967295"/>
          </p:nvPr>
        </p:nvSpPr>
        <p:spPr>
          <a:xfrm>
            <a:off x="642938" y="706037"/>
            <a:ext cx="4641000" cy="21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</a:pPr>
            <a:r>
              <a:rPr lang="es-ES" sz="9600" b="0" i="0" u="none" strike="noStrike" cap="none" dirty="0" err="1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rPr>
              <a:t>Thanks</a:t>
            </a:r>
            <a:r>
              <a:rPr lang="es-ES" sz="9600" b="0" i="0" u="none" strike="noStrike" cap="none" dirty="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rPr>
              <a:t>!</a:t>
            </a:r>
            <a:endParaRPr sz="9600" b="0" i="0" u="none" strike="noStrike" cap="none" dirty="0">
              <a:solidFill>
                <a:srgbClr val="101631"/>
              </a:solidFill>
              <a:highlight>
                <a:srgbClr val="FFFFFF"/>
              </a:highlight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s-ES" sz="1800" b="1" i="0" u="none" strike="noStrike" cap="none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rPr>
              <a:t>25</a:t>
            </a:fld>
            <a:endParaRPr sz="1800" b="1" i="0" u="none" strike="noStrike" cap="none">
              <a:solidFill>
                <a:srgbClr val="FFFFFF"/>
              </a:solidFill>
              <a:latin typeface="Zilla Slab Highlight"/>
              <a:ea typeface="Zilla Slab Highlight"/>
              <a:cs typeface="Zilla Slab Highlight"/>
              <a:sym typeface="Zilla Slab Highlight"/>
            </a:endParaRPr>
          </a:p>
        </p:txBody>
      </p:sp>
      <p:sp>
        <p:nvSpPr>
          <p:cNvPr id="196" name="Google Shape;196;p30"/>
          <p:cNvSpPr txBox="1">
            <a:spLocks noGrp="1"/>
          </p:cNvSpPr>
          <p:nvPr>
            <p:ph type="body" idx="1"/>
          </p:nvPr>
        </p:nvSpPr>
        <p:spPr>
          <a:xfrm>
            <a:off x="429578" y="2531076"/>
            <a:ext cx="5433060" cy="18859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800" b="1" i="0" u="sng" strike="noStrike" cap="none">
                <a:solidFill>
                  <a:schemeClr val="hlink"/>
                </a:solidFill>
                <a:latin typeface="Zilla Slab Light"/>
                <a:ea typeface="Zilla Slab Light"/>
                <a:cs typeface="Zilla Slab Light"/>
                <a:sym typeface="Zilla Slab Light"/>
                <a:hlinkClick r:id="rId4"/>
              </a:rPr>
              <a:t>www.edukamaker.com.br</a:t>
            </a:r>
            <a:r>
              <a:rPr lang="es-ES" sz="2800" b="1" i="0" u="none" strike="noStrike" cap="none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800" b="1" i="0" u="sng" strike="noStrike" cap="none">
                <a:solidFill>
                  <a:schemeClr val="hlink"/>
                </a:solidFill>
                <a:latin typeface="Zilla Slab Light"/>
                <a:ea typeface="Zilla Slab Light"/>
                <a:cs typeface="Zilla Slab Light"/>
                <a:sym typeface="Zilla Slab Light"/>
                <a:hlinkClick r:id="rId5"/>
              </a:rPr>
              <a:t>contato@edukamaker.com.br</a:t>
            </a:r>
            <a:endParaRPr sz="2800" b="1" i="0" u="none" strike="noStrike" cap="none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800" b="1" i="0" u="sng" strike="noStrike" cap="none">
                <a:solidFill>
                  <a:schemeClr val="hlink"/>
                </a:solidFill>
                <a:latin typeface="Zilla Slab Light"/>
                <a:ea typeface="Zilla Slab Light"/>
                <a:cs typeface="Zilla Slab Light"/>
                <a:sym typeface="Zilla Slab Light"/>
                <a:hlinkClick r:id="rId6"/>
              </a:rPr>
              <a:t>edukamaker@gmail.com.br</a:t>
            </a:r>
            <a:endParaRPr sz="2800" b="1" i="0" u="none" strike="noStrike" cap="none">
              <a:solidFill>
                <a:srgbClr val="00B0F0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800" b="1" i="0" u="none" strike="noStrike" cap="none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Facebook: EdukaMaker</a:t>
            </a:r>
            <a:endParaRPr sz="2800" b="1" i="0" u="none" strike="noStrike" cap="none">
              <a:solidFill>
                <a:schemeClr val="lt1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5180002" y="737995"/>
            <a:ext cx="3535680" cy="67586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none" strike="noStrike" cap="none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Contacta con </a:t>
            </a:r>
            <a:r>
              <a:rPr lang="es-ES" sz="4000" b="1" i="0" u="none" strike="noStrike" cap="none">
                <a:solidFill>
                  <a:schemeClr val="lt1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Eduka</a:t>
            </a:r>
            <a:r>
              <a:rPr lang="es-ES" sz="4000" b="1" i="0" u="none" strike="noStrike" cap="none">
                <a:solidFill>
                  <a:srgbClr val="00B0F0"/>
                </a:solidFill>
                <a:latin typeface="Zilla Slab Light"/>
                <a:ea typeface="Zilla Slab Light"/>
                <a:cs typeface="Zilla Slab Light"/>
                <a:sym typeface="Zilla Slab Light"/>
              </a:rPr>
              <a:t>Maker</a:t>
            </a:r>
            <a:endParaRPr sz="4000" b="0" i="0" u="none" strike="noStrike" cap="none">
              <a:solidFill>
                <a:srgbClr val="FFFFFF"/>
              </a:solidFill>
              <a:latin typeface="Zilla Slab Light"/>
              <a:ea typeface="Zilla Slab Light"/>
              <a:cs typeface="Zilla Slab Light"/>
              <a:sym typeface="Zilla Slab Ligh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58" y="3449154"/>
            <a:ext cx="1937517" cy="87188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770" y="4198204"/>
            <a:ext cx="1800091" cy="810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lamo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144</Words>
  <Application>Microsoft Office PowerPoint</Application>
  <PresentationFormat>Apresentação na tela (16:9)</PresentationFormat>
  <Paragraphs>67</Paragraphs>
  <Slides>25</Slides>
  <Notes>25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3" baseType="lpstr">
      <vt:lpstr>Zilla Slab Light</vt:lpstr>
      <vt:lpstr>Zilla Slab Highlight</vt:lpstr>
      <vt:lpstr>Montserrat ExtraBold</vt:lpstr>
      <vt:lpstr>Helvetica Neue Light</vt:lpstr>
      <vt:lpstr>Montserrat</vt:lpstr>
      <vt:lpstr>Arial</vt:lpstr>
      <vt:lpstr>Raleway</vt:lpstr>
      <vt:lpstr>Palamon template</vt:lpstr>
      <vt:lpstr>SUDOVALLEY Comunidade de Startup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Thanks!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</dc:creator>
  <cp:lastModifiedBy>Henrique Alves Camargo</cp:lastModifiedBy>
  <cp:revision>27</cp:revision>
  <dcterms:modified xsi:type="dcterms:W3CDTF">2018-12-08T13:45:09Z</dcterms:modified>
</cp:coreProperties>
</file>