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63" r:id="rId2"/>
  </p:sldMasterIdLst>
  <p:notesMasterIdLst>
    <p:notesMasterId r:id="rId43"/>
  </p:notesMasterIdLst>
  <p:handoutMasterIdLst>
    <p:handoutMasterId r:id="rId44"/>
  </p:handoutMasterIdLst>
  <p:sldIdLst>
    <p:sldId id="256" r:id="rId3"/>
    <p:sldId id="292" r:id="rId4"/>
    <p:sldId id="260" r:id="rId5"/>
    <p:sldId id="261" r:id="rId6"/>
    <p:sldId id="262" r:id="rId7"/>
    <p:sldId id="29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94" r:id="rId24"/>
    <p:sldId id="281" r:id="rId25"/>
    <p:sldId id="274" r:id="rId26"/>
    <p:sldId id="282" r:id="rId27"/>
    <p:sldId id="283" r:id="rId28"/>
    <p:sldId id="284" r:id="rId29"/>
    <p:sldId id="285" r:id="rId30"/>
    <p:sldId id="286" r:id="rId31"/>
    <p:sldId id="288" r:id="rId32"/>
    <p:sldId id="289" r:id="rId33"/>
    <p:sldId id="290" r:id="rId34"/>
    <p:sldId id="298" r:id="rId35"/>
    <p:sldId id="299" r:id="rId36"/>
    <p:sldId id="300" r:id="rId37"/>
    <p:sldId id="295" r:id="rId38"/>
    <p:sldId id="287" r:id="rId39"/>
    <p:sldId id="296" r:id="rId40"/>
    <p:sldId id="297" r:id="rId41"/>
    <p:sldId id="280" r:id="rId42"/>
  </p:sldIdLst>
  <p:sldSz cx="9144000" cy="5143500" type="screen16x9"/>
  <p:notesSz cx="9144000" cy="6858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30"/>
    <a:srgbClr val="E53112"/>
    <a:srgbClr val="009949"/>
    <a:srgbClr val="00549A"/>
    <a:srgbClr val="0794CE"/>
    <a:srgbClr val="7B2525"/>
    <a:srgbClr val="E20334"/>
    <a:srgbClr val="EF82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108" d="100"/>
          <a:sy n="108" d="100"/>
        </p:scale>
        <p:origin x="730" y="6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236" y="-9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3B3CA1F2-E4C7-4E6B-A4A8-7406D90ED38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51B95F32-2DAE-4C75-920F-3AE48D65375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0" name="Rectangle 4">
            <a:extLst>
              <a:ext uri="{FF2B5EF4-FFF2-40B4-BE49-F238E27FC236}">
                <a16:creationId xmlns:a16="http://schemas.microsoft.com/office/drawing/2014/main" id="{514938B5-B2BC-4F21-8E51-B290DABFF64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1" name="Rectangle 5">
            <a:extLst>
              <a:ext uri="{FF2B5EF4-FFF2-40B4-BE49-F238E27FC236}">
                <a16:creationId xmlns:a16="http://schemas.microsoft.com/office/drawing/2014/main" id="{00060099-40A7-415D-8772-29BE94993A8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078A662-52DF-45D0-9BC5-99B400B7B4D5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78E21DB-3A6D-4260-90F9-DF9AE814A69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97615A95-DF53-4324-B3A3-3AB943A71E6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B4BF9053-6748-4C1C-8B9D-3375211B26B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6000" y="514350"/>
            <a:ext cx="4572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56E673C9-996C-4556-A10A-D62D57A9AAD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92915A1D-9DC8-445A-BBBF-0254EA18905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58845EE9-FCB2-4DC4-A26F-471770018D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B911C84-37C6-4BB4-81A7-476146DCD78B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BA49A92A-6537-453F-8BDB-CC0B0BF82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875213"/>
            <a:ext cx="3995737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buClr>
                <a:srgbClr val="FFFFFF"/>
              </a:buClr>
              <a:defRPr/>
            </a:pPr>
            <a:r>
              <a:rPr lang="pt-BR" sz="1400">
                <a:solidFill>
                  <a:srgbClr val="FFFFFF"/>
                </a:solidFill>
                <a:latin typeface="Calibri" pitchFamily="34" charset="0"/>
                <a:cs typeface="Arial" charset="0"/>
              </a:rPr>
              <a:t>Globalcode – O</a:t>
            </a:r>
            <a:r>
              <a:rPr lang="pt-BR" sz="1400">
                <a:solidFill>
                  <a:srgbClr val="FFFFFF"/>
                </a:solidFill>
                <a:latin typeface="EurostileT" pitchFamily="2" charset="0"/>
                <a:cs typeface="Arial" charset="0"/>
              </a:rPr>
              <a:t>pen4education</a:t>
            </a:r>
          </a:p>
        </p:txBody>
      </p:sp>
      <p:grpSp>
        <p:nvGrpSpPr>
          <p:cNvPr id="5" name="Group 59">
            <a:extLst>
              <a:ext uri="{FF2B5EF4-FFF2-40B4-BE49-F238E27FC236}">
                <a16:creationId xmlns:a16="http://schemas.microsoft.com/office/drawing/2014/main" id="{59B86F99-7289-4B4E-926A-60691987C1C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ABCABEC9-5F26-4A21-97C0-6BE077A01F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C94EB4B1-2A79-4AD2-9E36-684723E065B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n-US"/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25598717-6FE9-4224-AA1A-9A15B970BBC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86C00E8C-1E78-49F4-82BD-044E5C80FDD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250B4C62-41C8-422F-9198-BB27166CB67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8319A71D-ACB3-4FFB-A11B-102EAFAD79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66889E9F-EB43-400B-AE88-C1AA3A4B5A4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56188"/>
            <a:ext cx="9150350" cy="87312"/>
            <a:chOff x="0" y="0"/>
            <a:chExt cx="5764" cy="181"/>
          </a:xfrm>
        </p:grpSpPr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A1BF950D-9AC9-4E1C-B707-D98E8DB061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F5392FE7-5834-4F30-B4B3-00CED5F2CFE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n-US"/>
                <a:t> </a:t>
              </a:r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483EE2AF-C651-4FFF-B15E-A074243C4DF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48B1CF88-2D60-44CC-B4A7-88831EE2501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7BC8C1F7-83A0-4093-97C7-6AA9D65D1A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96C2476A-8260-4E50-822D-FC4537D8097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pic>
        <p:nvPicPr>
          <p:cNvPr id="19" name="Picture 3" descr="I:\TDC2017\Logos\TDC2017\logo-tdc-vertical-A4.emf">
            <a:extLst>
              <a:ext uri="{FF2B5EF4-FFF2-40B4-BE49-F238E27FC236}">
                <a16:creationId xmlns:a16="http://schemas.microsoft.com/office/drawing/2014/main" id="{B094B46C-3DF4-404A-BB93-C44B735D7C1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8" y="484188"/>
            <a:ext cx="3819525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684213" y="2950369"/>
            <a:ext cx="7772400" cy="4524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noProof="0"/>
              <a:t>Click to edit Master title style</a:t>
            </a:r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1371600" y="3489723"/>
            <a:ext cx="6400800" cy="739378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pPr lvl="0"/>
            <a:r>
              <a:rPr lang="pt-BR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24366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167527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943700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50826" y="1168004"/>
            <a:ext cx="4244975" cy="34016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168004"/>
            <a:ext cx="4244975" cy="34016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974250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841022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674992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4539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969004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704815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553614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32589" y="361950"/>
            <a:ext cx="2160587" cy="420766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50826" y="361950"/>
            <a:ext cx="6329363" cy="4207669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338441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AD8D7E-418A-45F9-B5B8-4C3FB76CC0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2FB8EBF-3950-42E9-A5D9-B0B97485E69A}" type="datetimeFigureOut">
              <a:rPr lang="pt-BR"/>
              <a:pPr>
                <a:defRPr/>
              </a:pPr>
              <a:t>06/12/2018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DD51829-63B7-4FB8-9DD7-A22F1778E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357C88-A79C-49A5-9048-89FD45123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DE0AD9E-284F-4F7B-AB7A-818167C5DF40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9870336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89DFF7D-6B2F-4A4E-A7BC-89EBBDB2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E7E7D76-D29A-4C62-8C45-6A8CA92EA5A9}" type="datetimeFigureOut">
              <a:rPr lang="pt-BR"/>
              <a:pPr>
                <a:defRPr/>
              </a:pPr>
              <a:t>06/12/2018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BB7D3F7-9BF4-4735-853D-FAE4E52B4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BC2A760-1853-44AF-AAE6-41A29AE5B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830BD13-EACD-4169-A7AC-73BF0EADED88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668176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F56E7C7-984E-4CFC-A9D4-C47E895340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3AD2939-ED77-47D8-A88D-CFBCCEE303EC}" type="datetimeFigureOut">
              <a:rPr lang="pt-BR"/>
              <a:pPr>
                <a:defRPr/>
              </a:pPr>
              <a:t>06/12/2018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6EB9EF-15F0-4ACB-B177-C2C081194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57E3594-2CD0-4137-9186-AA06D60E8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2AEF64D-7F3B-4986-95EC-17C22AED0543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656162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6411422-A698-4D39-837F-A87D65A852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AD3E1F9-0CDF-485B-AC64-682505AA5EFF}" type="datetimeFigureOut">
              <a:rPr lang="pt-BR"/>
              <a:pPr>
                <a:defRPr/>
              </a:pPr>
              <a:t>06/12/2018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10AF7E8-08C9-4BC5-9F53-A0A61B0CA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7921F4C-23BB-4276-BF9A-0AA3B70DC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39E789E-3C27-4990-A686-BC0AFD633E38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294059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40DD0E9-932E-4311-9CDA-386CCC2020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FEA0A5E-7EAC-4A05-A767-E4264D6BD21F}" type="datetimeFigureOut">
              <a:rPr lang="pt-BR"/>
              <a:pPr>
                <a:defRPr/>
              </a:pPr>
              <a:t>06/12/2018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2DB5EBF-C830-4444-967E-8C4A6FDFB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A418ED1-93B9-448E-B0A1-8BB0EAFD1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8F6EEA9-0C83-4AAD-8FC9-34BF4152F1DF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8407031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16B8FAE-E611-4D0F-919E-BFB9484476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DCCEAEF-0BD2-4547-AAA6-1C70BB528BED}" type="datetimeFigureOut">
              <a:rPr lang="pt-BR"/>
              <a:pPr>
                <a:defRPr/>
              </a:pPr>
              <a:t>06/12/2018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799525-FA4D-4E6E-8BEC-C41FE2195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04050BD-D4FC-44D5-A60D-B4F972A5C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F4C1DB4-1673-4C4C-8D7E-E8EDAAFE2577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1882897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4FB6839-69F7-4AFB-9159-147DFC5770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6B04CD1-9458-4FF7-A951-B8B1BD874202}" type="datetimeFigureOut">
              <a:rPr lang="pt-BR"/>
              <a:pPr>
                <a:defRPr/>
              </a:pPr>
              <a:t>06/12/2018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B4B5725-1251-4B31-8129-D17132402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BAD27CA-A6A9-4759-ADDC-C632805CD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0611016-AEA2-4F9B-B082-DBB6CDA61B35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2461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970B838-10D7-409B-8445-6E0AB9D8CB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EF5028C-CBC3-46BE-8271-FE952CCA1803}" type="datetimeFigureOut">
              <a:rPr lang="pt-BR"/>
              <a:pPr>
                <a:defRPr/>
              </a:pPr>
              <a:t>06/12/2018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DFD10FE-6481-4FE0-BEAA-4E4753E1D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A4DF1A9-1ADC-43A9-9822-B24E6C0A8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0D22A7F-C5D3-4498-A64F-D7426DCA44DB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967168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7A275DD-25DC-43C7-A427-9BFA9770E7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0B97029-6EBE-4C6A-9F84-65B2682E3C5D}" type="datetimeFigureOut">
              <a:rPr lang="pt-BR"/>
              <a:pPr>
                <a:defRPr/>
              </a:pPr>
              <a:t>06/12/2018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BC829CD-115F-4FA3-8EC5-2FB98FD0A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D4FBE21-CBF9-4F70-B2E3-B42EFB01E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DCE4579-2D3F-438C-B6CE-09DA75DC2F85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8904306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C1BB86A-18C5-481E-BF0B-CE828760CA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A0A58AC-5245-4013-A7CB-C98ADA7BB939}" type="datetimeFigureOut">
              <a:rPr lang="pt-BR"/>
              <a:pPr>
                <a:defRPr/>
              </a:pPr>
              <a:t>06/12/2018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7D191F9-1068-418E-86D6-17B769C71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812B9A-4A97-4836-96CD-05311696C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1A3FACF-92DB-4DCE-BF75-759E90F5655B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8091593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BD8D0F3-EB0F-4FD0-AB22-E041DC2079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A121F46-74C3-4F07-9B82-62DC4C0D165A}" type="datetimeFigureOut">
              <a:rPr lang="pt-BR"/>
              <a:pPr>
                <a:defRPr/>
              </a:pPr>
              <a:t>06/12/2018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6F9BB9-C7B8-4177-9D91-3885FFD81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D12E342-7E0A-40B7-BCCC-AA8024721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D422BA2-C5BE-44F2-B144-FF6289336498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723184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C22DFA24-50E8-4FD4-883D-F847D628067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n-US"/>
              <a:t>Clique para editar o estilo do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86D2F35A-5401-415C-B4A7-DAB87503956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50825" y="1168400"/>
            <a:ext cx="8642350" cy="340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n-US"/>
              <a:t>Clique para editar os estilos do texto mestre</a:t>
            </a:r>
          </a:p>
          <a:p>
            <a:pPr lvl="1"/>
            <a:r>
              <a:rPr lang="pt-BR" altLang="en-US"/>
              <a:t>Segundo nível</a:t>
            </a:r>
          </a:p>
          <a:p>
            <a:pPr lvl="2"/>
            <a:r>
              <a:rPr lang="pt-BR" altLang="en-US"/>
              <a:t>Terceiro nível</a:t>
            </a:r>
          </a:p>
          <a:p>
            <a:pPr lvl="3"/>
            <a:r>
              <a:rPr lang="pt-BR" altLang="en-US"/>
              <a:t>Quarto nível</a:t>
            </a:r>
          </a:p>
          <a:p>
            <a:pPr lvl="4"/>
            <a:r>
              <a:rPr lang="pt-BR" altLang="en-US"/>
              <a:t>Quinto nível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CC2AB727-270D-4A11-8085-2764B0BDF2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875213"/>
            <a:ext cx="3995737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buClr>
                <a:srgbClr val="FFFFFF"/>
              </a:buClr>
              <a:defRPr/>
            </a:pPr>
            <a:r>
              <a:rPr lang="pt-BR" sz="1400">
                <a:solidFill>
                  <a:srgbClr val="FFFFFF"/>
                </a:solidFill>
                <a:latin typeface="Calibri" pitchFamily="34" charset="0"/>
                <a:cs typeface="Arial" charset="0"/>
              </a:rPr>
              <a:t>Globalcode – O</a:t>
            </a:r>
            <a:r>
              <a:rPr lang="pt-BR" sz="1400">
                <a:solidFill>
                  <a:srgbClr val="FFFFFF"/>
                </a:solidFill>
                <a:latin typeface="EurostileT" pitchFamily="2" charset="0"/>
                <a:cs typeface="Arial" charset="0"/>
              </a:rPr>
              <a:t>pen4education</a:t>
            </a:r>
          </a:p>
        </p:txBody>
      </p:sp>
      <p:grpSp>
        <p:nvGrpSpPr>
          <p:cNvPr id="1029" name="Group 56">
            <a:extLst>
              <a:ext uri="{FF2B5EF4-FFF2-40B4-BE49-F238E27FC236}">
                <a16:creationId xmlns:a16="http://schemas.microsoft.com/office/drawing/2014/main" id="{B006AE9A-F754-4766-A40A-AFCF5750486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1038" name="Rectangle 57">
              <a:extLst>
                <a:ext uri="{FF2B5EF4-FFF2-40B4-BE49-F238E27FC236}">
                  <a16:creationId xmlns:a16="http://schemas.microsoft.com/office/drawing/2014/main" id="{ACC370FA-636A-4DD9-89C0-B7BB0BDB91A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9" name="Rectangle 58">
              <a:extLst>
                <a:ext uri="{FF2B5EF4-FFF2-40B4-BE49-F238E27FC236}">
                  <a16:creationId xmlns:a16="http://schemas.microsoft.com/office/drawing/2014/main" id="{28BDE67C-1ED0-4C3A-988A-3079AC82834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n-US"/>
                <a:t> </a:t>
              </a:r>
            </a:p>
          </p:txBody>
        </p:sp>
        <p:sp>
          <p:nvSpPr>
            <p:cNvPr id="1040" name="Rectangle 59">
              <a:extLst>
                <a:ext uri="{FF2B5EF4-FFF2-40B4-BE49-F238E27FC236}">
                  <a16:creationId xmlns:a16="http://schemas.microsoft.com/office/drawing/2014/main" id="{FB1354B1-6D50-4495-AE50-27D2A9CCF14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1" name="Rectangle 60">
              <a:extLst>
                <a:ext uri="{FF2B5EF4-FFF2-40B4-BE49-F238E27FC236}">
                  <a16:creationId xmlns:a16="http://schemas.microsoft.com/office/drawing/2014/main" id="{D701A629-AEAF-4833-8DE1-1770F66D7ED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2" name="Rectangle 61">
              <a:extLst>
                <a:ext uri="{FF2B5EF4-FFF2-40B4-BE49-F238E27FC236}">
                  <a16:creationId xmlns:a16="http://schemas.microsoft.com/office/drawing/2014/main" id="{DDBBA123-7FF4-42D5-BC57-0A71AFBC819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3" name="Rectangle 62">
              <a:extLst>
                <a:ext uri="{FF2B5EF4-FFF2-40B4-BE49-F238E27FC236}">
                  <a16:creationId xmlns:a16="http://schemas.microsoft.com/office/drawing/2014/main" id="{DDA4C515-8C99-4ED5-A0E2-8F646BAB82A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1030" name="Group 63">
            <a:extLst>
              <a:ext uri="{FF2B5EF4-FFF2-40B4-BE49-F238E27FC236}">
                <a16:creationId xmlns:a16="http://schemas.microsoft.com/office/drawing/2014/main" id="{921B8EAA-E411-4242-80CF-C9ABEC8FA58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56188"/>
            <a:ext cx="9150350" cy="87312"/>
            <a:chOff x="0" y="0"/>
            <a:chExt cx="5764" cy="181"/>
          </a:xfrm>
        </p:grpSpPr>
        <p:sp>
          <p:nvSpPr>
            <p:cNvPr id="1032" name="Rectangle 64">
              <a:extLst>
                <a:ext uri="{FF2B5EF4-FFF2-40B4-BE49-F238E27FC236}">
                  <a16:creationId xmlns:a16="http://schemas.microsoft.com/office/drawing/2014/main" id="{BAAB9776-5D92-4BCD-8717-4B531548119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3" name="Rectangle 65">
              <a:extLst>
                <a:ext uri="{FF2B5EF4-FFF2-40B4-BE49-F238E27FC236}">
                  <a16:creationId xmlns:a16="http://schemas.microsoft.com/office/drawing/2014/main" id="{8AB143FD-885D-4332-9B79-69EF0E8452E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n-US"/>
                <a:t> </a:t>
              </a:r>
            </a:p>
          </p:txBody>
        </p:sp>
        <p:sp>
          <p:nvSpPr>
            <p:cNvPr id="1034" name="Rectangle 66">
              <a:extLst>
                <a:ext uri="{FF2B5EF4-FFF2-40B4-BE49-F238E27FC236}">
                  <a16:creationId xmlns:a16="http://schemas.microsoft.com/office/drawing/2014/main" id="{63BAE77C-4C95-4297-BD6F-F1A47C321E2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5" name="Rectangle 67">
              <a:extLst>
                <a:ext uri="{FF2B5EF4-FFF2-40B4-BE49-F238E27FC236}">
                  <a16:creationId xmlns:a16="http://schemas.microsoft.com/office/drawing/2014/main" id="{A047AA08-6728-4DC2-B09A-DCEABE7D9CE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6" name="Rectangle 68">
              <a:extLst>
                <a:ext uri="{FF2B5EF4-FFF2-40B4-BE49-F238E27FC236}">
                  <a16:creationId xmlns:a16="http://schemas.microsoft.com/office/drawing/2014/main" id="{67CC6FFA-DE8F-4904-883D-02A272577A0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7" name="Rectangle 69">
              <a:extLst>
                <a:ext uri="{FF2B5EF4-FFF2-40B4-BE49-F238E27FC236}">
                  <a16:creationId xmlns:a16="http://schemas.microsoft.com/office/drawing/2014/main" id="{966436CE-07B6-4F66-BE43-6970B2A4A52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pic>
        <p:nvPicPr>
          <p:cNvPr id="1031" name="Picture 21" descr="I:\TDC2017\Logos\TDC2017\logo-tdc-horizontal-A4.emf">
            <a:extLst>
              <a:ext uri="{FF2B5EF4-FFF2-40B4-BE49-F238E27FC236}">
                <a16:creationId xmlns:a16="http://schemas.microsoft.com/office/drawing/2014/main" id="{5BD9AD1C-CD74-4286-8894-0B483AA4A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75" y="287338"/>
            <a:ext cx="24765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4"/>
        </a:buBlip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4"/>
        </a:buBlip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sv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10" Type="http://schemas.openxmlformats.org/officeDocument/2006/relationships/image" Target="../media/image19.sv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svg"/><Relationship Id="rId7" Type="http://schemas.openxmlformats.org/officeDocument/2006/relationships/image" Target="../media/image17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1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6.svg"/><Relationship Id="rId3" Type="http://schemas.openxmlformats.org/officeDocument/2006/relationships/image" Target="../media/image15.svg"/><Relationship Id="rId7" Type="http://schemas.openxmlformats.org/officeDocument/2006/relationships/image" Target="../media/image17.svg"/><Relationship Id="rId12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4.svg"/><Relationship Id="rId5" Type="http://schemas.openxmlformats.org/officeDocument/2006/relationships/image" Target="../media/image22.svg"/><Relationship Id="rId15" Type="http://schemas.openxmlformats.org/officeDocument/2006/relationships/image" Target="../media/image28.svg"/><Relationship Id="rId10" Type="http://schemas.openxmlformats.org/officeDocument/2006/relationships/image" Target="../media/image23.png"/><Relationship Id="rId4" Type="http://schemas.openxmlformats.org/officeDocument/2006/relationships/image" Target="../media/image21.png"/><Relationship Id="rId9" Type="http://schemas.openxmlformats.org/officeDocument/2006/relationships/image" Target="../media/image19.svg"/><Relationship Id="rId1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svg"/><Relationship Id="rId7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10" Type="http://schemas.openxmlformats.org/officeDocument/2006/relationships/image" Target="../media/image28.svg"/><Relationship Id="rId4" Type="http://schemas.openxmlformats.org/officeDocument/2006/relationships/image" Target="../media/image36.png"/><Relationship Id="rId9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1.png"/><Relationship Id="rId7" Type="http://schemas.openxmlformats.org/officeDocument/2006/relationships/image" Target="../media/image38.sv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28.svg"/><Relationship Id="rId5" Type="http://schemas.openxmlformats.org/officeDocument/2006/relationships/image" Target="../media/image36.png"/><Relationship Id="rId10" Type="http://schemas.openxmlformats.org/officeDocument/2006/relationships/image" Target="../media/image27.png"/><Relationship Id="rId4" Type="http://schemas.openxmlformats.org/officeDocument/2006/relationships/image" Target="../media/image35.svg"/><Relationship Id="rId9" Type="http://schemas.openxmlformats.org/officeDocument/2006/relationships/image" Target="../media/image40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6.png"/><Relationship Id="rId7" Type="http://schemas.openxmlformats.org/officeDocument/2006/relationships/image" Target="../media/image38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28.svg"/><Relationship Id="rId10" Type="http://schemas.openxmlformats.org/officeDocument/2006/relationships/image" Target="../media/image47.png"/><Relationship Id="rId4" Type="http://schemas.openxmlformats.org/officeDocument/2006/relationships/image" Target="../media/image27.png"/><Relationship Id="rId9" Type="http://schemas.openxmlformats.org/officeDocument/2006/relationships/image" Target="../media/image6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6.png"/><Relationship Id="rId7" Type="http://schemas.openxmlformats.org/officeDocument/2006/relationships/image" Target="../media/image38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8.png"/><Relationship Id="rId5" Type="http://schemas.openxmlformats.org/officeDocument/2006/relationships/image" Target="../media/image28.svg"/><Relationship Id="rId10" Type="http://schemas.openxmlformats.org/officeDocument/2006/relationships/image" Target="../media/image47.png"/><Relationship Id="rId4" Type="http://schemas.openxmlformats.org/officeDocument/2006/relationships/image" Target="../media/image27.png"/><Relationship Id="rId9" Type="http://schemas.openxmlformats.org/officeDocument/2006/relationships/image" Target="../media/image6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1.png"/><Relationship Id="rId7" Type="http://schemas.openxmlformats.org/officeDocument/2006/relationships/image" Target="../media/image27.png"/><Relationship Id="rId12" Type="http://schemas.openxmlformats.org/officeDocument/2006/relationships/image" Target="../media/image5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svg"/><Relationship Id="rId11" Type="http://schemas.openxmlformats.org/officeDocument/2006/relationships/image" Target="../media/image50.png"/><Relationship Id="rId5" Type="http://schemas.openxmlformats.org/officeDocument/2006/relationships/image" Target="../media/image37.png"/><Relationship Id="rId10" Type="http://schemas.openxmlformats.org/officeDocument/2006/relationships/image" Target="../media/image49.png"/><Relationship Id="rId4" Type="http://schemas.openxmlformats.org/officeDocument/2006/relationships/image" Target="../media/image35.svg"/><Relationship Id="rId9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7CC21C2-38BB-4E98-BB91-E8F52A5903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188" y="3003550"/>
            <a:ext cx="7847012" cy="595313"/>
          </a:xfrm>
        </p:spPr>
        <p:txBody>
          <a:bodyPr/>
          <a:lstStyle/>
          <a:p>
            <a:pPr algn="ctr"/>
            <a:r>
              <a:rPr lang="pt-BR" altLang="en-US" b="1" dirty="0"/>
              <a:t>Arquitetura .NET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3A4A94B6-C010-49F7-AC56-D26C6417FB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188" y="3651250"/>
            <a:ext cx="7848600" cy="32385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pt-BR" altLang="en-US" sz="2000" b="1" dirty="0"/>
              <a:t>Gabriel Schmitt Kohlrausch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ader">
            <a:extLst>
              <a:ext uri="{FF2B5EF4-FFF2-40B4-BE49-F238E27FC236}">
                <a16:creationId xmlns:a16="http://schemas.microsoft.com/office/drawing/2014/main" id="{B4FF6007-C16B-443B-B44F-255BDF18676F}"/>
              </a:ext>
            </a:extLst>
          </p:cNvPr>
          <p:cNvSpPr txBox="1"/>
          <p:nvPr/>
        </p:nvSpPr>
        <p:spPr>
          <a:xfrm>
            <a:off x="2709450" y="1770120"/>
            <a:ext cx="6437340" cy="817147"/>
          </a:xfrm>
          <a:prstGeom prst="rect">
            <a:avLst/>
          </a:prstGeom>
          <a:noFill/>
        </p:spPr>
        <p:txBody>
          <a:bodyPr wrap="none" lIns="54864" tIns="27432" rIns="54864" bIns="27432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95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Gabriel S. Kohlrausch</a:t>
            </a:r>
          </a:p>
        </p:txBody>
      </p:sp>
      <p:sp>
        <p:nvSpPr>
          <p:cNvPr id="5" name="Label">
            <a:extLst>
              <a:ext uri="{FF2B5EF4-FFF2-40B4-BE49-F238E27FC236}">
                <a16:creationId xmlns:a16="http://schemas.microsoft.com/office/drawing/2014/main" id="{6891F9F2-6827-4EFC-8A16-E75AE173905F}"/>
              </a:ext>
            </a:extLst>
          </p:cNvPr>
          <p:cNvSpPr txBox="1"/>
          <p:nvPr/>
        </p:nvSpPr>
        <p:spPr>
          <a:xfrm>
            <a:off x="5756317" y="2536394"/>
            <a:ext cx="3276859" cy="424732"/>
          </a:xfrm>
          <a:prstGeom prst="rect">
            <a:avLst/>
          </a:prstGeom>
          <a:noFill/>
        </p:spPr>
        <p:txBody>
          <a:bodyPr wrap="none" lIns="54864" tIns="27432" rIns="54864" bIns="27432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gabriel@society.com.br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843349D-15A0-41CE-9041-E52D67E1B897}"/>
              </a:ext>
            </a:extLst>
          </p:cNvPr>
          <p:cNvSpPr/>
          <p:nvPr/>
        </p:nvSpPr>
        <p:spPr>
          <a:xfrm>
            <a:off x="4776481" y="2961126"/>
            <a:ext cx="4260333" cy="424732"/>
          </a:xfrm>
          <a:prstGeom prst="rect">
            <a:avLst/>
          </a:prstGeom>
          <a:noFill/>
        </p:spPr>
        <p:txBody>
          <a:bodyPr wrap="none" lIns="54864" tIns="27432" rIns="54864" bIns="27432" rtlCol="0">
            <a:spAutoFit/>
          </a:bodyPr>
          <a:lstStyle/>
          <a:p>
            <a:r>
              <a:rPr lang="pt-BR" sz="24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www.linkedin.com/in/gabrielsk</a:t>
            </a:r>
          </a:p>
        </p:txBody>
      </p:sp>
      <p:sp>
        <p:nvSpPr>
          <p:cNvPr id="7" name="Header">
            <a:extLst>
              <a:ext uri="{FF2B5EF4-FFF2-40B4-BE49-F238E27FC236}">
                <a16:creationId xmlns:a16="http://schemas.microsoft.com/office/drawing/2014/main" id="{EFFFF1DE-FD1E-42AE-A678-594EB3720366}"/>
              </a:ext>
            </a:extLst>
          </p:cNvPr>
          <p:cNvSpPr txBox="1"/>
          <p:nvPr/>
        </p:nvSpPr>
        <p:spPr>
          <a:xfrm>
            <a:off x="-36512" y="195486"/>
            <a:ext cx="3837842" cy="512448"/>
          </a:xfrm>
          <a:prstGeom prst="rect">
            <a:avLst/>
          </a:prstGeom>
        </p:spPr>
        <p:txBody>
          <a:bodyPr vert="horz" wrap="square" lIns="109728" tIns="68580" rIns="109728" bIns="68580" rtlCol="0" anchor="t">
            <a:no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Olá</a:t>
            </a:r>
            <a:r>
              <a:rPr 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4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</a:t>
            </a:r>
            <a:r>
              <a:rPr 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</a:t>
            </a:r>
            <a:endParaRPr lang="en-US" sz="4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EF606B7-B5F2-4071-BC93-4A71F567C425}"/>
              </a:ext>
            </a:extLst>
          </p:cNvPr>
          <p:cNvSpPr/>
          <p:nvPr/>
        </p:nvSpPr>
        <p:spPr>
          <a:xfrm>
            <a:off x="5253920" y="3385858"/>
            <a:ext cx="3781676" cy="424732"/>
          </a:xfrm>
          <a:prstGeom prst="rect">
            <a:avLst/>
          </a:prstGeom>
          <a:noFill/>
        </p:spPr>
        <p:txBody>
          <a:bodyPr wrap="none" lIns="54864" tIns="27432" rIns="54864" bIns="27432" rtlCol="0">
            <a:spAutoFit/>
          </a:bodyPr>
          <a:lstStyle/>
          <a:p>
            <a:r>
              <a:rPr lang="pt-BR" sz="24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github.com/gabriel-society</a:t>
            </a:r>
          </a:p>
        </p:txBody>
      </p:sp>
    </p:spTree>
    <p:extLst>
      <p:ext uri="{BB962C8B-B14F-4D97-AF65-F5344CB8AC3E}">
        <p14:creationId xmlns:p14="http://schemas.microsoft.com/office/powerpoint/2010/main" val="2790773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D9951E5-8524-4AB2-8473-483948DAEBC4}"/>
              </a:ext>
            </a:extLst>
          </p:cNvPr>
          <p:cNvSpPr txBox="1"/>
          <p:nvPr/>
        </p:nvSpPr>
        <p:spPr>
          <a:xfrm>
            <a:off x="179512" y="1653528"/>
            <a:ext cx="3400290" cy="83099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pt-BR" sz="4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CA-Clipper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D189E0C-E5CA-4C78-908E-407C8B501463}"/>
              </a:ext>
            </a:extLst>
          </p:cNvPr>
          <p:cNvSpPr txBox="1"/>
          <p:nvPr/>
        </p:nvSpPr>
        <p:spPr>
          <a:xfrm>
            <a:off x="179512" y="-164554"/>
            <a:ext cx="814412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</a:t>
            </a:r>
            <a:r>
              <a:rPr lang="pt-BR" sz="1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anos</a:t>
            </a:r>
            <a:endParaRPr lang="en-US" sz="1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foxpro logo">
            <a:extLst>
              <a:ext uri="{FF2B5EF4-FFF2-40B4-BE49-F238E27FC236}">
                <a16:creationId xmlns:a16="http://schemas.microsoft.com/office/drawing/2014/main" id="{6E704FD5-9E3A-4A27-A446-AD3F6ADE0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657478"/>
            <a:ext cx="3033461" cy="317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528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 descr="Ferramentas de Mineração">
            <a:extLst>
              <a:ext uri="{FF2B5EF4-FFF2-40B4-BE49-F238E27FC236}">
                <a16:creationId xmlns:a16="http://schemas.microsoft.com/office/drawing/2014/main" id="{50AB76B2-90BE-4214-BBF8-C7812DC3B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4601" y="0"/>
            <a:ext cx="2791669" cy="2791669"/>
          </a:xfrm>
          <a:prstGeom prst="rect">
            <a:avLst/>
          </a:prstGeom>
        </p:spPr>
      </p:pic>
      <p:pic>
        <p:nvPicPr>
          <p:cNvPr id="5" name="Imagem 4" descr="Uma imagem contendo texto&#10;&#10;Descrição gerada com muito alta confiança">
            <a:extLst>
              <a:ext uri="{FF2B5EF4-FFF2-40B4-BE49-F238E27FC236}">
                <a16:creationId xmlns:a16="http://schemas.microsoft.com/office/drawing/2014/main" id="{42C1C159-5FCC-4DCF-A770-A72A84F5FA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349" y="1238266"/>
            <a:ext cx="5234651" cy="392598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404885D-64E4-4FD1-9DA6-732C8743F8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8673" y="505635"/>
            <a:ext cx="5340978" cy="4132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85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6F599CE-2396-4267-93EA-07036DE66D2D}"/>
              </a:ext>
            </a:extLst>
          </p:cNvPr>
          <p:cNvSpPr/>
          <p:nvPr/>
        </p:nvSpPr>
        <p:spPr>
          <a:xfrm>
            <a:off x="602017" y="2003477"/>
            <a:ext cx="8166434" cy="113654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BR" dirty="0"/>
              <a:t>Bibliotecas</a:t>
            </a:r>
            <a:endParaRPr lang="en-US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748B8286-12A9-499C-B542-E04ED954FA61}"/>
              </a:ext>
            </a:extLst>
          </p:cNvPr>
          <p:cNvSpPr/>
          <p:nvPr/>
        </p:nvSpPr>
        <p:spPr>
          <a:xfrm>
            <a:off x="602017" y="1229105"/>
            <a:ext cx="8166434" cy="7743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BR" dirty="0" err="1"/>
              <a:t>User</a:t>
            </a:r>
            <a:r>
              <a:rPr lang="pt-BR" dirty="0"/>
              <a:t> interface</a:t>
            </a:r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27B2B52-D127-48C5-B88D-1F78A369C337}"/>
              </a:ext>
            </a:extLst>
          </p:cNvPr>
          <p:cNvSpPr/>
          <p:nvPr/>
        </p:nvSpPr>
        <p:spPr>
          <a:xfrm>
            <a:off x="1524782" y="1229104"/>
            <a:ext cx="1310568" cy="1910919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BR" dirty="0"/>
              <a:t>Regras de negócio</a:t>
            </a:r>
            <a:endParaRPr lang="en-US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382F1E-D539-4748-8706-0B5E00E4DCAC}"/>
              </a:ext>
            </a:extLst>
          </p:cNvPr>
          <p:cNvSpPr/>
          <p:nvPr/>
        </p:nvSpPr>
        <p:spPr>
          <a:xfrm>
            <a:off x="602018" y="1229105"/>
            <a:ext cx="922764" cy="1910919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/>
              <a:t>Acesso a dados</a:t>
            </a:r>
            <a:endParaRPr lang="en-US" sz="1600" dirty="0"/>
          </a:p>
        </p:txBody>
      </p:sp>
      <p:pic>
        <p:nvPicPr>
          <p:cNvPr id="8" name="Gráfico 7" descr="Banco de dados">
            <a:extLst>
              <a:ext uri="{FF2B5EF4-FFF2-40B4-BE49-F238E27FC236}">
                <a16:creationId xmlns:a16="http://schemas.microsoft.com/office/drawing/2014/main" id="{D4919792-F586-4DD8-A429-DCD7D5708A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8108" y="3140023"/>
            <a:ext cx="1310567" cy="1310567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28B79022-4023-4AAE-AAF4-8A995FAAEFDA}"/>
              </a:ext>
            </a:extLst>
          </p:cNvPr>
          <p:cNvSpPr/>
          <p:nvPr/>
        </p:nvSpPr>
        <p:spPr>
          <a:xfrm>
            <a:off x="877226" y="3889808"/>
            <a:ext cx="1310567" cy="602572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Regras de negócio</a:t>
            </a:r>
            <a:endParaRPr lang="en-US" sz="1400" dirty="0"/>
          </a:p>
        </p:txBody>
      </p:sp>
      <p:pic>
        <p:nvPicPr>
          <p:cNvPr id="10" name="Gráfico 9" descr="Ferramentas de Mineração">
            <a:extLst>
              <a:ext uri="{FF2B5EF4-FFF2-40B4-BE49-F238E27FC236}">
                <a16:creationId xmlns:a16="http://schemas.microsoft.com/office/drawing/2014/main" id="{E03B96A1-53BD-4C1E-BEC1-77CBB4C4E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806" y="203289"/>
            <a:ext cx="1050403" cy="1050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5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6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 descr="Computador">
            <a:extLst>
              <a:ext uri="{FF2B5EF4-FFF2-40B4-BE49-F238E27FC236}">
                <a16:creationId xmlns:a16="http://schemas.microsoft.com/office/drawing/2014/main" id="{F29FEC3B-B5AF-4138-B021-24A542BFC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49876" y="48117"/>
            <a:ext cx="1464469" cy="146446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83CAECB-1E51-4E9D-A60B-2689001E2751}"/>
              </a:ext>
            </a:extLst>
          </p:cNvPr>
          <p:cNvSpPr txBox="1"/>
          <p:nvPr/>
        </p:nvSpPr>
        <p:spPr>
          <a:xfrm>
            <a:off x="3618717" y="1214154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Servidor</a:t>
            </a:r>
            <a:endParaRPr lang="en-US" dirty="0"/>
          </a:p>
        </p:txBody>
      </p:sp>
      <p:pic>
        <p:nvPicPr>
          <p:cNvPr id="6" name="Gráfico 5" descr="Banco de dados">
            <a:extLst>
              <a:ext uri="{FF2B5EF4-FFF2-40B4-BE49-F238E27FC236}">
                <a16:creationId xmlns:a16="http://schemas.microsoft.com/office/drawing/2014/main" id="{886C21D1-722B-4ABF-BCCC-554CFED421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23073" y="684199"/>
            <a:ext cx="551387" cy="551387"/>
          </a:xfrm>
          <a:prstGeom prst="rect">
            <a:avLst/>
          </a:prstGeom>
        </p:spPr>
      </p:pic>
      <p:pic>
        <p:nvPicPr>
          <p:cNvPr id="7" name="Gráfico 6" descr="Computador">
            <a:extLst>
              <a:ext uri="{FF2B5EF4-FFF2-40B4-BE49-F238E27FC236}">
                <a16:creationId xmlns:a16="http://schemas.microsoft.com/office/drawing/2014/main" id="{371CB490-8D7D-4693-96BA-41624654E8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3953" y="3431139"/>
            <a:ext cx="1464469" cy="1464469"/>
          </a:xfrm>
          <a:prstGeom prst="rect">
            <a:avLst/>
          </a:prstGeom>
        </p:spPr>
      </p:pic>
      <p:pic>
        <p:nvPicPr>
          <p:cNvPr id="9" name="Gráfico 8" descr="Caixa">
            <a:extLst>
              <a:ext uri="{FF2B5EF4-FFF2-40B4-BE49-F238E27FC236}">
                <a16:creationId xmlns:a16="http://schemas.microsoft.com/office/drawing/2014/main" id="{868432B5-B232-4D82-9551-7506EC1FCB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47188" y="4007644"/>
            <a:ext cx="685800" cy="6858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F93554D-455C-451B-AA23-69E48F0A8336}"/>
              </a:ext>
            </a:extLst>
          </p:cNvPr>
          <p:cNvSpPr txBox="1"/>
          <p:nvPr/>
        </p:nvSpPr>
        <p:spPr>
          <a:xfrm>
            <a:off x="1659333" y="4640638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Executável</a:t>
            </a:r>
            <a:endParaRPr lang="en-US" sz="1400" dirty="0"/>
          </a:p>
        </p:txBody>
      </p:sp>
      <p:pic>
        <p:nvPicPr>
          <p:cNvPr id="11" name="Gráfico 10" descr="Computador">
            <a:extLst>
              <a:ext uri="{FF2B5EF4-FFF2-40B4-BE49-F238E27FC236}">
                <a16:creationId xmlns:a16="http://schemas.microsoft.com/office/drawing/2014/main" id="{29CF67BB-B306-4211-AE8B-238E6AEF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7240" y="3393720"/>
            <a:ext cx="1464469" cy="1464469"/>
          </a:xfrm>
          <a:prstGeom prst="rect">
            <a:avLst/>
          </a:prstGeom>
        </p:spPr>
      </p:pic>
      <p:pic>
        <p:nvPicPr>
          <p:cNvPr id="12" name="Gráfico 11" descr="Caixa">
            <a:extLst>
              <a:ext uri="{FF2B5EF4-FFF2-40B4-BE49-F238E27FC236}">
                <a16:creationId xmlns:a16="http://schemas.microsoft.com/office/drawing/2014/main" id="{87C68037-C58D-4557-A4A1-9242BFFBFC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30475" y="3970226"/>
            <a:ext cx="685800" cy="685800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BD0F8735-EB37-4DB2-8895-8E3771A56F15}"/>
              </a:ext>
            </a:extLst>
          </p:cNvPr>
          <p:cNvSpPr txBox="1"/>
          <p:nvPr/>
        </p:nvSpPr>
        <p:spPr>
          <a:xfrm>
            <a:off x="4942620" y="4629188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Executável</a:t>
            </a:r>
            <a:endParaRPr lang="en-US" sz="1400" dirty="0"/>
          </a:p>
        </p:txBody>
      </p:sp>
      <p:pic>
        <p:nvPicPr>
          <p:cNvPr id="14" name="Gráfico 13" descr="Computador">
            <a:extLst>
              <a:ext uri="{FF2B5EF4-FFF2-40B4-BE49-F238E27FC236}">
                <a16:creationId xmlns:a16="http://schemas.microsoft.com/office/drawing/2014/main" id="{D1A3C5B4-B939-4EF7-B440-2F0DCE7FDB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55136" y="3356302"/>
            <a:ext cx="1464469" cy="1464469"/>
          </a:xfrm>
          <a:prstGeom prst="rect">
            <a:avLst/>
          </a:prstGeom>
        </p:spPr>
      </p:pic>
      <p:pic>
        <p:nvPicPr>
          <p:cNvPr id="15" name="Gráfico 14" descr="Caixa">
            <a:extLst>
              <a:ext uri="{FF2B5EF4-FFF2-40B4-BE49-F238E27FC236}">
                <a16:creationId xmlns:a16="http://schemas.microsoft.com/office/drawing/2014/main" id="{444576EF-AA55-40A8-AF6E-D4F2806239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08371" y="3932807"/>
            <a:ext cx="685800" cy="685800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83A5D0C1-36F4-4612-8272-872199754E6F}"/>
              </a:ext>
            </a:extLst>
          </p:cNvPr>
          <p:cNvSpPr txBox="1"/>
          <p:nvPr/>
        </p:nvSpPr>
        <p:spPr>
          <a:xfrm>
            <a:off x="8020516" y="4590637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Executável</a:t>
            </a:r>
            <a:endParaRPr lang="en-US" sz="1400" dirty="0"/>
          </a:p>
        </p:txBody>
      </p:sp>
      <p:pic>
        <p:nvPicPr>
          <p:cNvPr id="18" name="Gráfico 17" descr="Hierarquia">
            <a:extLst>
              <a:ext uri="{FF2B5EF4-FFF2-40B4-BE49-F238E27FC236}">
                <a16:creationId xmlns:a16="http://schemas.microsoft.com/office/drawing/2014/main" id="{ABF417B9-C8A5-4A74-AE71-E7BCED7D02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11811" y="1679042"/>
            <a:ext cx="1548221" cy="1548221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420052AE-1ED3-4A12-A0C7-D6ECB0B17D25}"/>
              </a:ext>
            </a:extLst>
          </p:cNvPr>
          <p:cNvSpPr txBox="1"/>
          <p:nvPr/>
        </p:nvSpPr>
        <p:spPr>
          <a:xfrm>
            <a:off x="-108520" y="69552"/>
            <a:ext cx="1107996" cy="288606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pt-BR" sz="6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Deploy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2929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 descr="Computador">
            <a:extLst>
              <a:ext uri="{FF2B5EF4-FFF2-40B4-BE49-F238E27FC236}">
                <a16:creationId xmlns:a16="http://schemas.microsoft.com/office/drawing/2014/main" id="{F29FEC3B-B5AF-4138-B021-24A542BFC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5207" y="1167279"/>
            <a:ext cx="357882" cy="370824"/>
          </a:xfrm>
          <a:prstGeom prst="rect">
            <a:avLst/>
          </a:prstGeom>
        </p:spPr>
      </p:pic>
      <p:pic>
        <p:nvPicPr>
          <p:cNvPr id="6" name="Gráfico 5" descr="Banco de dados">
            <a:extLst>
              <a:ext uri="{FF2B5EF4-FFF2-40B4-BE49-F238E27FC236}">
                <a16:creationId xmlns:a16="http://schemas.microsoft.com/office/drawing/2014/main" id="{886C21D1-722B-4ABF-BCCC-554CFED421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90785" y="1328343"/>
            <a:ext cx="134746" cy="139619"/>
          </a:xfrm>
          <a:prstGeom prst="rect">
            <a:avLst/>
          </a:prstGeom>
        </p:spPr>
      </p:pic>
      <p:pic>
        <p:nvPicPr>
          <p:cNvPr id="7" name="Gráfico 6" descr="Computador">
            <a:extLst>
              <a:ext uri="{FF2B5EF4-FFF2-40B4-BE49-F238E27FC236}">
                <a16:creationId xmlns:a16="http://schemas.microsoft.com/office/drawing/2014/main" id="{371CB490-8D7D-4693-96BA-41624654E8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7286" y="2023906"/>
            <a:ext cx="357882" cy="370824"/>
          </a:xfrm>
          <a:prstGeom prst="rect">
            <a:avLst/>
          </a:prstGeom>
        </p:spPr>
      </p:pic>
      <p:pic>
        <p:nvPicPr>
          <p:cNvPr id="9" name="Gráfico 8" descr="Caixa">
            <a:extLst>
              <a:ext uri="{FF2B5EF4-FFF2-40B4-BE49-F238E27FC236}">
                <a16:creationId xmlns:a16="http://schemas.microsoft.com/office/drawing/2014/main" id="{868432B5-B232-4D82-9551-7506EC1FCB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2423" y="2169886"/>
            <a:ext cx="167594" cy="173654"/>
          </a:xfrm>
          <a:prstGeom prst="rect">
            <a:avLst/>
          </a:prstGeom>
        </p:spPr>
      </p:pic>
      <p:pic>
        <p:nvPicPr>
          <p:cNvPr id="11" name="Gráfico 10" descr="Computador">
            <a:extLst>
              <a:ext uri="{FF2B5EF4-FFF2-40B4-BE49-F238E27FC236}">
                <a16:creationId xmlns:a16="http://schemas.microsoft.com/office/drawing/2014/main" id="{29CF67BB-B306-4211-AE8B-238E6AEF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9646" y="2014431"/>
            <a:ext cx="357882" cy="370824"/>
          </a:xfrm>
          <a:prstGeom prst="rect">
            <a:avLst/>
          </a:prstGeom>
        </p:spPr>
      </p:pic>
      <p:pic>
        <p:nvPicPr>
          <p:cNvPr id="12" name="Gráfico 11" descr="Caixa">
            <a:extLst>
              <a:ext uri="{FF2B5EF4-FFF2-40B4-BE49-F238E27FC236}">
                <a16:creationId xmlns:a16="http://schemas.microsoft.com/office/drawing/2014/main" id="{87C68037-C58D-4557-A4A1-9242BFFBFC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14782" y="2160411"/>
            <a:ext cx="167594" cy="173654"/>
          </a:xfrm>
          <a:prstGeom prst="rect">
            <a:avLst/>
          </a:prstGeom>
        </p:spPr>
      </p:pic>
      <p:pic>
        <p:nvPicPr>
          <p:cNvPr id="14" name="Gráfico 13" descr="Computador">
            <a:extLst>
              <a:ext uri="{FF2B5EF4-FFF2-40B4-BE49-F238E27FC236}">
                <a16:creationId xmlns:a16="http://schemas.microsoft.com/office/drawing/2014/main" id="{D1A3C5B4-B939-4EF7-B440-2F0DCE7FDB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11812" y="2004957"/>
            <a:ext cx="357882" cy="370824"/>
          </a:xfrm>
          <a:prstGeom prst="rect">
            <a:avLst/>
          </a:prstGeom>
        </p:spPr>
      </p:pic>
      <p:pic>
        <p:nvPicPr>
          <p:cNvPr id="15" name="Gráfico 14" descr="Caixa">
            <a:extLst>
              <a:ext uri="{FF2B5EF4-FFF2-40B4-BE49-F238E27FC236}">
                <a16:creationId xmlns:a16="http://schemas.microsoft.com/office/drawing/2014/main" id="{444576EF-AA55-40A8-AF6E-D4F2806239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66949" y="2150936"/>
            <a:ext cx="167594" cy="173654"/>
          </a:xfrm>
          <a:prstGeom prst="rect">
            <a:avLst/>
          </a:prstGeom>
        </p:spPr>
      </p:pic>
      <p:pic>
        <p:nvPicPr>
          <p:cNvPr id="18" name="Gráfico 17" descr="Hierarquia">
            <a:extLst>
              <a:ext uri="{FF2B5EF4-FFF2-40B4-BE49-F238E27FC236}">
                <a16:creationId xmlns:a16="http://schemas.microsoft.com/office/drawing/2014/main" id="{ABF417B9-C8A5-4A74-AE71-E7BCED7D02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45905" y="1580251"/>
            <a:ext cx="378350" cy="392031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8CB35BE7-5B7D-4D62-9665-631BD6B528A8}"/>
              </a:ext>
            </a:extLst>
          </p:cNvPr>
          <p:cNvSpPr/>
          <p:nvPr/>
        </p:nvSpPr>
        <p:spPr>
          <a:xfrm>
            <a:off x="303157" y="1167279"/>
            <a:ext cx="2596718" cy="141669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pt-BR" sz="1400" dirty="0"/>
              <a:t>Cliente A</a:t>
            </a:r>
            <a:endParaRPr lang="en-US" sz="1400" dirty="0"/>
          </a:p>
        </p:txBody>
      </p:sp>
      <p:pic>
        <p:nvPicPr>
          <p:cNvPr id="17" name="Gráfico 16" descr="Computador">
            <a:extLst>
              <a:ext uri="{FF2B5EF4-FFF2-40B4-BE49-F238E27FC236}">
                <a16:creationId xmlns:a16="http://schemas.microsoft.com/office/drawing/2014/main" id="{F3DB3379-0525-402A-8B8B-D3BC98A84C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87503" y="1167279"/>
            <a:ext cx="357882" cy="370824"/>
          </a:xfrm>
          <a:prstGeom prst="rect">
            <a:avLst/>
          </a:prstGeom>
        </p:spPr>
      </p:pic>
      <p:pic>
        <p:nvPicPr>
          <p:cNvPr id="19" name="Gráfico 18" descr="Banco de dados">
            <a:extLst>
              <a:ext uri="{FF2B5EF4-FFF2-40B4-BE49-F238E27FC236}">
                <a16:creationId xmlns:a16="http://schemas.microsoft.com/office/drawing/2014/main" id="{D5DDBD9A-BB30-43B4-B06E-27EB11B4A2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081" y="1328343"/>
            <a:ext cx="134746" cy="139619"/>
          </a:xfrm>
          <a:prstGeom prst="rect">
            <a:avLst/>
          </a:prstGeom>
        </p:spPr>
      </p:pic>
      <p:pic>
        <p:nvPicPr>
          <p:cNvPr id="20" name="Gráfico 19" descr="Computador">
            <a:extLst>
              <a:ext uri="{FF2B5EF4-FFF2-40B4-BE49-F238E27FC236}">
                <a16:creationId xmlns:a16="http://schemas.microsoft.com/office/drawing/2014/main" id="{0C89C6E7-94C9-41A8-9227-109CC2867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9582" y="2023906"/>
            <a:ext cx="357882" cy="370824"/>
          </a:xfrm>
          <a:prstGeom prst="rect">
            <a:avLst/>
          </a:prstGeom>
        </p:spPr>
      </p:pic>
      <p:pic>
        <p:nvPicPr>
          <p:cNvPr id="21" name="Gráfico 20" descr="Caixa">
            <a:extLst>
              <a:ext uri="{FF2B5EF4-FFF2-40B4-BE49-F238E27FC236}">
                <a16:creationId xmlns:a16="http://schemas.microsoft.com/office/drawing/2014/main" id="{ED205D1A-C1BD-4780-878A-15EFF76D90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44719" y="2169886"/>
            <a:ext cx="167594" cy="173654"/>
          </a:xfrm>
          <a:prstGeom prst="rect">
            <a:avLst/>
          </a:prstGeom>
        </p:spPr>
      </p:pic>
      <p:pic>
        <p:nvPicPr>
          <p:cNvPr id="22" name="Gráfico 21" descr="Computador">
            <a:extLst>
              <a:ext uri="{FF2B5EF4-FFF2-40B4-BE49-F238E27FC236}">
                <a16:creationId xmlns:a16="http://schemas.microsoft.com/office/drawing/2014/main" id="{E34F85FD-67B5-48F2-BF81-354A0B0CDE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91942" y="2014431"/>
            <a:ext cx="357882" cy="370824"/>
          </a:xfrm>
          <a:prstGeom prst="rect">
            <a:avLst/>
          </a:prstGeom>
        </p:spPr>
      </p:pic>
      <p:pic>
        <p:nvPicPr>
          <p:cNvPr id="23" name="Gráfico 22" descr="Caixa">
            <a:extLst>
              <a:ext uri="{FF2B5EF4-FFF2-40B4-BE49-F238E27FC236}">
                <a16:creationId xmlns:a16="http://schemas.microsoft.com/office/drawing/2014/main" id="{BED60776-5ED3-4DC0-ABBE-BD8B13C6BD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47078" y="2160411"/>
            <a:ext cx="167594" cy="173654"/>
          </a:xfrm>
          <a:prstGeom prst="rect">
            <a:avLst/>
          </a:prstGeom>
        </p:spPr>
      </p:pic>
      <p:pic>
        <p:nvPicPr>
          <p:cNvPr id="24" name="Gráfico 23" descr="Computador">
            <a:extLst>
              <a:ext uri="{FF2B5EF4-FFF2-40B4-BE49-F238E27FC236}">
                <a16:creationId xmlns:a16="http://schemas.microsoft.com/office/drawing/2014/main" id="{F6F28052-084B-4BB0-8584-5DDEB52DF1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44108" y="2004957"/>
            <a:ext cx="357882" cy="370824"/>
          </a:xfrm>
          <a:prstGeom prst="rect">
            <a:avLst/>
          </a:prstGeom>
        </p:spPr>
      </p:pic>
      <p:pic>
        <p:nvPicPr>
          <p:cNvPr id="25" name="Gráfico 24" descr="Caixa">
            <a:extLst>
              <a:ext uri="{FF2B5EF4-FFF2-40B4-BE49-F238E27FC236}">
                <a16:creationId xmlns:a16="http://schemas.microsoft.com/office/drawing/2014/main" id="{56CAC03C-8F89-4ED4-AFAC-5342A22A13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99245" y="2150936"/>
            <a:ext cx="167594" cy="173654"/>
          </a:xfrm>
          <a:prstGeom prst="rect">
            <a:avLst/>
          </a:prstGeom>
        </p:spPr>
      </p:pic>
      <p:pic>
        <p:nvPicPr>
          <p:cNvPr id="26" name="Gráfico 25" descr="Hierarquia">
            <a:extLst>
              <a:ext uri="{FF2B5EF4-FFF2-40B4-BE49-F238E27FC236}">
                <a16:creationId xmlns:a16="http://schemas.microsoft.com/office/drawing/2014/main" id="{B870A2AA-9C65-4225-BE90-4F66937402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78201" y="1580251"/>
            <a:ext cx="378350" cy="392031"/>
          </a:xfrm>
          <a:prstGeom prst="rect">
            <a:avLst/>
          </a:prstGeom>
        </p:spPr>
      </p:pic>
      <p:sp>
        <p:nvSpPr>
          <p:cNvPr id="27" name="Retângulo 26">
            <a:extLst>
              <a:ext uri="{FF2B5EF4-FFF2-40B4-BE49-F238E27FC236}">
                <a16:creationId xmlns:a16="http://schemas.microsoft.com/office/drawing/2014/main" id="{E676F036-E631-44FB-9D9B-FEB623852912}"/>
              </a:ext>
            </a:extLst>
          </p:cNvPr>
          <p:cNvSpPr/>
          <p:nvPr/>
        </p:nvSpPr>
        <p:spPr>
          <a:xfrm>
            <a:off x="3235453" y="1167279"/>
            <a:ext cx="2596718" cy="141669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pt-BR" sz="1400" dirty="0"/>
              <a:t>Cliente B</a:t>
            </a:r>
            <a:endParaRPr lang="en-US" sz="1400" dirty="0"/>
          </a:p>
        </p:txBody>
      </p:sp>
      <p:pic>
        <p:nvPicPr>
          <p:cNvPr id="28" name="Gráfico 27" descr="Computador">
            <a:extLst>
              <a:ext uri="{FF2B5EF4-FFF2-40B4-BE49-F238E27FC236}">
                <a16:creationId xmlns:a16="http://schemas.microsoft.com/office/drawing/2014/main" id="{45BAC169-4E65-40F1-9750-B95D935E03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19799" y="1167279"/>
            <a:ext cx="357882" cy="370824"/>
          </a:xfrm>
          <a:prstGeom prst="rect">
            <a:avLst/>
          </a:prstGeom>
        </p:spPr>
      </p:pic>
      <p:pic>
        <p:nvPicPr>
          <p:cNvPr id="29" name="Gráfico 28" descr="Banco de dados">
            <a:extLst>
              <a:ext uri="{FF2B5EF4-FFF2-40B4-BE49-F238E27FC236}">
                <a16:creationId xmlns:a16="http://schemas.microsoft.com/office/drawing/2014/main" id="{A03FF762-A21E-43FF-934D-6242F9DCBF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55377" y="1328343"/>
            <a:ext cx="134746" cy="139619"/>
          </a:xfrm>
          <a:prstGeom prst="rect">
            <a:avLst/>
          </a:prstGeom>
        </p:spPr>
      </p:pic>
      <p:pic>
        <p:nvPicPr>
          <p:cNvPr id="30" name="Gráfico 29" descr="Computador">
            <a:extLst>
              <a:ext uri="{FF2B5EF4-FFF2-40B4-BE49-F238E27FC236}">
                <a16:creationId xmlns:a16="http://schemas.microsoft.com/office/drawing/2014/main" id="{E27F47B0-D776-4F19-9A24-F3B7A2E00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21878" y="2023906"/>
            <a:ext cx="357882" cy="370824"/>
          </a:xfrm>
          <a:prstGeom prst="rect">
            <a:avLst/>
          </a:prstGeom>
        </p:spPr>
      </p:pic>
      <p:pic>
        <p:nvPicPr>
          <p:cNvPr id="31" name="Gráfico 30" descr="Caixa">
            <a:extLst>
              <a:ext uri="{FF2B5EF4-FFF2-40B4-BE49-F238E27FC236}">
                <a16:creationId xmlns:a16="http://schemas.microsoft.com/office/drawing/2014/main" id="{743C0288-C612-446E-92BA-1A22156684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77015" y="2169886"/>
            <a:ext cx="167594" cy="173654"/>
          </a:xfrm>
          <a:prstGeom prst="rect">
            <a:avLst/>
          </a:prstGeom>
        </p:spPr>
      </p:pic>
      <p:pic>
        <p:nvPicPr>
          <p:cNvPr id="32" name="Gráfico 31" descr="Computador">
            <a:extLst>
              <a:ext uri="{FF2B5EF4-FFF2-40B4-BE49-F238E27FC236}">
                <a16:creationId xmlns:a16="http://schemas.microsoft.com/office/drawing/2014/main" id="{7FC9865D-BC24-435E-B1AE-C8A14FED6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24238" y="2014431"/>
            <a:ext cx="357882" cy="370824"/>
          </a:xfrm>
          <a:prstGeom prst="rect">
            <a:avLst/>
          </a:prstGeom>
        </p:spPr>
      </p:pic>
      <p:pic>
        <p:nvPicPr>
          <p:cNvPr id="33" name="Gráfico 32" descr="Caixa">
            <a:extLst>
              <a:ext uri="{FF2B5EF4-FFF2-40B4-BE49-F238E27FC236}">
                <a16:creationId xmlns:a16="http://schemas.microsoft.com/office/drawing/2014/main" id="{B654926D-9CBF-4E7E-ABDE-99A0547FD8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79374" y="2160411"/>
            <a:ext cx="167594" cy="173654"/>
          </a:xfrm>
          <a:prstGeom prst="rect">
            <a:avLst/>
          </a:prstGeom>
        </p:spPr>
      </p:pic>
      <p:pic>
        <p:nvPicPr>
          <p:cNvPr id="34" name="Gráfico 33" descr="Computador">
            <a:extLst>
              <a:ext uri="{FF2B5EF4-FFF2-40B4-BE49-F238E27FC236}">
                <a16:creationId xmlns:a16="http://schemas.microsoft.com/office/drawing/2014/main" id="{F0BD6E73-1100-4AAB-B8F4-D067AB7523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76404" y="2004957"/>
            <a:ext cx="357882" cy="370824"/>
          </a:xfrm>
          <a:prstGeom prst="rect">
            <a:avLst/>
          </a:prstGeom>
        </p:spPr>
      </p:pic>
      <p:pic>
        <p:nvPicPr>
          <p:cNvPr id="35" name="Gráfico 34" descr="Caixa">
            <a:extLst>
              <a:ext uri="{FF2B5EF4-FFF2-40B4-BE49-F238E27FC236}">
                <a16:creationId xmlns:a16="http://schemas.microsoft.com/office/drawing/2014/main" id="{B31C5C3D-4D84-4EF4-AA28-8847745354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31541" y="2150936"/>
            <a:ext cx="167594" cy="173654"/>
          </a:xfrm>
          <a:prstGeom prst="rect">
            <a:avLst/>
          </a:prstGeom>
        </p:spPr>
      </p:pic>
      <p:pic>
        <p:nvPicPr>
          <p:cNvPr id="36" name="Gráfico 35" descr="Hierarquia">
            <a:extLst>
              <a:ext uri="{FF2B5EF4-FFF2-40B4-BE49-F238E27FC236}">
                <a16:creationId xmlns:a16="http://schemas.microsoft.com/office/drawing/2014/main" id="{A2FA1C6C-8699-488B-B908-4632C48AC4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10497" y="1580251"/>
            <a:ext cx="378350" cy="392031"/>
          </a:xfrm>
          <a:prstGeom prst="rect">
            <a:avLst/>
          </a:prstGeom>
        </p:spPr>
      </p:pic>
      <p:sp>
        <p:nvSpPr>
          <p:cNvPr id="37" name="Retângulo 36">
            <a:extLst>
              <a:ext uri="{FF2B5EF4-FFF2-40B4-BE49-F238E27FC236}">
                <a16:creationId xmlns:a16="http://schemas.microsoft.com/office/drawing/2014/main" id="{8D34D82F-E39C-4B50-8AE6-4601E2DC9940}"/>
              </a:ext>
            </a:extLst>
          </p:cNvPr>
          <p:cNvSpPr/>
          <p:nvPr/>
        </p:nvSpPr>
        <p:spPr>
          <a:xfrm>
            <a:off x="6167749" y="1167279"/>
            <a:ext cx="2596718" cy="141669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pt-BR" sz="1400" dirty="0"/>
              <a:t>Cliente C</a:t>
            </a:r>
            <a:endParaRPr lang="en-US" sz="1400" dirty="0"/>
          </a:p>
        </p:txBody>
      </p:sp>
      <p:pic>
        <p:nvPicPr>
          <p:cNvPr id="48" name="Gráfico 47" descr="Computador">
            <a:extLst>
              <a:ext uri="{FF2B5EF4-FFF2-40B4-BE49-F238E27FC236}">
                <a16:creationId xmlns:a16="http://schemas.microsoft.com/office/drawing/2014/main" id="{DEA8F83D-5154-4822-A307-5175B4B282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3634" y="3075806"/>
            <a:ext cx="357882" cy="370824"/>
          </a:xfrm>
          <a:prstGeom prst="rect">
            <a:avLst/>
          </a:prstGeom>
        </p:spPr>
      </p:pic>
      <p:pic>
        <p:nvPicPr>
          <p:cNvPr id="49" name="Gráfico 48" descr="Banco de dados">
            <a:extLst>
              <a:ext uri="{FF2B5EF4-FFF2-40B4-BE49-F238E27FC236}">
                <a16:creationId xmlns:a16="http://schemas.microsoft.com/office/drawing/2014/main" id="{30E13A7C-2B82-49C4-8322-BC82DB6EE9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79212" y="3236870"/>
            <a:ext cx="134746" cy="139619"/>
          </a:xfrm>
          <a:prstGeom prst="rect">
            <a:avLst/>
          </a:prstGeom>
        </p:spPr>
      </p:pic>
      <p:pic>
        <p:nvPicPr>
          <p:cNvPr id="50" name="Gráfico 49" descr="Computador">
            <a:extLst>
              <a:ext uri="{FF2B5EF4-FFF2-40B4-BE49-F238E27FC236}">
                <a16:creationId xmlns:a16="http://schemas.microsoft.com/office/drawing/2014/main" id="{58E86DF2-0CE0-42DC-961D-01EF53D20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5713" y="3932433"/>
            <a:ext cx="357882" cy="370824"/>
          </a:xfrm>
          <a:prstGeom prst="rect">
            <a:avLst/>
          </a:prstGeom>
        </p:spPr>
      </p:pic>
      <p:pic>
        <p:nvPicPr>
          <p:cNvPr id="51" name="Gráfico 50" descr="Caixa">
            <a:extLst>
              <a:ext uri="{FF2B5EF4-FFF2-40B4-BE49-F238E27FC236}">
                <a16:creationId xmlns:a16="http://schemas.microsoft.com/office/drawing/2014/main" id="{57616EDA-F337-4166-98E9-5C6095B4A5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0849" y="4078413"/>
            <a:ext cx="167594" cy="173654"/>
          </a:xfrm>
          <a:prstGeom prst="rect">
            <a:avLst/>
          </a:prstGeom>
        </p:spPr>
      </p:pic>
      <p:pic>
        <p:nvPicPr>
          <p:cNvPr id="52" name="Gráfico 51" descr="Computador">
            <a:extLst>
              <a:ext uri="{FF2B5EF4-FFF2-40B4-BE49-F238E27FC236}">
                <a16:creationId xmlns:a16="http://schemas.microsoft.com/office/drawing/2014/main" id="{6668B400-A8DD-414D-986B-A7013B4B2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48072" y="3922959"/>
            <a:ext cx="357882" cy="370824"/>
          </a:xfrm>
          <a:prstGeom prst="rect">
            <a:avLst/>
          </a:prstGeom>
        </p:spPr>
      </p:pic>
      <p:pic>
        <p:nvPicPr>
          <p:cNvPr id="53" name="Gráfico 52" descr="Caixa">
            <a:extLst>
              <a:ext uri="{FF2B5EF4-FFF2-40B4-BE49-F238E27FC236}">
                <a16:creationId xmlns:a16="http://schemas.microsoft.com/office/drawing/2014/main" id="{726447F6-3D25-41EB-8280-D7A9536CFE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03209" y="4068938"/>
            <a:ext cx="167594" cy="173654"/>
          </a:xfrm>
          <a:prstGeom prst="rect">
            <a:avLst/>
          </a:prstGeom>
        </p:spPr>
      </p:pic>
      <p:pic>
        <p:nvPicPr>
          <p:cNvPr id="54" name="Gráfico 53" descr="Computador">
            <a:extLst>
              <a:ext uri="{FF2B5EF4-FFF2-40B4-BE49-F238E27FC236}">
                <a16:creationId xmlns:a16="http://schemas.microsoft.com/office/drawing/2014/main" id="{EBD8129E-C4F0-4DEF-9D53-1D1A8FD511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00238" y="3913484"/>
            <a:ext cx="357882" cy="370824"/>
          </a:xfrm>
          <a:prstGeom prst="rect">
            <a:avLst/>
          </a:prstGeom>
        </p:spPr>
      </p:pic>
      <p:pic>
        <p:nvPicPr>
          <p:cNvPr id="55" name="Gráfico 54" descr="Caixa">
            <a:extLst>
              <a:ext uri="{FF2B5EF4-FFF2-40B4-BE49-F238E27FC236}">
                <a16:creationId xmlns:a16="http://schemas.microsoft.com/office/drawing/2014/main" id="{92B9FF2F-71F2-44BF-971C-313AA58AC5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55376" y="4059464"/>
            <a:ext cx="167594" cy="173654"/>
          </a:xfrm>
          <a:prstGeom prst="rect">
            <a:avLst/>
          </a:prstGeom>
        </p:spPr>
      </p:pic>
      <p:pic>
        <p:nvPicPr>
          <p:cNvPr id="56" name="Gráfico 55" descr="Hierarquia">
            <a:extLst>
              <a:ext uri="{FF2B5EF4-FFF2-40B4-BE49-F238E27FC236}">
                <a16:creationId xmlns:a16="http://schemas.microsoft.com/office/drawing/2014/main" id="{74E15B81-18EE-43B5-B8BD-8ABCDB6A54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34332" y="3488778"/>
            <a:ext cx="378350" cy="392031"/>
          </a:xfrm>
          <a:prstGeom prst="rect">
            <a:avLst/>
          </a:prstGeom>
        </p:spPr>
      </p:pic>
      <p:sp>
        <p:nvSpPr>
          <p:cNvPr id="57" name="Retângulo 56">
            <a:extLst>
              <a:ext uri="{FF2B5EF4-FFF2-40B4-BE49-F238E27FC236}">
                <a16:creationId xmlns:a16="http://schemas.microsoft.com/office/drawing/2014/main" id="{DCDF1923-EE67-48BA-8684-B96DAA3FCC7A}"/>
              </a:ext>
            </a:extLst>
          </p:cNvPr>
          <p:cNvSpPr/>
          <p:nvPr/>
        </p:nvSpPr>
        <p:spPr>
          <a:xfrm>
            <a:off x="291584" y="3075806"/>
            <a:ext cx="2596718" cy="141669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pt-BR" sz="1400" dirty="0"/>
              <a:t>Cliente D</a:t>
            </a:r>
            <a:endParaRPr lang="en-US" sz="1400" dirty="0"/>
          </a:p>
        </p:txBody>
      </p:sp>
      <p:pic>
        <p:nvPicPr>
          <p:cNvPr id="58" name="Gráfico 57" descr="Computador">
            <a:extLst>
              <a:ext uri="{FF2B5EF4-FFF2-40B4-BE49-F238E27FC236}">
                <a16:creationId xmlns:a16="http://schemas.microsoft.com/office/drawing/2014/main" id="{9BB63BC2-C132-47EB-965F-EC902A425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75930" y="3075806"/>
            <a:ext cx="357882" cy="370824"/>
          </a:xfrm>
          <a:prstGeom prst="rect">
            <a:avLst/>
          </a:prstGeom>
        </p:spPr>
      </p:pic>
      <p:pic>
        <p:nvPicPr>
          <p:cNvPr id="59" name="Gráfico 58" descr="Banco de dados">
            <a:extLst>
              <a:ext uri="{FF2B5EF4-FFF2-40B4-BE49-F238E27FC236}">
                <a16:creationId xmlns:a16="http://schemas.microsoft.com/office/drawing/2014/main" id="{488B5726-D88D-45E1-9BEC-621C96C365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11508" y="3236870"/>
            <a:ext cx="134746" cy="139619"/>
          </a:xfrm>
          <a:prstGeom prst="rect">
            <a:avLst/>
          </a:prstGeom>
        </p:spPr>
      </p:pic>
      <p:pic>
        <p:nvPicPr>
          <p:cNvPr id="60" name="Gráfico 59" descr="Computador">
            <a:extLst>
              <a:ext uri="{FF2B5EF4-FFF2-40B4-BE49-F238E27FC236}">
                <a16:creationId xmlns:a16="http://schemas.microsoft.com/office/drawing/2014/main" id="{868D9156-1129-45D4-9729-62D2FC2F1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8009" y="3932433"/>
            <a:ext cx="357882" cy="370824"/>
          </a:xfrm>
          <a:prstGeom prst="rect">
            <a:avLst/>
          </a:prstGeom>
        </p:spPr>
      </p:pic>
      <p:pic>
        <p:nvPicPr>
          <p:cNvPr id="61" name="Gráfico 60" descr="Caixa">
            <a:extLst>
              <a:ext uri="{FF2B5EF4-FFF2-40B4-BE49-F238E27FC236}">
                <a16:creationId xmlns:a16="http://schemas.microsoft.com/office/drawing/2014/main" id="{17A18328-D236-42DC-B49D-A73E55A3DE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33145" y="4078413"/>
            <a:ext cx="167594" cy="173654"/>
          </a:xfrm>
          <a:prstGeom prst="rect">
            <a:avLst/>
          </a:prstGeom>
        </p:spPr>
      </p:pic>
      <p:pic>
        <p:nvPicPr>
          <p:cNvPr id="62" name="Gráfico 61" descr="Computador">
            <a:extLst>
              <a:ext uri="{FF2B5EF4-FFF2-40B4-BE49-F238E27FC236}">
                <a16:creationId xmlns:a16="http://schemas.microsoft.com/office/drawing/2014/main" id="{F741FD39-6307-41DE-9F41-D25220575B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80368" y="3922959"/>
            <a:ext cx="357882" cy="370824"/>
          </a:xfrm>
          <a:prstGeom prst="rect">
            <a:avLst/>
          </a:prstGeom>
        </p:spPr>
      </p:pic>
      <p:pic>
        <p:nvPicPr>
          <p:cNvPr id="63" name="Gráfico 62" descr="Caixa">
            <a:extLst>
              <a:ext uri="{FF2B5EF4-FFF2-40B4-BE49-F238E27FC236}">
                <a16:creationId xmlns:a16="http://schemas.microsoft.com/office/drawing/2014/main" id="{F1B3F06A-202B-4282-B795-FA1E5BE1EE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35505" y="4068938"/>
            <a:ext cx="167594" cy="173654"/>
          </a:xfrm>
          <a:prstGeom prst="rect">
            <a:avLst/>
          </a:prstGeom>
        </p:spPr>
      </p:pic>
      <p:pic>
        <p:nvPicPr>
          <p:cNvPr id="64" name="Gráfico 63" descr="Computador">
            <a:extLst>
              <a:ext uri="{FF2B5EF4-FFF2-40B4-BE49-F238E27FC236}">
                <a16:creationId xmlns:a16="http://schemas.microsoft.com/office/drawing/2014/main" id="{DC437D4E-5F59-4B36-BA33-749B26D9A8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32534" y="3913484"/>
            <a:ext cx="357882" cy="370824"/>
          </a:xfrm>
          <a:prstGeom prst="rect">
            <a:avLst/>
          </a:prstGeom>
        </p:spPr>
      </p:pic>
      <p:pic>
        <p:nvPicPr>
          <p:cNvPr id="65" name="Gráfico 64" descr="Caixa">
            <a:extLst>
              <a:ext uri="{FF2B5EF4-FFF2-40B4-BE49-F238E27FC236}">
                <a16:creationId xmlns:a16="http://schemas.microsoft.com/office/drawing/2014/main" id="{5B020A0F-5D18-46DC-B91E-074EB173C1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87672" y="4059464"/>
            <a:ext cx="167594" cy="173654"/>
          </a:xfrm>
          <a:prstGeom prst="rect">
            <a:avLst/>
          </a:prstGeom>
        </p:spPr>
      </p:pic>
      <p:pic>
        <p:nvPicPr>
          <p:cNvPr id="66" name="Gráfico 65" descr="Hierarquia">
            <a:extLst>
              <a:ext uri="{FF2B5EF4-FFF2-40B4-BE49-F238E27FC236}">
                <a16:creationId xmlns:a16="http://schemas.microsoft.com/office/drawing/2014/main" id="{239C3B25-FF6F-49F5-9066-1CF7245DA2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66628" y="3488778"/>
            <a:ext cx="378350" cy="392031"/>
          </a:xfrm>
          <a:prstGeom prst="rect">
            <a:avLst/>
          </a:prstGeom>
        </p:spPr>
      </p:pic>
      <p:sp>
        <p:nvSpPr>
          <p:cNvPr id="67" name="Retângulo 66">
            <a:extLst>
              <a:ext uri="{FF2B5EF4-FFF2-40B4-BE49-F238E27FC236}">
                <a16:creationId xmlns:a16="http://schemas.microsoft.com/office/drawing/2014/main" id="{935B9E31-33AC-49A1-858A-2662EACCD2AA}"/>
              </a:ext>
            </a:extLst>
          </p:cNvPr>
          <p:cNvSpPr/>
          <p:nvPr/>
        </p:nvSpPr>
        <p:spPr>
          <a:xfrm>
            <a:off x="3223880" y="3075806"/>
            <a:ext cx="2596718" cy="141669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pt-BR" sz="1400" dirty="0"/>
              <a:t>Cliente E</a:t>
            </a:r>
            <a:endParaRPr lang="en-US" sz="1400" dirty="0"/>
          </a:p>
        </p:txBody>
      </p:sp>
      <p:pic>
        <p:nvPicPr>
          <p:cNvPr id="68" name="Gráfico 67" descr="Computador">
            <a:extLst>
              <a:ext uri="{FF2B5EF4-FFF2-40B4-BE49-F238E27FC236}">
                <a16:creationId xmlns:a16="http://schemas.microsoft.com/office/drawing/2014/main" id="{964F8AD1-9665-4E27-8BF0-8BAE0762B8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08226" y="3075806"/>
            <a:ext cx="357882" cy="370824"/>
          </a:xfrm>
          <a:prstGeom prst="rect">
            <a:avLst/>
          </a:prstGeom>
        </p:spPr>
      </p:pic>
      <p:pic>
        <p:nvPicPr>
          <p:cNvPr id="69" name="Gráfico 68" descr="Banco de dados">
            <a:extLst>
              <a:ext uri="{FF2B5EF4-FFF2-40B4-BE49-F238E27FC236}">
                <a16:creationId xmlns:a16="http://schemas.microsoft.com/office/drawing/2014/main" id="{F2E31C8A-0BED-4E80-96F5-D13920CF9F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43804" y="3236870"/>
            <a:ext cx="134746" cy="139619"/>
          </a:xfrm>
          <a:prstGeom prst="rect">
            <a:avLst/>
          </a:prstGeom>
        </p:spPr>
      </p:pic>
      <p:pic>
        <p:nvPicPr>
          <p:cNvPr id="70" name="Gráfico 69" descr="Computador">
            <a:extLst>
              <a:ext uri="{FF2B5EF4-FFF2-40B4-BE49-F238E27FC236}">
                <a16:creationId xmlns:a16="http://schemas.microsoft.com/office/drawing/2014/main" id="{CB764752-D1AA-4E48-9DED-C5E69D93C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10305" y="3932433"/>
            <a:ext cx="357882" cy="370824"/>
          </a:xfrm>
          <a:prstGeom prst="rect">
            <a:avLst/>
          </a:prstGeom>
        </p:spPr>
      </p:pic>
      <p:pic>
        <p:nvPicPr>
          <p:cNvPr id="71" name="Gráfico 70" descr="Caixa">
            <a:extLst>
              <a:ext uri="{FF2B5EF4-FFF2-40B4-BE49-F238E27FC236}">
                <a16:creationId xmlns:a16="http://schemas.microsoft.com/office/drawing/2014/main" id="{948ADE88-FD26-4C8B-B5D7-02FD9D9B8F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65441" y="4078413"/>
            <a:ext cx="167594" cy="173654"/>
          </a:xfrm>
          <a:prstGeom prst="rect">
            <a:avLst/>
          </a:prstGeom>
        </p:spPr>
      </p:pic>
      <p:pic>
        <p:nvPicPr>
          <p:cNvPr id="72" name="Gráfico 71" descr="Computador">
            <a:extLst>
              <a:ext uri="{FF2B5EF4-FFF2-40B4-BE49-F238E27FC236}">
                <a16:creationId xmlns:a16="http://schemas.microsoft.com/office/drawing/2014/main" id="{A24B6E8B-3A52-44BB-9275-21963AA7B0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12664" y="3922959"/>
            <a:ext cx="357882" cy="370824"/>
          </a:xfrm>
          <a:prstGeom prst="rect">
            <a:avLst/>
          </a:prstGeom>
        </p:spPr>
      </p:pic>
      <p:pic>
        <p:nvPicPr>
          <p:cNvPr id="73" name="Gráfico 72" descr="Caixa">
            <a:extLst>
              <a:ext uri="{FF2B5EF4-FFF2-40B4-BE49-F238E27FC236}">
                <a16:creationId xmlns:a16="http://schemas.microsoft.com/office/drawing/2014/main" id="{1753F6F7-7935-4DD8-8BD8-A2E13C599E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67801" y="4068938"/>
            <a:ext cx="167594" cy="173654"/>
          </a:xfrm>
          <a:prstGeom prst="rect">
            <a:avLst/>
          </a:prstGeom>
        </p:spPr>
      </p:pic>
      <p:pic>
        <p:nvPicPr>
          <p:cNvPr id="74" name="Gráfico 73" descr="Computador">
            <a:extLst>
              <a:ext uri="{FF2B5EF4-FFF2-40B4-BE49-F238E27FC236}">
                <a16:creationId xmlns:a16="http://schemas.microsoft.com/office/drawing/2014/main" id="{DEC4023C-BF28-4B50-83FB-27714FF341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64830" y="3913484"/>
            <a:ext cx="357882" cy="370824"/>
          </a:xfrm>
          <a:prstGeom prst="rect">
            <a:avLst/>
          </a:prstGeom>
        </p:spPr>
      </p:pic>
      <p:pic>
        <p:nvPicPr>
          <p:cNvPr id="75" name="Gráfico 74" descr="Caixa">
            <a:extLst>
              <a:ext uri="{FF2B5EF4-FFF2-40B4-BE49-F238E27FC236}">
                <a16:creationId xmlns:a16="http://schemas.microsoft.com/office/drawing/2014/main" id="{39E3B2A8-88D2-4FB5-90F5-7C59868A97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19968" y="4059464"/>
            <a:ext cx="167594" cy="173654"/>
          </a:xfrm>
          <a:prstGeom prst="rect">
            <a:avLst/>
          </a:prstGeom>
        </p:spPr>
      </p:pic>
      <p:pic>
        <p:nvPicPr>
          <p:cNvPr id="76" name="Gráfico 75" descr="Hierarquia">
            <a:extLst>
              <a:ext uri="{FF2B5EF4-FFF2-40B4-BE49-F238E27FC236}">
                <a16:creationId xmlns:a16="http://schemas.microsoft.com/office/drawing/2014/main" id="{595498CA-FB4D-42A3-B9B2-E659309FDA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098924" y="3488778"/>
            <a:ext cx="378350" cy="392031"/>
          </a:xfrm>
          <a:prstGeom prst="rect">
            <a:avLst/>
          </a:prstGeom>
        </p:spPr>
      </p:pic>
      <p:sp>
        <p:nvSpPr>
          <p:cNvPr id="77" name="Retângulo 76">
            <a:extLst>
              <a:ext uri="{FF2B5EF4-FFF2-40B4-BE49-F238E27FC236}">
                <a16:creationId xmlns:a16="http://schemas.microsoft.com/office/drawing/2014/main" id="{0F5BD06A-09E3-433E-90A4-0D96C43D60AA}"/>
              </a:ext>
            </a:extLst>
          </p:cNvPr>
          <p:cNvSpPr/>
          <p:nvPr/>
        </p:nvSpPr>
        <p:spPr>
          <a:xfrm>
            <a:off x="6156176" y="3075806"/>
            <a:ext cx="2596718" cy="141669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pt-BR" sz="1400" dirty="0"/>
              <a:t>Cliente F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195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7" grpId="0" animBg="1"/>
      <p:bldP spid="57" grpId="0" animBg="1"/>
      <p:bldP spid="67" grpId="0" animBg="1"/>
      <p:bldP spid="7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DE7F08C6-D261-474E-A616-5A7281C1AFCF}"/>
              </a:ext>
            </a:extLst>
          </p:cNvPr>
          <p:cNvSpPr/>
          <p:nvPr/>
        </p:nvSpPr>
        <p:spPr>
          <a:xfrm>
            <a:off x="1366412" y="304242"/>
            <a:ext cx="6575358" cy="1534722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Front-</a:t>
            </a:r>
            <a:r>
              <a:rPr lang="pt-BR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71FC0B2-E4DD-4718-B8AB-C21503C98A29}"/>
              </a:ext>
            </a:extLst>
          </p:cNvPr>
          <p:cNvSpPr/>
          <p:nvPr/>
        </p:nvSpPr>
        <p:spPr>
          <a:xfrm>
            <a:off x="1366412" y="2090692"/>
            <a:ext cx="6575357" cy="1947086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Back-</a:t>
            </a:r>
            <a:r>
              <a:rPr lang="pt-BR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2112B482-D93B-44CB-BE78-ECCD2FFA37A7}"/>
              </a:ext>
            </a:extLst>
          </p:cNvPr>
          <p:cNvSpPr/>
          <p:nvPr/>
        </p:nvSpPr>
        <p:spPr>
          <a:xfrm>
            <a:off x="1366412" y="3317854"/>
            <a:ext cx="6575357" cy="706607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BR" sz="1200" dirty="0"/>
              <a:t>Bibliotecas</a:t>
            </a:r>
            <a:endParaRPr lang="en-US" sz="1200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39A1269-9D43-4BD5-BB10-3318D1BC0910}"/>
              </a:ext>
            </a:extLst>
          </p:cNvPr>
          <p:cNvSpPr/>
          <p:nvPr/>
        </p:nvSpPr>
        <p:spPr>
          <a:xfrm>
            <a:off x="1366412" y="2611244"/>
            <a:ext cx="6575357" cy="7066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WebService SOAP</a:t>
            </a:r>
            <a:endParaRPr lang="en-US" sz="1200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7C086D9-FF50-416D-AF70-6269E59CDAE4}"/>
              </a:ext>
            </a:extLst>
          </p:cNvPr>
          <p:cNvSpPr/>
          <p:nvPr/>
        </p:nvSpPr>
        <p:spPr>
          <a:xfrm>
            <a:off x="2093277" y="2836415"/>
            <a:ext cx="966556" cy="1188046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BR" sz="1200" dirty="0"/>
              <a:t>Regras de negócio</a:t>
            </a:r>
            <a:endParaRPr lang="en-US" sz="1200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AD99E44-BF43-437E-9267-AF684B54EC54}"/>
              </a:ext>
            </a:extLst>
          </p:cNvPr>
          <p:cNvSpPr/>
          <p:nvPr/>
        </p:nvSpPr>
        <p:spPr>
          <a:xfrm>
            <a:off x="1366412" y="2836416"/>
            <a:ext cx="726865" cy="1188046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Acesso a dados</a:t>
            </a:r>
            <a:endParaRPr lang="en-US" sz="1200" dirty="0"/>
          </a:p>
        </p:txBody>
      </p:sp>
      <p:pic>
        <p:nvPicPr>
          <p:cNvPr id="6" name="Gráfico 5" descr="Banco de dados">
            <a:extLst>
              <a:ext uri="{FF2B5EF4-FFF2-40B4-BE49-F238E27FC236}">
                <a16:creationId xmlns:a16="http://schemas.microsoft.com/office/drawing/2014/main" id="{96DE6348-DFCD-4D25-9724-9B53A68450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02230" y="4024460"/>
            <a:ext cx="1055228" cy="814799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BF019EAE-AF33-403F-A093-3D496D9ECD21}"/>
              </a:ext>
            </a:extLst>
          </p:cNvPr>
          <p:cNvSpPr/>
          <p:nvPr/>
        </p:nvSpPr>
        <p:spPr>
          <a:xfrm>
            <a:off x="1588001" y="4490614"/>
            <a:ext cx="1055228" cy="374627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Regras de negócio</a:t>
            </a:r>
            <a:endParaRPr lang="en-US" sz="1200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9F148DB8-0D41-4A14-A2CF-470D359758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436" y="287642"/>
            <a:ext cx="2050673" cy="1025337"/>
          </a:xfrm>
          <a:prstGeom prst="rect">
            <a:avLst/>
          </a:prstGeom>
          <a:ln>
            <a:noFill/>
          </a:ln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B43F0154-8A8D-4065-A191-312BA0238814}"/>
              </a:ext>
            </a:extLst>
          </p:cNvPr>
          <p:cNvSpPr/>
          <p:nvPr/>
        </p:nvSpPr>
        <p:spPr>
          <a:xfrm>
            <a:off x="1366412" y="1370231"/>
            <a:ext cx="6575357" cy="48143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err="1"/>
              <a:t>User</a:t>
            </a:r>
            <a:r>
              <a:rPr lang="pt-BR" sz="1200" dirty="0"/>
              <a:t> interface</a:t>
            </a:r>
            <a:endParaRPr lang="en-US" sz="12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E1ADCD1-02D2-43E0-B3CA-39AE5582016A}"/>
              </a:ext>
            </a:extLst>
          </p:cNvPr>
          <p:cNvSpPr txBox="1"/>
          <p:nvPr/>
        </p:nvSpPr>
        <p:spPr>
          <a:xfrm>
            <a:off x="-42492" y="-260989"/>
            <a:ext cx="800219" cy="329010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Tentativa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717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 descr="Computador">
            <a:extLst>
              <a:ext uri="{FF2B5EF4-FFF2-40B4-BE49-F238E27FC236}">
                <a16:creationId xmlns:a16="http://schemas.microsoft.com/office/drawing/2014/main" id="{F29FEC3B-B5AF-4138-B021-24A542BFC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49876" y="48117"/>
            <a:ext cx="1464469" cy="146446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83CAECB-1E51-4E9D-A60B-2689001E2751}"/>
              </a:ext>
            </a:extLst>
          </p:cNvPr>
          <p:cNvSpPr txBox="1"/>
          <p:nvPr/>
        </p:nvSpPr>
        <p:spPr>
          <a:xfrm>
            <a:off x="3618717" y="1214154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Servidor</a:t>
            </a:r>
            <a:endParaRPr lang="en-US" dirty="0"/>
          </a:p>
        </p:txBody>
      </p:sp>
      <p:pic>
        <p:nvPicPr>
          <p:cNvPr id="6" name="Gráfico 5" descr="Banco de dados">
            <a:extLst>
              <a:ext uri="{FF2B5EF4-FFF2-40B4-BE49-F238E27FC236}">
                <a16:creationId xmlns:a16="http://schemas.microsoft.com/office/drawing/2014/main" id="{886C21D1-722B-4ABF-BCCC-554CFED421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23073" y="684199"/>
            <a:ext cx="551387" cy="551387"/>
          </a:xfrm>
          <a:prstGeom prst="rect">
            <a:avLst/>
          </a:prstGeom>
        </p:spPr>
      </p:pic>
      <p:pic>
        <p:nvPicPr>
          <p:cNvPr id="7" name="Gráfico 6" descr="Computador">
            <a:extLst>
              <a:ext uri="{FF2B5EF4-FFF2-40B4-BE49-F238E27FC236}">
                <a16:creationId xmlns:a16="http://schemas.microsoft.com/office/drawing/2014/main" id="{371CB490-8D7D-4693-96BA-41624654E8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3953" y="3431139"/>
            <a:ext cx="1464469" cy="1464469"/>
          </a:xfrm>
          <a:prstGeom prst="rect">
            <a:avLst/>
          </a:prstGeom>
        </p:spPr>
      </p:pic>
      <p:pic>
        <p:nvPicPr>
          <p:cNvPr id="9" name="Gráfico 8" descr="Caixa">
            <a:extLst>
              <a:ext uri="{FF2B5EF4-FFF2-40B4-BE49-F238E27FC236}">
                <a16:creationId xmlns:a16="http://schemas.microsoft.com/office/drawing/2014/main" id="{868432B5-B232-4D82-9551-7506EC1FCB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47188" y="4007644"/>
            <a:ext cx="685800" cy="6858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F93554D-455C-451B-AA23-69E48F0A8336}"/>
              </a:ext>
            </a:extLst>
          </p:cNvPr>
          <p:cNvSpPr txBox="1"/>
          <p:nvPr/>
        </p:nvSpPr>
        <p:spPr>
          <a:xfrm>
            <a:off x="1659333" y="4656026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Executável</a:t>
            </a:r>
            <a:endParaRPr lang="en-US" sz="1400" dirty="0"/>
          </a:p>
        </p:txBody>
      </p:sp>
      <p:pic>
        <p:nvPicPr>
          <p:cNvPr id="11" name="Gráfico 10" descr="Computador">
            <a:extLst>
              <a:ext uri="{FF2B5EF4-FFF2-40B4-BE49-F238E27FC236}">
                <a16:creationId xmlns:a16="http://schemas.microsoft.com/office/drawing/2014/main" id="{29CF67BB-B306-4211-AE8B-238E6AEF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77240" y="3393720"/>
            <a:ext cx="1464469" cy="1464469"/>
          </a:xfrm>
          <a:prstGeom prst="rect">
            <a:avLst/>
          </a:prstGeom>
        </p:spPr>
      </p:pic>
      <p:pic>
        <p:nvPicPr>
          <p:cNvPr id="12" name="Gráfico 11" descr="Caixa">
            <a:extLst>
              <a:ext uri="{FF2B5EF4-FFF2-40B4-BE49-F238E27FC236}">
                <a16:creationId xmlns:a16="http://schemas.microsoft.com/office/drawing/2014/main" id="{87C68037-C58D-4557-A4A1-9242BFFBFC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30475" y="3970226"/>
            <a:ext cx="685800" cy="685800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BD0F8735-EB37-4DB2-8895-8E3771A56F15}"/>
              </a:ext>
            </a:extLst>
          </p:cNvPr>
          <p:cNvSpPr txBox="1"/>
          <p:nvPr/>
        </p:nvSpPr>
        <p:spPr>
          <a:xfrm>
            <a:off x="4942620" y="4618607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Executável</a:t>
            </a:r>
            <a:endParaRPr lang="en-US" sz="1400" dirty="0"/>
          </a:p>
        </p:txBody>
      </p:sp>
      <p:pic>
        <p:nvPicPr>
          <p:cNvPr id="14" name="Gráfico 13" descr="Computador">
            <a:extLst>
              <a:ext uri="{FF2B5EF4-FFF2-40B4-BE49-F238E27FC236}">
                <a16:creationId xmlns:a16="http://schemas.microsoft.com/office/drawing/2014/main" id="{D1A3C5B4-B939-4EF7-B440-2F0DCE7FDB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55136" y="3356302"/>
            <a:ext cx="1464469" cy="1464469"/>
          </a:xfrm>
          <a:prstGeom prst="rect">
            <a:avLst/>
          </a:prstGeom>
        </p:spPr>
      </p:pic>
      <p:pic>
        <p:nvPicPr>
          <p:cNvPr id="15" name="Gráfico 14" descr="Caixa">
            <a:extLst>
              <a:ext uri="{FF2B5EF4-FFF2-40B4-BE49-F238E27FC236}">
                <a16:creationId xmlns:a16="http://schemas.microsoft.com/office/drawing/2014/main" id="{444576EF-AA55-40A8-AF6E-D4F2806239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08371" y="3932807"/>
            <a:ext cx="685800" cy="685800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83A5D0C1-36F4-4612-8272-872199754E6F}"/>
              </a:ext>
            </a:extLst>
          </p:cNvPr>
          <p:cNvSpPr txBox="1"/>
          <p:nvPr/>
        </p:nvSpPr>
        <p:spPr>
          <a:xfrm>
            <a:off x="8026134" y="4587831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Executável</a:t>
            </a:r>
            <a:endParaRPr lang="en-US" sz="1400" dirty="0"/>
          </a:p>
        </p:txBody>
      </p:sp>
      <p:pic>
        <p:nvPicPr>
          <p:cNvPr id="18" name="Gráfico 17" descr="Hierarquia">
            <a:extLst>
              <a:ext uri="{FF2B5EF4-FFF2-40B4-BE49-F238E27FC236}">
                <a16:creationId xmlns:a16="http://schemas.microsoft.com/office/drawing/2014/main" id="{ABF417B9-C8A5-4A74-AE71-E7BCED7D02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11811" y="1679042"/>
            <a:ext cx="1548221" cy="1548221"/>
          </a:xfrm>
          <a:prstGeom prst="rect">
            <a:avLst/>
          </a:prstGeom>
        </p:spPr>
      </p:pic>
      <p:pic>
        <p:nvPicPr>
          <p:cNvPr id="17" name="Gráfico 16" descr="Caixa">
            <a:extLst>
              <a:ext uri="{FF2B5EF4-FFF2-40B4-BE49-F238E27FC236}">
                <a16:creationId xmlns:a16="http://schemas.microsoft.com/office/drawing/2014/main" id="{7DBE1782-E938-41F3-99A8-C6C08EB03B7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083186" y="684200"/>
            <a:ext cx="551387" cy="551387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81BC6AE9-8184-46F3-B34C-7685BFF212CF}"/>
              </a:ext>
            </a:extLst>
          </p:cNvPr>
          <p:cNvSpPr txBox="1"/>
          <p:nvPr/>
        </p:nvSpPr>
        <p:spPr>
          <a:xfrm>
            <a:off x="5206674" y="1198169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IIS</a:t>
            </a:r>
            <a:endParaRPr lang="en-US" dirty="0"/>
          </a:p>
        </p:txBody>
      </p:sp>
      <p:pic>
        <p:nvPicPr>
          <p:cNvPr id="3" name="Gráfico 2" descr="Américas no Globo">
            <a:extLst>
              <a:ext uri="{FF2B5EF4-FFF2-40B4-BE49-F238E27FC236}">
                <a16:creationId xmlns:a16="http://schemas.microsoft.com/office/drawing/2014/main" id="{8785F895-4C29-49A0-8C0F-15FA2B849BA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130474" y="1787798"/>
            <a:ext cx="685800" cy="685800"/>
          </a:xfrm>
          <a:prstGeom prst="rect">
            <a:avLst/>
          </a:prstGeom>
        </p:spPr>
      </p:pic>
      <p:pic>
        <p:nvPicPr>
          <p:cNvPr id="20" name="Gráfico 19" descr="Laptop">
            <a:extLst>
              <a:ext uri="{FF2B5EF4-FFF2-40B4-BE49-F238E27FC236}">
                <a16:creationId xmlns:a16="http://schemas.microsoft.com/office/drawing/2014/main" id="{53884E75-4F8F-4527-9054-D3CED0A8EEC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957572" y="1255075"/>
            <a:ext cx="685800" cy="685800"/>
          </a:xfrm>
          <a:prstGeom prst="rect">
            <a:avLst/>
          </a:prstGeom>
        </p:spPr>
      </p:pic>
      <p:pic>
        <p:nvPicPr>
          <p:cNvPr id="21" name="Gráfico 20" descr="Laptop">
            <a:extLst>
              <a:ext uri="{FF2B5EF4-FFF2-40B4-BE49-F238E27FC236}">
                <a16:creationId xmlns:a16="http://schemas.microsoft.com/office/drawing/2014/main" id="{542DD9A4-ACC5-41E1-8AE2-C4CE8258BC2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972584" y="1777518"/>
            <a:ext cx="685800" cy="685800"/>
          </a:xfrm>
          <a:prstGeom prst="rect">
            <a:avLst/>
          </a:prstGeom>
        </p:spPr>
      </p:pic>
      <p:pic>
        <p:nvPicPr>
          <p:cNvPr id="22" name="Gráfico 21" descr="Laptop">
            <a:extLst>
              <a:ext uri="{FF2B5EF4-FFF2-40B4-BE49-F238E27FC236}">
                <a16:creationId xmlns:a16="http://schemas.microsoft.com/office/drawing/2014/main" id="{D6F51B1C-4104-4D72-ADDE-DF6F4EFEAD5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972584" y="2354023"/>
            <a:ext cx="685800" cy="685800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F1CE7D88-7DA7-44F7-BF46-A2452A371AD7}"/>
              </a:ext>
            </a:extLst>
          </p:cNvPr>
          <p:cNvSpPr txBox="1"/>
          <p:nvPr/>
        </p:nvSpPr>
        <p:spPr>
          <a:xfrm>
            <a:off x="102973" y="40899"/>
            <a:ext cx="1015663" cy="288606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pt-BR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Deploy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0364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BC1684C-6CCE-47DB-8523-122B221B1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446" y="1000125"/>
            <a:ext cx="6743700" cy="314325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E03ABB5-4C4D-4C19-B49A-05073B91446E}"/>
              </a:ext>
            </a:extLst>
          </p:cNvPr>
          <p:cNvSpPr txBox="1"/>
          <p:nvPr/>
        </p:nvSpPr>
        <p:spPr>
          <a:xfrm>
            <a:off x="31025" y="0"/>
            <a:ext cx="627096" cy="1685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035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en-US" sz="1035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6921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5205C76-42B4-4A7B-9387-8FFEBE6888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16" b="1515"/>
          <a:stretch/>
        </p:blipFill>
        <p:spPr>
          <a:xfrm>
            <a:off x="15" y="7"/>
            <a:ext cx="9143985" cy="514349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AF03475-7FF9-40D1-A7EB-3AAAACFCC7C5}"/>
              </a:ext>
            </a:extLst>
          </p:cNvPr>
          <p:cNvSpPr txBox="1"/>
          <p:nvPr/>
        </p:nvSpPr>
        <p:spPr>
          <a:xfrm>
            <a:off x="0" y="4947285"/>
            <a:ext cx="4021585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8" dirty="0"/>
              <a:t>Designed by rawpixel.com / </a:t>
            </a:r>
            <a:r>
              <a:rPr lang="en-US" sz="788" dirty="0" err="1"/>
              <a:t>Freepik</a:t>
            </a:r>
            <a:endParaRPr lang="en-US" sz="788" dirty="0"/>
          </a:p>
        </p:txBody>
      </p:sp>
    </p:spTree>
    <p:extLst>
      <p:ext uri="{BB962C8B-B14F-4D97-AF65-F5344CB8AC3E}">
        <p14:creationId xmlns:p14="http://schemas.microsoft.com/office/powerpoint/2010/main" val="2361291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C6383E6-5AC8-420B-B5EE-A48F9A549E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96000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1D8A5687-C108-492D-AEE0-5DA36E1E10E7}"/>
              </a:ext>
            </a:extLst>
          </p:cNvPr>
          <p:cNvSpPr txBox="1">
            <a:spLocks/>
          </p:cNvSpPr>
          <p:nvPr/>
        </p:nvSpPr>
        <p:spPr>
          <a:xfrm>
            <a:off x="2793853" y="2380768"/>
            <a:ext cx="4644409" cy="295751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035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time</a:t>
            </a:r>
            <a:r>
              <a:rPr lang="pt-BR" sz="103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novo!</a:t>
            </a:r>
          </a:p>
        </p:txBody>
      </p:sp>
    </p:spTree>
    <p:extLst>
      <p:ext uri="{BB962C8B-B14F-4D97-AF65-F5344CB8AC3E}">
        <p14:creationId xmlns:p14="http://schemas.microsoft.com/office/powerpoint/2010/main" val="534812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5">
            <a:extLst>
              <a:ext uri="{FF2B5EF4-FFF2-40B4-BE49-F238E27FC236}">
                <a16:creationId xmlns:a16="http://schemas.microsoft.com/office/drawing/2014/main" id="{9DC45551-37F8-409F-B18D-DBBF9396BF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516" y="22642"/>
            <a:ext cx="9216516" cy="5760323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29053E6B-E6C7-4E44-94E4-37A5F04BF759}"/>
              </a:ext>
            </a:extLst>
          </p:cNvPr>
          <p:cNvSpPr txBox="1">
            <a:spLocks/>
          </p:cNvSpPr>
          <p:nvPr/>
        </p:nvSpPr>
        <p:spPr>
          <a:xfrm>
            <a:off x="3017611" y="2302639"/>
            <a:ext cx="5652024" cy="295751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035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time</a:t>
            </a:r>
            <a:r>
              <a:rPr lang="pt-BR" sz="103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legado!</a:t>
            </a:r>
          </a:p>
        </p:txBody>
      </p:sp>
    </p:spTree>
    <p:extLst>
      <p:ext uri="{BB962C8B-B14F-4D97-AF65-F5344CB8AC3E}">
        <p14:creationId xmlns:p14="http://schemas.microsoft.com/office/powerpoint/2010/main" val="2899908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DE6C482-4C8F-431B-B32C-6D6F9D19BE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50" b="23300"/>
          <a:stretch/>
        </p:blipFill>
        <p:spPr>
          <a:xfrm>
            <a:off x="15" y="7"/>
            <a:ext cx="9143985" cy="514349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6EEB064-E741-4AB0-963B-76F5C94BAD47}"/>
              </a:ext>
            </a:extLst>
          </p:cNvPr>
          <p:cNvSpPr txBox="1"/>
          <p:nvPr/>
        </p:nvSpPr>
        <p:spPr>
          <a:xfrm rot="5400000">
            <a:off x="-736669" y="725095"/>
            <a:ext cx="1663775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8" dirty="0"/>
              <a:t>Designed by </a:t>
            </a:r>
            <a:r>
              <a:rPr lang="en-US" sz="788" dirty="0" err="1"/>
              <a:t>Freepik</a:t>
            </a:r>
            <a:endParaRPr lang="en-US" sz="788" dirty="0"/>
          </a:p>
        </p:txBody>
      </p:sp>
    </p:spTree>
    <p:extLst>
      <p:ext uri="{BB962C8B-B14F-4D97-AF65-F5344CB8AC3E}">
        <p14:creationId xmlns:p14="http://schemas.microsoft.com/office/powerpoint/2010/main" val="1605682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1126A47-288B-44B8-9724-19CDAB2EB2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>
          <a:xfrm>
            <a:off x="15" y="7"/>
            <a:ext cx="9143985" cy="514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731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id="{CFC9532D-A5E5-4888-8946-0DDFBE1EBE31}"/>
              </a:ext>
            </a:extLst>
          </p:cNvPr>
          <p:cNvGrpSpPr/>
          <p:nvPr/>
        </p:nvGrpSpPr>
        <p:grpSpPr>
          <a:xfrm>
            <a:off x="5213882" y="673634"/>
            <a:ext cx="501955" cy="308065"/>
            <a:chOff x="5131292" y="3364637"/>
            <a:chExt cx="1819924" cy="1136342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72766061-E93A-497E-95DF-31B0CC040250}"/>
                </a:ext>
              </a:extLst>
            </p:cNvPr>
            <p:cNvSpPr/>
            <p:nvPr/>
          </p:nvSpPr>
          <p:spPr>
            <a:xfrm>
              <a:off x="5131292" y="3429000"/>
              <a:ext cx="1819924" cy="9787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Hexágono 1">
              <a:extLst>
                <a:ext uri="{FF2B5EF4-FFF2-40B4-BE49-F238E27FC236}">
                  <a16:creationId xmlns:a16="http://schemas.microsoft.com/office/drawing/2014/main" id="{E727711D-AA01-4F9F-A723-7447DAF4CC4D}"/>
                </a:ext>
              </a:extLst>
            </p:cNvPr>
            <p:cNvSpPr/>
            <p:nvPr/>
          </p:nvSpPr>
          <p:spPr>
            <a:xfrm>
              <a:off x="5538185" y="3471209"/>
              <a:ext cx="1006138" cy="894343"/>
            </a:xfrm>
            <a:prstGeom prst="hexagon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Colchete Duplo 3">
              <a:extLst>
                <a:ext uri="{FF2B5EF4-FFF2-40B4-BE49-F238E27FC236}">
                  <a16:creationId xmlns:a16="http://schemas.microsoft.com/office/drawing/2014/main" id="{6251E57F-9FB8-41A8-A6F7-99D4790FFB55}"/>
                </a:ext>
              </a:extLst>
            </p:cNvPr>
            <p:cNvSpPr/>
            <p:nvPr/>
          </p:nvSpPr>
          <p:spPr>
            <a:xfrm>
              <a:off x="5131292" y="3364637"/>
              <a:ext cx="1819924" cy="1136342"/>
            </a:xfrm>
            <a:prstGeom prst="bracketPair">
              <a:avLst>
                <a:gd name="adj" fmla="val 10318"/>
              </a:avLst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6698CC6C-81F3-4A8C-AC7F-BD6214DEB50F}"/>
              </a:ext>
            </a:extLst>
          </p:cNvPr>
          <p:cNvSpPr/>
          <p:nvPr/>
        </p:nvSpPr>
        <p:spPr>
          <a:xfrm>
            <a:off x="4404868" y="339502"/>
            <a:ext cx="2114513" cy="743279"/>
          </a:xfrm>
          <a:prstGeom prst="roundRect">
            <a:avLst/>
          </a:prstGeom>
          <a:noFill/>
          <a:ln w="28575"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1200" dirty="0">
                <a:solidFill>
                  <a:schemeClr val="tx1"/>
                </a:solidFill>
              </a:rPr>
              <a:t>Identidade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7" name="Gráfico 6" descr="Banco de dados">
            <a:extLst>
              <a:ext uri="{FF2B5EF4-FFF2-40B4-BE49-F238E27FC236}">
                <a16:creationId xmlns:a16="http://schemas.microsoft.com/office/drawing/2014/main" id="{6DED58CA-E2B2-4033-BC85-16611E2215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5884" y="572547"/>
            <a:ext cx="519095" cy="510234"/>
          </a:xfrm>
          <a:prstGeom prst="rect">
            <a:avLst/>
          </a:prstGeom>
        </p:spPr>
      </p:pic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2897932C-1F7B-469D-BE7B-18E162F8A740}"/>
              </a:ext>
            </a:extLst>
          </p:cNvPr>
          <p:cNvCxnSpPr>
            <a:cxnSpLocks/>
          </p:cNvCxnSpPr>
          <p:nvPr/>
        </p:nvCxnSpPr>
        <p:spPr>
          <a:xfrm>
            <a:off x="4055933" y="839988"/>
            <a:ext cx="110949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0814A661-53A1-4877-B854-8A0B45040FD6}"/>
              </a:ext>
            </a:extLst>
          </p:cNvPr>
          <p:cNvCxnSpPr>
            <a:cxnSpLocks/>
          </p:cNvCxnSpPr>
          <p:nvPr/>
        </p:nvCxnSpPr>
        <p:spPr>
          <a:xfrm>
            <a:off x="2995118" y="2943834"/>
            <a:ext cx="96959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E92C64E0-D71A-4A3C-B6F3-6F9EA89A1444}"/>
              </a:ext>
            </a:extLst>
          </p:cNvPr>
          <p:cNvCxnSpPr>
            <a:cxnSpLocks/>
          </p:cNvCxnSpPr>
          <p:nvPr/>
        </p:nvCxnSpPr>
        <p:spPr>
          <a:xfrm>
            <a:off x="5787033" y="823951"/>
            <a:ext cx="31863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Imagem 18">
            <a:extLst>
              <a:ext uri="{FF2B5EF4-FFF2-40B4-BE49-F238E27FC236}">
                <a16:creationId xmlns:a16="http://schemas.microsoft.com/office/drawing/2014/main" id="{9D20E9AA-01FA-408B-913E-11BA4371C9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0369" y="1212930"/>
            <a:ext cx="613983" cy="2932056"/>
          </a:xfrm>
          <a:prstGeom prst="rect">
            <a:avLst/>
          </a:prstGeom>
        </p:spPr>
      </p:pic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1C406C01-0DA7-4C96-A089-6CFC1F7023C3}"/>
              </a:ext>
            </a:extLst>
          </p:cNvPr>
          <p:cNvCxnSpPr>
            <a:cxnSpLocks/>
          </p:cNvCxnSpPr>
          <p:nvPr/>
        </p:nvCxnSpPr>
        <p:spPr>
          <a:xfrm>
            <a:off x="6554980" y="789770"/>
            <a:ext cx="1025389" cy="42316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3" name="Gráfico 22" descr="Envelope">
            <a:extLst>
              <a:ext uri="{FF2B5EF4-FFF2-40B4-BE49-F238E27FC236}">
                <a16:creationId xmlns:a16="http://schemas.microsoft.com/office/drawing/2014/main" id="{5BEA8D8B-4730-4099-9DC5-3C5CC29A8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38476" y="577163"/>
            <a:ext cx="439733" cy="432227"/>
          </a:xfrm>
          <a:prstGeom prst="rect">
            <a:avLst/>
          </a:prstGeom>
        </p:spPr>
      </p:pic>
      <p:grpSp>
        <p:nvGrpSpPr>
          <p:cNvPr id="24" name="Agrupar 23">
            <a:extLst>
              <a:ext uri="{FF2B5EF4-FFF2-40B4-BE49-F238E27FC236}">
                <a16:creationId xmlns:a16="http://schemas.microsoft.com/office/drawing/2014/main" id="{873ADB85-ADA5-479D-9926-2250FFE9C610}"/>
              </a:ext>
            </a:extLst>
          </p:cNvPr>
          <p:cNvGrpSpPr/>
          <p:nvPr/>
        </p:nvGrpSpPr>
        <p:grpSpPr>
          <a:xfrm>
            <a:off x="5213882" y="1629518"/>
            <a:ext cx="501955" cy="308065"/>
            <a:chOff x="5131292" y="3364637"/>
            <a:chExt cx="1819924" cy="1136342"/>
          </a:xfrm>
        </p:grpSpPr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C5D2B317-D090-476A-8F7F-7B08C90E6B15}"/>
                </a:ext>
              </a:extLst>
            </p:cNvPr>
            <p:cNvSpPr/>
            <p:nvPr/>
          </p:nvSpPr>
          <p:spPr>
            <a:xfrm>
              <a:off x="5131292" y="3429000"/>
              <a:ext cx="1819924" cy="9787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Hexágono 25">
              <a:extLst>
                <a:ext uri="{FF2B5EF4-FFF2-40B4-BE49-F238E27FC236}">
                  <a16:creationId xmlns:a16="http://schemas.microsoft.com/office/drawing/2014/main" id="{61E1C7FF-FB1C-4033-A2E0-EE3CC7F8FB68}"/>
                </a:ext>
              </a:extLst>
            </p:cNvPr>
            <p:cNvSpPr/>
            <p:nvPr/>
          </p:nvSpPr>
          <p:spPr>
            <a:xfrm>
              <a:off x="5538185" y="3471209"/>
              <a:ext cx="1006138" cy="894343"/>
            </a:xfrm>
            <a:prstGeom prst="hexagon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Colchete Duplo 26">
              <a:extLst>
                <a:ext uri="{FF2B5EF4-FFF2-40B4-BE49-F238E27FC236}">
                  <a16:creationId xmlns:a16="http://schemas.microsoft.com/office/drawing/2014/main" id="{818D56EE-B9DA-43D2-9452-E673F2C5094F}"/>
                </a:ext>
              </a:extLst>
            </p:cNvPr>
            <p:cNvSpPr/>
            <p:nvPr/>
          </p:nvSpPr>
          <p:spPr>
            <a:xfrm>
              <a:off x="5131292" y="3364637"/>
              <a:ext cx="1819924" cy="1136342"/>
            </a:xfrm>
            <a:prstGeom prst="bracketPair">
              <a:avLst>
                <a:gd name="adj" fmla="val 10318"/>
              </a:avLst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E3053191-30F2-4CDA-8940-757B00CCB278}"/>
              </a:ext>
            </a:extLst>
          </p:cNvPr>
          <p:cNvSpPr/>
          <p:nvPr/>
        </p:nvSpPr>
        <p:spPr>
          <a:xfrm>
            <a:off x="4404868" y="1295386"/>
            <a:ext cx="2114513" cy="743279"/>
          </a:xfrm>
          <a:prstGeom prst="roundRect">
            <a:avLst/>
          </a:prstGeom>
          <a:noFill/>
          <a:ln w="28575"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1200" dirty="0" err="1">
                <a:solidFill>
                  <a:schemeClr val="tx1"/>
                </a:solidFill>
              </a:rPr>
              <a:t>Tenants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29" name="Gráfico 28" descr="Banco de dados">
            <a:extLst>
              <a:ext uri="{FF2B5EF4-FFF2-40B4-BE49-F238E27FC236}">
                <a16:creationId xmlns:a16="http://schemas.microsoft.com/office/drawing/2014/main" id="{7830C5D5-1FF5-4FEC-909A-CE8283352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5884" y="1528431"/>
            <a:ext cx="519095" cy="510234"/>
          </a:xfrm>
          <a:prstGeom prst="rect">
            <a:avLst/>
          </a:prstGeom>
        </p:spPr>
      </p:pic>
      <p:cxnSp>
        <p:nvCxnSpPr>
          <p:cNvPr id="30" name="Conector de Seta Reta 29">
            <a:extLst>
              <a:ext uri="{FF2B5EF4-FFF2-40B4-BE49-F238E27FC236}">
                <a16:creationId xmlns:a16="http://schemas.microsoft.com/office/drawing/2014/main" id="{A6E42110-BDF7-4EFA-AA1E-BDB793DE817B}"/>
              </a:ext>
            </a:extLst>
          </p:cNvPr>
          <p:cNvCxnSpPr>
            <a:cxnSpLocks/>
          </p:cNvCxnSpPr>
          <p:nvPr/>
        </p:nvCxnSpPr>
        <p:spPr>
          <a:xfrm>
            <a:off x="4055933" y="1795873"/>
            <a:ext cx="110949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Conector de Seta Reta 30">
            <a:extLst>
              <a:ext uri="{FF2B5EF4-FFF2-40B4-BE49-F238E27FC236}">
                <a16:creationId xmlns:a16="http://schemas.microsoft.com/office/drawing/2014/main" id="{728650E8-6624-468B-AEAF-5134CFA3181F}"/>
              </a:ext>
            </a:extLst>
          </p:cNvPr>
          <p:cNvCxnSpPr>
            <a:cxnSpLocks/>
          </p:cNvCxnSpPr>
          <p:nvPr/>
        </p:nvCxnSpPr>
        <p:spPr>
          <a:xfrm>
            <a:off x="5787033" y="1779835"/>
            <a:ext cx="31863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1774FB9F-DC33-4D68-AFA5-B52A3C3538C9}"/>
              </a:ext>
            </a:extLst>
          </p:cNvPr>
          <p:cNvGrpSpPr/>
          <p:nvPr/>
        </p:nvGrpSpPr>
        <p:grpSpPr>
          <a:xfrm>
            <a:off x="5213882" y="2605841"/>
            <a:ext cx="501955" cy="308065"/>
            <a:chOff x="5131292" y="3364637"/>
            <a:chExt cx="1819924" cy="1136342"/>
          </a:xfrm>
        </p:grpSpPr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C6AD9FD5-E6EC-4AD7-B4F2-E9B08A33D6AA}"/>
                </a:ext>
              </a:extLst>
            </p:cNvPr>
            <p:cNvSpPr/>
            <p:nvPr/>
          </p:nvSpPr>
          <p:spPr>
            <a:xfrm>
              <a:off x="5131292" y="3429000"/>
              <a:ext cx="1819924" cy="9787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Hexágono 33">
              <a:extLst>
                <a:ext uri="{FF2B5EF4-FFF2-40B4-BE49-F238E27FC236}">
                  <a16:creationId xmlns:a16="http://schemas.microsoft.com/office/drawing/2014/main" id="{0DA56F90-92AD-45FE-92EA-E3924BD25143}"/>
                </a:ext>
              </a:extLst>
            </p:cNvPr>
            <p:cNvSpPr/>
            <p:nvPr/>
          </p:nvSpPr>
          <p:spPr>
            <a:xfrm>
              <a:off x="5538185" y="3471209"/>
              <a:ext cx="1006138" cy="894343"/>
            </a:xfrm>
            <a:prstGeom prst="hexagon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Colchete Duplo 34">
              <a:extLst>
                <a:ext uri="{FF2B5EF4-FFF2-40B4-BE49-F238E27FC236}">
                  <a16:creationId xmlns:a16="http://schemas.microsoft.com/office/drawing/2014/main" id="{4F6C1F32-438A-498D-B845-87A4512C1F64}"/>
                </a:ext>
              </a:extLst>
            </p:cNvPr>
            <p:cNvSpPr/>
            <p:nvPr/>
          </p:nvSpPr>
          <p:spPr>
            <a:xfrm>
              <a:off x="5131292" y="3364637"/>
              <a:ext cx="1819924" cy="1136342"/>
            </a:xfrm>
            <a:prstGeom prst="bracketPair">
              <a:avLst>
                <a:gd name="adj" fmla="val 10318"/>
              </a:avLst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tângulo: Cantos Arredondados 35">
            <a:extLst>
              <a:ext uri="{FF2B5EF4-FFF2-40B4-BE49-F238E27FC236}">
                <a16:creationId xmlns:a16="http://schemas.microsoft.com/office/drawing/2014/main" id="{11335A2A-FFC8-461C-97C5-664A859DD318}"/>
              </a:ext>
            </a:extLst>
          </p:cNvPr>
          <p:cNvSpPr/>
          <p:nvPr/>
        </p:nvSpPr>
        <p:spPr>
          <a:xfrm>
            <a:off x="4404868" y="2271709"/>
            <a:ext cx="2114513" cy="743279"/>
          </a:xfrm>
          <a:prstGeom prst="roundRect">
            <a:avLst/>
          </a:prstGeom>
          <a:noFill/>
          <a:ln w="28575"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1200" dirty="0">
                <a:solidFill>
                  <a:schemeClr val="tx1"/>
                </a:solidFill>
              </a:rPr>
              <a:t>Social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37" name="Gráfico 36" descr="Banco de dados">
            <a:extLst>
              <a:ext uri="{FF2B5EF4-FFF2-40B4-BE49-F238E27FC236}">
                <a16:creationId xmlns:a16="http://schemas.microsoft.com/office/drawing/2014/main" id="{C8696124-E46B-48D4-A867-016836E1A4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5884" y="2504754"/>
            <a:ext cx="519095" cy="510234"/>
          </a:xfrm>
          <a:prstGeom prst="rect">
            <a:avLst/>
          </a:prstGeom>
        </p:spPr>
      </p:pic>
      <p:cxnSp>
        <p:nvCxnSpPr>
          <p:cNvPr id="38" name="Conector de Seta Reta 37">
            <a:extLst>
              <a:ext uri="{FF2B5EF4-FFF2-40B4-BE49-F238E27FC236}">
                <a16:creationId xmlns:a16="http://schemas.microsoft.com/office/drawing/2014/main" id="{AC12597F-ED11-4CCC-A45F-3F5C4232FFBE}"/>
              </a:ext>
            </a:extLst>
          </p:cNvPr>
          <p:cNvCxnSpPr>
            <a:cxnSpLocks/>
          </p:cNvCxnSpPr>
          <p:nvPr/>
        </p:nvCxnSpPr>
        <p:spPr>
          <a:xfrm>
            <a:off x="4055933" y="2772196"/>
            <a:ext cx="110949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Conector de Seta Reta 38">
            <a:extLst>
              <a:ext uri="{FF2B5EF4-FFF2-40B4-BE49-F238E27FC236}">
                <a16:creationId xmlns:a16="http://schemas.microsoft.com/office/drawing/2014/main" id="{B9199EFB-FC2A-45E1-B28F-77A5A68D5D4B}"/>
              </a:ext>
            </a:extLst>
          </p:cNvPr>
          <p:cNvCxnSpPr>
            <a:cxnSpLocks/>
          </p:cNvCxnSpPr>
          <p:nvPr/>
        </p:nvCxnSpPr>
        <p:spPr>
          <a:xfrm>
            <a:off x="5787033" y="2756158"/>
            <a:ext cx="31863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796D1238-95E1-4670-A092-3AA25D089FA9}"/>
              </a:ext>
            </a:extLst>
          </p:cNvPr>
          <p:cNvGrpSpPr/>
          <p:nvPr/>
        </p:nvGrpSpPr>
        <p:grpSpPr>
          <a:xfrm>
            <a:off x="5213882" y="3590776"/>
            <a:ext cx="501955" cy="308065"/>
            <a:chOff x="5131292" y="3364637"/>
            <a:chExt cx="1819924" cy="1136342"/>
          </a:xfrm>
        </p:grpSpPr>
        <p:sp>
          <p:nvSpPr>
            <p:cNvPr id="41" name="Retângulo 40">
              <a:extLst>
                <a:ext uri="{FF2B5EF4-FFF2-40B4-BE49-F238E27FC236}">
                  <a16:creationId xmlns:a16="http://schemas.microsoft.com/office/drawing/2014/main" id="{F29EF6FC-5E7D-4A8F-BCA2-DF97727D5D54}"/>
                </a:ext>
              </a:extLst>
            </p:cNvPr>
            <p:cNvSpPr/>
            <p:nvPr/>
          </p:nvSpPr>
          <p:spPr>
            <a:xfrm>
              <a:off x="5131292" y="3429000"/>
              <a:ext cx="1819924" cy="9787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Hexágono 41">
              <a:extLst>
                <a:ext uri="{FF2B5EF4-FFF2-40B4-BE49-F238E27FC236}">
                  <a16:creationId xmlns:a16="http://schemas.microsoft.com/office/drawing/2014/main" id="{A41014FB-5E76-4B6E-A3F8-6A95D3D4EA21}"/>
                </a:ext>
              </a:extLst>
            </p:cNvPr>
            <p:cNvSpPr/>
            <p:nvPr/>
          </p:nvSpPr>
          <p:spPr>
            <a:xfrm>
              <a:off x="5538185" y="3471209"/>
              <a:ext cx="1006138" cy="894343"/>
            </a:xfrm>
            <a:prstGeom prst="hexagon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Colchete Duplo 42">
              <a:extLst>
                <a:ext uri="{FF2B5EF4-FFF2-40B4-BE49-F238E27FC236}">
                  <a16:creationId xmlns:a16="http://schemas.microsoft.com/office/drawing/2014/main" id="{E5BDC85F-FB55-4286-800B-66CA9A4132B5}"/>
                </a:ext>
              </a:extLst>
            </p:cNvPr>
            <p:cNvSpPr/>
            <p:nvPr/>
          </p:nvSpPr>
          <p:spPr>
            <a:xfrm>
              <a:off x="5131292" y="3364637"/>
              <a:ext cx="1819924" cy="1136342"/>
            </a:xfrm>
            <a:prstGeom prst="bracketPair">
              <a:avLst>
                <a:gd name="adj" fmla="val 10318"/>
              </a:avLst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Retângulo: Cantos Arredondados 43">
            <a:extLst>
              <a:ext uri="{FF2B5EF4-FFF2-40B4-BE49-F238E27FC236}">
                <a16:creationId xmlns:a16="http://schemas.microsoft.com/office/drawing/2014/main" id="{7F87DD2C-4A9F-48C5-A20B-6FEDC14EA29E}"/>
              </a:ext>
            </a:extLst>
          </p:cNvPr>
          <p:cNvSpPr/>
          <p:nvPr/>
        </p:nvSpPr>
        <p:spPr>
          <a:xfrm>
            <a:off x="4404868" y="3256645"/>
            <a:ext cx="2114513" cy="743279"/>
          </a:xfrm>
          <a:prstGeom prst="roundRect">
            <a:avLst/>
          </a:prstGeom>
          <a:noFill/>
          <a:ln w="28575"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1200" dirty="0">
                <a:solidFill>
                  <a:schemeClr val="tx1"/>
                </a:solidFill>
              </a:rPr>
              <a:t>Financeiro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45" name="Gráfico 44" descr="Banco de dados">
            <a:extLst>
              <a:ext uri="{FF2B5EF4-FFF2-40B4-BE49-F238E27FC236}">
                <a16:creationId xmlns:a16="http://schemas.microsoft.com/office/drawing/2014/main" id="{59770E8F-87DC-49BB-8102-1119A29E16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5884" y="3489690"/>
            <a:ext cx="519095" cy="510234"/>
          </a:xfrm>
          <a:prstGeom prst="rect">
            <a:avLst/>
          </a:prstGeom>
        </p:spPr>
      </p:pic>
      <p:cxnSp>
        <p:nvCxnSpPr>
          <p:cNvPr id="46" name="Conector de Seta Reta 45">
            <a:extLst>
              <a:ext uri="{FF2B5EF4-FFF2-40B4-BE49-F238E27FC236}">
                <a16:creationId xmlns:a16="http://schemas.microsoft.com/office/drawing/2014/main" id="{6AF2DE65-B5BD-4655-94FC-FAFEB86FF91B}"/>
              </a:ext>
            </a:extLst>
          </p:cNvPr>
          <p:cNvCxnSpPr>
            <a:cxnSpLocks/>
          </p:cNvCxnSpPr>
          <p:nvPr/>
        </p:nvCxnSpPr>
        <p:spPr>
          <a:xfrm>
            <a:off x="4055933" y="3757132"/>
            <a:ext cx="110949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Conector de Seta Reta 46">
            <a:extLst>
              <a:ext uri="{FF2B5EF4-FFF2-40B4-BE49-F238E27FC236}">
                <a16:creationId xmlns:a16="http://schemas.microsoft.com/office/drawing/2014/main" id="{188B3321-FE68-4CB6-96B7-84803ED5ADCC}"/>
              </a:ext>
            </a:extLst>
          </p:cNvPr>
          <p:cNvCxnSpPr>
            <a:cxnSpLocks/>
          </p:cNvCxnSpPr>
          <p:nvPr/>
        </p:nvCxnSpPr>
        <p:spPr>
          <a:xfrm>
            <a:off x="5787033" y="3741094"/>
            <a:ext cx="31863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Conector de Seta Reta 47">
            <a:extLst>
              <a:ext uri="{FF2B5EF4-FFF2-40B4-BE49-F238E27FC236}">
                <a16:creationId xmlns:a16="http://schemas.microsoft.com/office/drawing/2014/main" id="{309AD089-D5D9-4CED-97E5-F04CD81FD670}"/>
              </a:ext>
            </a:extLst>
          </p:cNvPr>
          <p:cNvCxnSpPr>
            <a:cxnSpLocks/>
          </p:cNvCxnSpPr>
          <p:nvPr/>
        </p:nvCxnSpPr>
        <p:spPr>
          <a:xfrm>
            <a:off x="6586672" y="1658410"/>
            <a:ext cx="962003" cy="861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0" name="Gráfico 49" descr="Envelope">
            <a:extLst>
              <a:ext uri="{FF2B5EF4-FFF2-40B4-BE49-F238E27FC236}">
                <a16:creationId xmlns:a16="http://schemas.microsoft.com/office/drawing/2014/main" id="{839F7D30-7A43-4089-B230-FC44D282FC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07212" y="1219556"/>
            <a:ext cx="439733" cy="432227"/>
          </a:xfrm>
          <a:prstGeom prst="rect">
            <a:avLst/>
          </a:prstGeom>
        </p:spPr>
      </p:pic>
      <p:grpSp>
        <p:nvGrpSpPr>
          <p:cNvPr id="51" name="Agrupar 50">
            <a:extLst>
              <a:ext uri="{FF2B5EF4-FFF2-40B4-BE49-F238E27FC236}">
                <a16:creationId xmlns:a16="http://schemas.microsoft.com/office/drawing/2014/main" id="{3F3880E4-9145-4B9F-8852-C27A58C76729}"/>
              </a:ext>
            </a:extLst>
          </p:cNvPr>
          <p:cNvGrpSpPr/>
          <p:nvPr/>
        </p:nvGrpSpPr>
        <p:grpSpPr>
          <a:xfrm>
            <a:off x="5183968" y="4496802"/>
            <a:ext cx="501955" cy="308065"/>
            <a:chOff x="5131292" y="3364637"/>
            <a:chExt cx="1819924" cy="1136342"/>
          </a:xfrm>
        </p:grpSpPr>
        <p:sp>
          <p:nvSpPr>
            <p:cNvPr id="52" name="Retângulo 51">
              <a:extLst>
                <a:ext uri="{FF2B5EF4-FFF2-40B4-BE49-F238E27FC236}">
                  <a16:creationId xmlns:a16="http://schemas.microsoft.com/office/drawing/2014/main" id="{DE2F986F-9E81-4F50-B6E2-ADD67F292CE9}"/>
                </a:ext>
              </a:extLst>
            </p:cNvPr>
            <p:cNvSpPr/>
            <p:nvPr/>
          </p:nvSpPr>
          <p:spPr>
            <a:xfrm>
              <a:off x="5131292" y="3429000"/>
              <a:ext cx="1819924" cy="9787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ágono 52">
              <a:extLst>
                <a:ext uri="{FF2B5EF4-FFF2-40B4-BE49-F238E27FC236}">
                  <a16:creationId xmlns:a16="http://schemas.microsoft.com/office/drawing/2014/main" id="{576FAD1B-F69B-4649-B217-CC02867DB102}"/>
                </a:ext>
              </a:extLst>
            </p:cNvPr>
            <p:cNvSpPr/>
            <p:nvPr/>
          </p:nvSpPr>
          <p:spPr>
            <a:xfrm>
              <a:off x="5538185" y="3471209"/>
              <a:ext cx="1006138" cy="894343"/>
            </a:xfrm>
            <a:prstGeom prst="hexagon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Colchete Duplo 53">
              <a:extLst>
                <a:ext uri="{FF2B5EF4-FFF2-40B4-BE49-F238E27FC236}">
                  <a16:creationId xmlns:a16="http://schemas.microsoft.com/office/drawing/2014/main" id="{4F2E9C72-8032-46E4-8E96-AD4F93D2ADE5}"/>
                </a:ext>
              </a:extLst>
            </p:cNvPr>
            <p:cNvSpPr/>
            <p:nvPr/>
          </p:nvSpPr>
          <p:spPr>
            <a:xfrm>
              <a:off x="5131292" y="3364637"/>
              <a:ext cx="1819924" cy="1136342"/>
            </a:xfrm>
            <a:prstGeom prst="bracketPair">
              <a:avLst>
                <a:gd name="adj" fmla="val 10318"/>
              </a:avLst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5" name="Retângulo: Cantos Arredondados 54">
            <a:extLst>
              <a:ext uri="{FF2B5EF4-FFF2-40B4-BE49-F238E27FC236}">
                <a16:creationId xmlns:a16="http://schemas.microsoft.com/office/drawing/2014/main" id="{0C2D8283-F98D-4BF7-ADBC-415A3F345F8B}"/>
              </a:ext>
            </a:extLst>
          </p:cNvPr>
          <p:cNvSpPr/>
          <p:nvPr/>
        </p:nvSpPr>
        <p:spPr>
          <a:xfrm>
            <a:off x="4374954" y="4162671"/>
            <a:ext cx="2114513" cy="743279"/>
          </a:xfrm>
          <a:prstGeom prst="roundRect">
            <a:avLst/>
          </a:prstGeom>
          <a:noFill/>
          <a:ln w="28575"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1200" dirty="0">
                <a:solidFill>
                  <a:schemeClr val="tx1"/>
                </a:solidFill>
              </a:rPr>
              <a:t>Carteiras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56" name="Gráfico 55" descr="Banco de dados">
            <a:extLst>
              <a:ext uri="{FF2B5EF4-FFF2-40B4-BE49-F238E27FC236}">
                <a16:creationId xmlns:a16="http://schemas.microsoft.com/office/drawing/2014/main" id="{AD581683-F816-4905-857A-3832FB2665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05969" y="4395716"/>
            <a:ext cx="519095" cy="510234"/>
          </a:xfrm>
          <a:prstGeom prst="rect">
            <a:avLst/>
          </a:prstGeom>
        </p:spPr>
      </p:pic>
      <p:cxnSp>
        <p:nvCxnSpPr>
          <p:cNvPr id="57" name="Conector de Seta Reta 56">
            <a:extLst>
              <a:ext uri="{FF2B5EF4-FFF2-40B4-BE49-F238E27FC236}">
                <a16:creationId xmlns:a16="http://schemas.microsoft.com/office/drawing/2014/main" id="{3FAD7B8C-6749-466D-A445-C286F1A1998A}"/>
              </a:ext>
            </a:extLst>
          </p:cNvPr>
          <p:cNvCxnSpPr>
            <a:cxnSpLocks/>
          </p:cNvCxnSpPr>
          <p:nvPr/>
        </p:nvCxnSpPr>
        <p:spPr>
          <a:xfrm>
            <a:off x="4026018" y="4663157"/>
            <a:ext cx="110949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8" name="Conector de Seta Reta 57">
            <a:extLst>
              <a:ext uri="{FF2B5EF4-FFF2-40B4-BE49-F238E27FC236}">
                <a16:creationId xmlns:a16="http://schemas.microsoft.com/office/drawing/2014/main" id="{5F533D1C-3171-491B-B7DA-851E56B5BB93}"/>
              </a:ext>
            </a:extLst>
          </p:cNvPr>
          <p:cNvCxnSpPr>
            <a:cxnSpLocks/>
          </p:cNvCxnSpPr>
          <p:nvPr/>
        </p:nvCxnSpPr>
        <p:spPr>
          <a:xfrm>
            <a:off x="5757119" y="4647120"/>
            <a:ext cx="31863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Conector de Seta Reta 58">
            <a:extLst>
              <a:ext uri="{FF2B5EF4-FFF2-40B4-BE49-F238E27FC236}">
                <a16:creationId xmlns:a16="http://schemas.microsoft.com/office/drawing/2014/main" id="{576A492E-5C73-4E00-85CB-CE31B36D83E5}"/>
              </a:ext>
            </a:extLst>
          </p:cNvPr>
          <p:cNvCxnSpPr>
            <a:cxnSpLocks/>
          </p:cNvCxnSpPr>
          <p:nvPr/>
        </p:nvCxnSpPr>
        <p:spPr>
          <a:xfrm>
            <a:off x="6570019" y="2651396"/>
            <a:ext cx="962003" cy="861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0" name="Gráfico 59" descr="Envelope">
            <a:extLst>
              <a:ext uri="{FF2B5EF4-FFF2-40B4-BE49-F238E27FC236}">
                <a16:creationId xmlns:a16="http://schemas.microsoft.com/office/drawing/2014/main" id="{5FF70F7E-C3FA-4786-ADF2-1741DF79CC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90559" y="2212542"/>
            <a:ext cx="439733" cy="432227"/>
          </a:xfrm>
          <a:prstGeom prst="rect">
            <a:avLst/>
          </a:prstGeom>
        </p:spPr>
      </p:pic>
      <p:cxnSp>
        <p:nvCxnSpPr>
          <p:cNvPr id="61" name="Conector de Seta Reta 60">
            <a:extLst>
              <a:ext uri="{FF2B5EF4-FFF2-40B4-BE49-F238E27FC236}">
                <a16:creationId xmlns:a16="http://schemas.microsoft.com/office/drawing/2014/main" id="{79EAEB92-9780-4015-A34D-7F0606787A2D}"/>
              </a:ext>
            </a:extLst>
          </p:cNvPr>
          <p:cNvCxnSpPr>
            <a:cxnSpLocks/>
          </p:cNvCxnSpPr>
          <p:nvPr/>
        </p:nvCxnSpPr>
        <p:spPr>
          <a:xfrm>
            <a:off x="6557475" y="3624830"/>
            <a:ext cx="962003" cy="861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2" name="Gráfico 61" descr="Envelope">
            <a:extLst>
              <a:ext uri="{FF2B5EF4-FFF2-40B4-BE49-F238E27FC236}">
                <a16:creationId xmlns:a16="http://schemas.microsoft.com/office/drawing/2014/main" id="{4A57EA82-6472-4FC7-B5CC-A21326869F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78015" y="3185977"/>
            <a:ext cx="439733" cy="432227"/>
          </a:xfrm>
          <a:prstGeom prst="rect">
            <a:avLst/>
          </a:prstGeom>
        </p:spPr>
      </p:pic>
      <p:cxnSp>
        <p:nvCxnSpPr>
          <p:cNvPr id="63" name="Conector de Seta Reta 62">
            <a:extLst>
              <a:ext uri="{FF2B5EF4-FFF2-40B4-BE49-F238E27FC236}">
                <a16:creationId xmlns:a16="http://schemas.microsoft.com/office/drawing/2014/main" id="{A2BE6DBA-5EC9-473A-B3FC-9E9CC28BB66A}"/>
              </a:ext>
            </a:extLst>
          </p:cNvPr>
          <p:cNvCxnSpPr>
            <a:cxnSpLocks/>
          </p:cNvCxnSpPr>
          <p:nvPr/>
        </p:nvCxnSpPr>
        <p:spPr>
          <a:xfrm flipV="1">
            <a:off x="6543370" y="4193512"/>
            <a:ext cx="1207219" cy="380895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4" name="Gráfico 63" descr="Envelope">
            <a:extLst>
              <a:ext uri="{FF2B5EF4-FFF2-40B4-BE49-F238E27FC236}">
                <a16:creationId xmlns:a16="http://schemas.microsoft.com/office/drawing/2014/main" id="{994F4D38-5AD1-491B-95A8-AC2E6F08FF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74013" y="3928056"/>
            <a:ext cx="439733" cy="432227"/>
          </a:xfrm>
          <a:prstGeom prst="rect">
            <a:avLst/>
          </a:prstGeom>
        </p:spPr>
      </p:pic>
      <p:cxnSp>
        <p:nvCxnSpPr>
          <p:cNvPr id="66" name="Conector de Seta Reta 65">
            <a:extLst>
              <a:ext uri="{FF2B5EF4-FFF2-40B4-BE49-F238E27FC236}">
                <a16:creationId xmlns:a16="http://schemas.microsoft.com/office/drawing/2014/main" id="{4E269824-0FB4-4AB6-8992-A1D4FA894279}"/>
              </a:ext>
            </a:extLst>
          </p:cNvPr>
          <p:cNvCxnSpPr>
            <a:cxnSpLocks/>
          </p:cNvCxnSpPr>
          <p:nvPr/>
        </p:nvCxnSpPr>
        <p:spPr>
          <a:xfrm>
            <a:off x="4026018" y="823755"/>
            <a:ext cx="0" cy="972118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0" name="Conector de Seta Reta 69">
            <a:extLst>
              <a:ext uri="{FF2B5EF4-FFF2-40B4-BE49-F238E27FC236}">
                <a16:creationId xmlns:a16="http://schemas.microsoft.com/office/drawing/2014/main" id="{B0851455-92B2-4894-B345-543A4BFC234F}"/>
              </a:ext>
            </a:extLst>
          </p:cNvPr>
          <p:cNvCxnSpPr>
            <a:cxnSpLocks/>
          </p:cNvCxnSpPr>
          <p:nvPr/>
        </p:nvCxnSpPr>
        <p:spPr>
          <a:xfrm>
            <a:off x="3549864" y="1295386"/>
            <a:ext cx="41484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3" name="Conector de Seta Reta 72">
            <a:extLst>
              <a:ext uri="{FF2B5EF4-FFF2-40B4-BE49-F238E27FC236}">
                <a16:creationId xmlns:a16="http://schemas.microsoft.com/office/drawing/2014/main" id="{3C70BFA8-1090-4727-9810-D82CFE333669}"/>
              </a:ext>
            </a:extLst>
          </p:cNvPr>
          <p:cNvCxnSpPr>
            <a:cxnSpLocks/>
          </p:cNvCxnSpPr>
          <p:nvPr/>
        </p:nvCxnSpPr>
        <p:spPr>
          <a:xfrm>
            <a:off x="3549864" y="1416651"/>
            <a:ext cx="41484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4" name="Conector de Seta Reta 73">
            <a:extLst>
              <a:ext uri="{FF2B5EF4-FFF2-40B4-BE49-F238E27FC236}">
                <a16:creationId xmlns:a16="http://schemas.microsoft.com/office/drawing/2014/main" id="{BEA77A47-5F83-4EB4-A167-07D0035B9759}"/>
              </a:ext>
            </a:extLst>
          </p:cNvPr>
          <p:cNvCxnSpPr>
            <a:cxnSpLocks/>
          </p:cNvCxnSpPr>
          <p:nvPr/>
        </p:nvCxnSpPr>
        <p:spPr>
          <a:xfrm>
            <a:off x="4026018" y="2755962"/>
            <a:ext cx="0" cy="1907196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6" name="Retângulo: Cantos Arredondados 75">
            <a:extLst>
              <a:ext uri="{FF2B5EF4-FFF2-40B4-BE49-F238E27FC236}">
                <a16:creationId xmlns:a16="http://schemas.microsoft.com/office/drawing/2014/main" id="{C8E208E8-BB9B-4037-9CB6-6617A6CC72C6}"/>
              </a:ext>
            </a:extLst>
          </p:cNvPr>
          <p:cNvSpPr/>
          <p:nvPr/>
        </p:nvSpPr>
        <p:spPr>
          <a:xfrm>
            <a:off x="2097217" y="2168449"/>
            <a:ext cx="1109492" cy="2467283"/>
          </a:xfrm>
          <a:prstGeom prst="roundRect">
            <a:avLst/>
          </a:prstGeom>
          <a:noFill/>
          <a:ln w="28575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1600" dirty="0">
                <a:solidFill>
                  <a:schemeClr val="tx1"/>
                </a:solidFill>
              </a:rPr>
              <a:t>API Gateway</a:t>
            </a:r>
            <a:endParaRPr lang="en-US" sz="1600" dirty="0">
              <a:solidFill>
                <a:schemeClr val="tx1"/>
              </a:solidFill>
            </a:endParaRPr>
          </a:p>
        </p:txBody>
      </p:sp>
      <p:grpSp>
        <p:nvGrpSpPr>
          <p:cNvPr id="77" name="Agrupar 76">
            <a:extLst>
              <a:ext uri="{FF2B5EF4-FFF2-40B4-BE49-F238E27FC236}">
                <a16:creationId xmlns:a16="http://schemas.microsoft.com/office/drawing/2014/main" id="{1866A540-5747-454E-A7F3-74C9DB8533C2}"/>
              </a:ext>
            </a:extLst>
          </p:cNvPr>
          <p:cNvGrpSpPr/>
          <p:nvPr/>
        </p:nvGrpSpPr>
        <p:grpSpPr>
          <a:xfrm>
            <a:off x="2398563" y="2793713"/>
            <a:ext cx="501955" cy="308065"/>
            <a:chOff x="5131292" y="3364637"/>
            <a:chExt cx="1819924" cy="1136342"/>
          </a:xfrm>
        </p:grpSpPr>
        <p:sp>
          <p:nvSpPr>
            <p:cNvPr id="78" name="Retângulo 77">
              <a:extLst>
                <a:ext uri="{FF2B5EF4-FFF2-40B4-BE49-F238E27FC236}">
                  <a16:creationId xmlns:a16="http://schemas.microsoft.com/office/drawing/2014/main" id="{2F53B819-6BF4-4795-AD10-1194495E397D}"/>
                </a:ext>
              </a:extLst>
            </p:cNvPr>
            <p:cNvSpPr/>
            <p:nvPr/>
          </p:nvSpPr>
          <p:spPr>
            <a:xfrm>
              <a:off x="5131292" y="3429000"/>
              <a:ext cx="1819924" cy="9787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Hexágono 78">
              <a:extLst>
                <a:ext uri="{FF2B5EF4-FFF2-40B4-BE49-F238E27FC236}">
                  <a16:creationId xmlns:a16="http://schemas.microsoft.com/office/drawing/2014/main" id="{F022A97E-5C0F-4070-8861-AB3053F8C20B}"/>
                </a:ext>
              </a:extLst>
            </p:cNvPr>
            <p:cNvSpPr/>
            <p:nvPr/>
          </p:nvSpPr>
          <p:spPr>
            <a:xfrm>
              <a:off x="5538185" y="3471209"/>
              <a:ext cx="1006138" cy="894343"/>
            </a:xfrm>
            <a:prstGeom prst="hexagon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Colchete Duplo 79">
              <a:extLst>
                <a:ext uri="{FF2B5EF4-FFF2-40B4-BE49-F238E27FC236}">
                  <a16:creationId xmlns:a16="http://schemas.microsoft.com/office/drawing/2014/main" id="{92F1A09A-7D1C-474A-8CBA-DD74D4BB1D0E}"/>
                </a:ext>
              </a:extLst>
            </p:cNvPr>
            <p:cNvSpPr/>
            <p:nvPr/>
          </p:nvSpPr>
          <p:spPr>
            <a:xfrm>
              <a:off x="5131292" y="3364637"/>
              <a:ext cx="1819924" cy="1136342"/>
            </a:xfrm>
            <a:prstGeom prst="bracketPair">
              <a:avLst>
                <a:gd name="adj" fmla="val 10318"/>
              </a:avLst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1" name="CaixaDeTexto 80">
            <a:extLst>
              <a:ext uri="{FF2B5EF4-FFF2-40B4-BE49-F238E27FC236}">
                <a16:creationId xmlns:a16="http://schemas.microsoft.com/office/drawing/2014/main" id="{D8B47B97-AA83-4D1D-B626-525C11002C9A}"/>
              </a:ext>
            </a:extLst>
          </p:cNvPr>
          <p:cNvSpPr txBox="1"/>
          <p:nvPr/>
        </p:nvSpPr>
        <p:spPr>
          <a:xfrm>
            <a:off x="2243414" y="3119054"/>
            <a:ext cx="802191" cy="2848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SPA API</a:t>
            </a:r>
            <a:endParaRPr lang="en-US" sz="1400" dirty="0"/>
          </a:p>
        </p:txBody>
      </p:sp>
      <p:grpSp>
        <p:nvGrpSpPr>
          <p:cNvPr id="82" name="Agrupar 81">
            <a:extLst>
              <a:ext uri="{FF2B5EF4-FFF2-40B4-BE49-F238E27FC236}">
                <a16:creationId xmlns:a16="http://schemas.microsoft.com/office/drawing/2014/main" id="{98D3BBC0-88DB-43C5-9FA2-BB97DE0D32C4}"/>
              </a:ext>
            </a:extLst>
          </p:cNvPr>
          <p:cNvGrpSpPr/>
          <p:nvPr/>
        </p:nvGrpSpPr>
        <p:grpSpPr>
          <a:xfrm>
            <a:off x="2400987" y="3791903"/>
            <a:ext cx="501955" cy="308065"/>
            <a:chOff x="5131292" y="3364637"/>
            <a:chExt cx="1819924" cy="1136342"/>
          </a:xfrm>
        </p:grpSpPr>
        <p:sp>
          <p:nvSpPr>
            <p:cNvPr id="83" name="Retângulo 82">
              <a:extLst>
                <a:ext uri="{FF2B5EF4-FFF2-40B4-BE49-F238E27FC236}">
                  <a16:creationId xmlns:a16="http://schemas.microsoft.com/office/drawing/2014/main" id="{CDD7C991-BB54-4297-BD5A-888D34CE23F4}"/>
                </a:ext>
              </a:extLst>
            </p:cNvPr>
            <p:cNvSpPr/>
            <p:nvPr/>
          </p:nvSpPr>
          <p:spPr>
            <a:xfrm>
              <a:off x="5131292" y="3429000"/>
              <a:ext cx="1819924" cy="9787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Hexágono 83">
              <a:extLst>
                <a:ext uri="{FF2B5EF4-FFF2-40B4-BE49-F238E27FC236}">
                  <a16:creationId xmlns:a16="http://schemas.microsoft.com/office/drawing/2014/main" id="{84D45309-722B-405B-85BF-F2CE9CE9C874}"/>
                </a:ext>
              </a:extLst>
            </p:cNvPr>
            <p:cNvSpPr/>
            <p:nvPr/>
          </p:nvSpPr>
          <p:spPr>
            <a:xfrm>
              <a:off x="5538185" y="3471209"/>
              <a:ext cx="1006138" cy="894343"/>
            </a:xfrm>
            <a:prstGeom prst="hexagon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Colchete Duplo 84">
              <a:extLst>
                <a:ext uri="{FF2B5EF4-FFF2-40B4-BE49-F238E27FC236}">
                  <a16:creationId xmlns:a16="http://schemas.microsoft.com/office/drawing/2014/main" id="{E7909459-4FD5-4E9B-8CF6-774EAD9FAB7A}"/>
                </a:ext>
              </a:extLst>
            </p:cNvPr>
            <p:cNvSpPr/>
            <p:nvPr/>
          </p:nvSpPr>
          <p:spPr>
            <a:xfrm>
              <a:off x="5131292" y="3364637"/>
              <a:ext cx="1819924" cy="1136342"/>
            </a:xfrm>
            <a:prstGeom prst="bracketPair">
              <a:avLst>
                <a:gd name="adj" fmla="val 10318"/>
              </a:avLst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6" name="CaixaDeTexto 85">
            <a:extLst>
              <a:ext uri="{FF2B5EF4-FFF2-40B4-BE49-F238E27FC236}">
                <a16:creationId xmlns:a16="http://schemas.microsoft.com/office/drawing/2014/main" id="{1F57452B-E230-4505-B80F-778AE74C49D3}"/>
              </a:ext>
            </a:extLst>
          </p:cNvPr>
          <p:cNvSpPr txBox="1"/>
          <p:nvPr/>
        </p:nvSpPr>
        <p:spPr>
          <a:xfrm>
            <a:off x="2083084" y="4118720"/>
            <a:ext cx="1122850" cy="2848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MOBILE API</a:t>
            </a:r>
            <a:endParaRPr lang="en-US" sz="1400" dirty="0"/>
          </a:p>
        </p:txBody>
      </p:sp>
      <p:cxnSp>
        <p:nvCxnSpPr>
          <p:cNvPr id="89" name="Conector de Seta Reta 88">
            <a:extLst>
              <a:ext uri="{FF2B5EF4-FFF2-40B4-BE49-F238E27FC236}">
                <a16:creationId xmlns:a16="http://schemas.microsoft.com/office/drawing/2014/main" id="{54619D6E-8C32-431F-93F0-F84C7FAF96E2}"/>
              </a:ext>
            </a:extLst>
          </p:cNvPr>
          <p:cNvCxnSpPr>
            <a:cxnSpLocks/>
          </p:cNvCxnSpPr>
          <p:nvPr/>
        </p:nvCxnSpPr>
        <p:spPr>
          <a:xfrm>
            <a:off x="2995118" y="3955185"/>
            <a:ext cx="96959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0" name="Retângulo: Cantos Arredondados 89">
            <a:extLst>
              <a:ext uri="{FF2B5EF4-FFF2-40B4-BE49-F238E27FC236}">
                <a16:creationId xmlns:a16="http://schemas.microsoft.com/office/drawing/2014/main" id="{587E9C73-5398-4EE6-BA71-8D801C0A857F}"/>
              </a:ext>
            </a:extLst>
          </p:cNvPr>
          <p:cNvSpPr/>
          <p:nvPr/>
        </p:nvSpPr>
        <p:spPr>
          <a:xfrm>
            <a:off x="251520" y="1087602"/>
            <a:ext cx="1109492" cy="3075068"/>
          </a:xfrm>
          <a:prstGeom prst="roundRect">
            <a:avLst/>
          </a:prstGeom>
          <a:noFill/>
          <a:ln w="28575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1600" dirty="0">
                <a:solidFill>
                  <a:schemeClr val="tx1"/>
                </a:solidFill>
              </a:rPr>
              <a:t>Clientes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92" name="Gráfico 91" descr="Smartphone">
            <a:extLst>
              <a:ext uri="{FF2B5EF4-FFF2-40B4-BE49-F238E27FC236}">
                <a16:creationId xmlns:a16="http://schemas.microsoft.com/office/drawing/2014/main" id="{6A932AD0-04CA-4558-B0A3-1EF8550B11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1778" y="2617072"/>
            <a:ext cx="645637" cy="634615"/>
          </a:xfrm>
          <a:prstGeom prst="rect">
            <a:avLst/>
          </a:prstGeom>
        </p:spPr>
      </p:pic>
      <p:pic>
        <p:nvPicPr>
          <p:cNvPr id="94" name="Gráfico 93" descr="Laptop">
            <a:extLst>
              <a:ext uri="{FF2B5EF4-FFF2-40B4-BE49-F238E27FC236}">
                <a16:creationId xmlns:a16="http://schemas.microsoft.com/office/drawing/2014/main" id="{37AD7619-AC7C-402A-97CC-1A7F306769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3483" y="1533833"/>
            <a:ext cx="645637" cy="634615"/>
          </a:xfrm>
          <a:prstGeom prst="rect">
            <a:avLst/>
          </a:prstGeom>
        </p:spPr>
      </p:pic>
      <p:sp>
        <p:nvSpPr>
          <p:cNvPr id="95" name="CaixaDeTexto 94">
            <a:extLst>
              <a:ext uri="{FF2B5EF4-FFF2-40B4-BE49-F238E27FC236}">
                <a16:creationId xmlns:a16="http://schemas.microsoft.com/office/drawing/2014/main" id="{F49DED55-007A-431F-B4B4-D01AB346F627}"/>
              </a:ext>
            </a:extLst>
          </p:cNvPr>
          <p:cNvSpPr txBox="1"/>
          <p:nvPr/>
        </p:nvSpPr>
        <p:spPr>
          <a:xfrm>
            <a:off x="312201" y="2081512"/>
            <a:ext cx="924671" cy="2848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SPA WEB</a:t>
            </a:r>
            <a:endParaRPr lang="en-US" sz="1400" dirty="0"/>
          </a:p>
        </p:txBody>
      </p:sp>
      <p:sp>
        <p:nvSpPr>
          <p:cNvPr id="96" name="CaixaDeTexto 95">
            <a:extLst>
              <a:ext uri="{FF2B5EF4-FFF2-40B4-BE49-F238E27FC236}">
                <a16:creationId xmlns:a16="http://schemas.microsoft.com/office/drawing/2014/main" id="{BE95BAAA-13B5-42B3-9FC2-F64FAC489C6F}"/>
              </a:ext>
            </a:extLst>
          </p:cNvPr>
          <p:cNvSpPr txBox="1"/>
          <p:nvPr/>
        </p:nvSpPr>
        <p:spPr>
          <a:xfrm>
            <a:off x="400160" y="3259686"/>
            <a:ext cx="812212" cy="2848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MOBILE</a:t>
            </a:r>
            <a:endParaRPr lang="en-US" sz="1400" dirty="0"/>
          </a:p>
        </p:txBody>
      </p:sp>
      <p:cxnSp>
        <p:nvCxnSpPr>
          <p:cNvPr id="97" name="Conector de Seta Reta 96">
            <a:extLst>
              <a:ext uri="{FF2B5EF4-FFF2-40B4-BE49-F238E27FC236}">
                <a16:creationId xmlns:a16="http://schemas.microsoft.com/office/drawing/2014/main" id="{B51EBE7A-D6F5-439A-9B45-962C01582FDB}"/>
              </a:ext>
            </a:extLst>
          </p:cNvPr>
          <p:cNvCxnSpPr>
            <a:cxnSpLocks/>
          </p:cNvCxnSpPr>
          <p:nvPr/>
        </p:nvCxnSpPr>
        <p:spPr>
          <a:xfrm>
            <a:off x="1145715" y="1900867"/>
            <a:ext cx="1129222" cy="10429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9" name="Conector de Seta Reta 98">
            <a:extLst>
              <a:ext uri="{FF2B5EF4-FFF2-40B4-BE49-F238E27FC236}">
                <a16:creationId xmlns:a16="http://schemas.microsoft.com/office/drawing/2014/main" id="{D20CEE3A-2664-4C34-B678-DC32CC9D4F23}"/>
              </a:ext>
            </a:extLst>
          </p:cNvPr>
          <p:cNvCxnSpPr>
            <a:cxnSpLocks/>
          </p:cNvCxnSpPr>
          <p:nvPr/>
        </p:nvCxnSpPr>
        <p:spPr>
          <a:xfrm>
            <a:off x="1050366" y="2956958"/>
            <a:ext cx="1245208" cy="99822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26221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E245F58-E149-4A4F-A274-EF9FD96BB1CF}"/>
              </a:ext>
            </a:extLst>
          </p:cNvPr>
          <p:cNvSpPr txBox="1"/>
          <p:nvPr/>
        </p:nvSpPr>
        <p:spPr>
          <a:xfrm>
            <a:off x="1220041" y="1002089"/>
            <a:ext cx="586090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pt-BR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MESES </a:t>
            </a:r>
            <a:endParaRPr lang="en-US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80DBAB0-5EF9-42F6-8B12-8BA18936E56B}"/>
              </a:ext>
            </a:extLst>
          </p:cNvPr>
          <p:cNvSpPr txBox="1"/>
          <p:nvPr/>
        </p:nvSpPr>
        <p:spPr>
          <a:xfrm>
            <a:off x="1228290" y="1962847"/>
            <a:ext cx="5884111" cy="23852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9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MVP 1</a:t>
            </a:r>
            <a:endParaRPr lang="en-US" sz="149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8D5EE05-F01E-4DB1-B89E-5665A98270CA}"/>
              </a:ext>
            </a:extLst>
          </p:cNvPr>
          <p:cNvSpPr txBox="1"/>
          <p:nvPr/>
        </p:nvSpPr>
        <p:spPr>
          <a:xfrm>
            <a:off x="-194807" y="245311"/>
            <a:ext cx="1415772" cy="465287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pt-BR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DESAFIO</a:t>
            </a:r>
            <a:endParaRPr lang="en-U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5920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83459CDC-3481-4744-A02D-F4E8B7D65C83}"/>
              </a:ext>
            </a:extLst>
          </p:cNvPr>
          <p:cNvSpPr txBox="1"/>
          <p:nvPr/>
        </p:nvSpPr>
        <p:spPr>
          <a:xfrm>
            <a:off x="6131052" y="1779662"/>
            <a:ext cx="2532887" cy="1482070"/>
          </a:xfrm>
          <a:prstGeom prst="rect">
            <a:avLst/>
          </a:prstGeom>
          <a:noFill/>
        </p:spPr>
        <p:txBody>
          <a:bodyPr vert="horz" lIns="68580" tIns="34290" rIns="68580" bIns="34290" rtlCol="0" anchor="b">
            <a:norm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Na </a:t>
            </a:r>
            <a:r>
              <a:rPr lang="en-US" sz="33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verdade</a:t>
            </a:r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33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depois</a:t>
            </a:r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de 12 </a:t>
            </a:r>
            <a:r>
              <a:rPr lang="en-US" sz="33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meses</a:t>
            </a:r>
            <a:endParaRPr lang="en-US" sz="3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5A9694B-8447-494F-B810-31C0EA05D7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0" r="2" b="2"/>
          <a:stretch/>
        </p:blipFill>
        <p:spPr>
          <a:xfrm>
            <a:off x="15" y="7"/>
            <a:ext cx="5650977" cy="5143493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0616C3FE-6E16-4614-9F62-C2580D936D0C}"/>
              </a:ext>
            </a:extLst>
          </p:cNvPr>
          <p:cNvSpPr/>
          <p:nvPr/>
        </p:nvSpPr>
        <p:spPr>
          <a:xfrm>
            <a:off x="0" y="4935743"/>
            <a:ext cx="201208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/>
              <a:t>Designed by rawpixel.com / </a:t>
            </a:r>
            <a:r>
              <a:rPr lang="en-US" sz="900" dirty="0" err="1"/>
              <a:t>Freepik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693940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D73996F-24CF-42FF-B177-22F139DB9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3686" y="-323850"/>
            <a:ext cx="10884223" cy="7257863"/>
          </a:xfrm>
          <a:prstGeom prst="rect">
            <a:avLst/>
          </a:prstGeom>
        </p:spPr>
      </p:pic>
      <p:sp>
        <p:nvSpPr>
          <p:cNvPr id="80" name="Balão de Pensamento: Nuvem 79">
            <a:extLst>
              <a:ext uri="{FF2B5EF4-FFF2-40B4-BE49-F238E27FC236}">
                <a16:creationId xmlns:a16="http://schemas.microsoft.com/office/drawing/2014/main" id="{42D4FA5D-4FA0-4BF7-8E19-9E276C34BAF4}"/>
              </a:ext>
            </a:extLst>
          </p:cNvPr>
          <p:cNvSpPr/>
          <p:nvPr/>
        </p:nvSpPr>
        <p:spPr>
          <a:xfrm>
            <a:off x="2356164" y="-780912"/>
            <a:ext cx="7064392" cy="3733280"/>
          </a:xfrm>
          <a:prstGeom prst="cloudCallout">
            <a:avLst>
              <a:gd name="adj1" fmla="val -12998"/>
              <a:gd name="adj2" fmla="val 73859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/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5F48A0B4-0CB3-40AB-8DC3-CA8507442830}"/>
              </a:ext>
            </a:extLst>
          </p:cNvPr>
          <p:cNvGrpSpPr/>
          <p:nvPr/>
        </p:nvGrpSpPr>
        <p:grpSpPr>
          <a:xfrm>
            <a:off x="6094530" y="7871"/>
            <a:ext cx="220686" cy="167334"/>
            <a:chOff x="5131292" y="3364637"/>
            <a:chExt cx="1819924" cy="1136342"/>
          </a:xfrm>
        </p:grpSpPr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F36F9878-BDAD-4D49-A01C-5820AB84A617}"/>
                </a:ext>
              </a:extLst>
            </p:cNvPr>
            <p:cNvSpPr/>
            <p:nvPr/>
          </p:nvSpPr>
          <p:spPr>
            <a:xfrm>
              <a:off x="5131292" y="3429000"/>
              <a:ext cx="1819924" cy="9787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Hexágono 5">
              <a:extLst>
                <a:ext uri="{FF2B5EF4-FFF2-40B4-BE49-F238E27FC236}">
                  <a16:creationId xmlns:a16="http://schemas.microsoft.com/office/drawing/2014/main" id="{DA9FB824-C14E-40C6-B471-61B6D717F115}"/>
                </a:ext>
              </a:extLst>
            </p:cNvPr>
            <p:cNvSpPr/>
            <p:nvPr/>
          </p:nvSpPr>
          <p:spPr>
            <a:xfrm>
              <a:off x="5538185" y="3471209"/>
              <a:ext cx="1006138" cy="894343"/>
            </a:xfrm>
            <a:prstGeom prst="hexagon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Colchete Duplo 6">
              <a:extLst>
                <a:ext uri="{FF2B5EF4-FFF2-40B4-BE49-F238E27FC236}">
                  <a16:creationId xmlns:a16="http://schemas.microsoft.com/office/drawing/2014/main" id="{134AC20A-01CB-48B0-8028-EBE8EB512B16}"/>
                </a:ext>
              </a:extLst>
            </p:cNvPr>
            <p:cNvSpPr/>
            <p:nvPr/>
          </p:nvSpPr>
          <p:spPr>
            <a:xfrm>
              <a:off x="5131292" y="3364637"/>
              <a:ext cx="1819924" cy="1136342"/>
            </a:xfrm>
            <a:prstGeom prst="bracketPair">
              <a:avLst>
                <a:gd name="adj" fmla="val 10318"/>
              </a:avLst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6FFA734F-5E5B-42AF-91F4-F8ED2802CF82}"/>
              </a:ext>
            </a:extLst>
          </p:cNvPr>
          <p:cNvSpPr/>
          <p:nvPr/>
        </p:nvSpPr>
        <p:spPr>
          <a:xfrm>
            <a:off x="5738845" y="-173621"/>
            <a:ext cx="929653" cy="403731"/>
          </a:xfrm>
          <a:prstGeom prst="roundRect">
            <a:avLst/>
          </a:prstGeom>
          <a:noFill/>
          <a:ln w="28575"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825" dirty="0">
                <a:solidFill>
                  <a:schemeClr val="tx1"/>
                </a:solidFill>
              </a:rPr>
              <a:t>Identidade</a:t>
            </a:r>
            <a:endParaRPr lang="en-US" sz="825" dirty="0">
              <a:solidFill>
                <a:schemeClr val="tx1"/>
              </a:solidFill>
            </a:endParaRPr>
          </a:p>
        </p:txBody>
      </p:sp>
      <p:pic>
        <p:nvPicPr>
          <p:cNvPr id="9" name="Gráfico 8" descr="Banco de dados">
            <a:extLst>
              <a:ext uri="{FF2B5EF4-FFF2-40B4-BE49-F238E27FC236}">
                <a16:creationId xmlns:a16="http://schemas.microsoft.com/office/drawing/2014/main" id="{85D0FD85-A6EE-42C2-9B9F-4A704219AF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55927" y="-47036"/>
            <a:ext cx="228222" cy="277147"/>
          </a:xfrm>
          <a:prstGeom prst="rect">
            <a:avLst/>
          </a:prstGeom>
        </p:spPr>
      </p:pic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FD8FD269-72B2-4B9E-9586-377C9365F99A}"/>
              </a:ext>
            </a:extLst>
          </p:cNvPr>
          <p:cNvCxnSpPr>
            <a:cxnSpLocks/>
          </p:cNvCxnSpPr>
          <p:nvPr/>
        </p:nvCxnSpPr>
        <p:spPr>
          <a:xfrm>
            <a:off x="5585435" y="98231"/>
            <a:ext cx="48779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84F85740-9B37-467A-8D8E-63A8FB46C268}"/>
              </a:ext>
            </a:extLst>
          </p:cNvPr>
          <p:cNvCxnSpPr>
            <a:cxnSpLocks/>
          </p:cNvCxnSpPr>
          <p:nvPr/>
        </p:nvCxnSpPr>
        <p:spPr>
          <a:xfrm>
            <a:off x="5119044" y="1240991"/>
            <a:ext cx="42628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69BA0647-9E99-471B-8C73-971F2D928FB8}"/>
              </a:ext>
            </a:extLst>
          </p:cNvPr>
          <p:cNvCxnSpPr>
            <a:cxnSpLocks/>
          </p:cNvCxnSpPr>
          <p:nvPr/>
        </p:nvCxnSpPr>
        <p:spPr>
          <a:xfrm>
            <a:off x="6346519" y="89521"/>
            <a:ext cx="14009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3" name="Imagem 12">
            <a:extLst>
              <a:ext uri="{FF2B5EF4-FFF2-40B4-BE49-F238E27FC236}">
                <a16:creationId xmlns:a16="http://schemas.microsoft.com/office/drawing/2014/main" id="{4CB431C5-47FC-466C-96C1-959CF91505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4965" y="300804"/>
            <a:ext cx="269939" cy="1592623"/>
          </a:xfrm>
          <a:prstGeom prst="rect">
            <a:avLst/>
          </a:prstGeom>
        </p:spPr>
      </p:pic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B9E391F6-2961-4F3A-98C5-C6801B93F6EA}"/>
              </a:ext>
            </a:extLst>
          </p:cNvPr>
          <p:cNvCxnSpPr>
            <a:cxnSpLocks/>
          </p:cNvCxnSpPr>
          <p:nvPr/>
        </p:nvCxnSpPr>
        <p:spPr>
          <a:xfrm>
            <a:off x="6684149" y="70954"/>
            <a:ext cx="450816" cy="22985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5" name="Gráfico 14" descr="Envelope">
            <a:extLst>
              <a:ext uri="{FF2B5EF4-FFF2-40B4-BE49-F238E27FC236}">
                <a16:creationId xmlns:a16="http://schemas.microsoft.com/office/drawing/2014/main" id="{29D38645-BC91-47E0-8530-9D21C80100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96719" y="-44529"/>
            <a:ext cx="193331" cy="234776"/>
          </a:xfrm>
          <a:prstGeom prst="rect">
            <a:avLst/>
          </a:prstGeom>
        </p:spPr>
      </p:pic>
      <p:grpSp>
        <p:nvGrpSpPr>
          <p:cNvPr id="16" name="Agrupar 15">
            <a:extLst>
              <a:ext uri="{FF2B5EF4-FFF2-40B4-BE49-F238E27FC236}">
                <a16:creationId xmlns:a16="http://schemas.microsoft.com/office/drawing/2014/main" id="{D3EF936A-E47C-4923-9E05-026FB90EADC1}"/>
              </a:ext>
            </a:extLst>
          </p:cNvPr>
          <p:cNvGrpSpPr/>
          <p:nvPr/>
        </p:nvGrpSpPr>
        <p:grpSpPr>
          <a:xfrm>
            <a:off x="6094530" y="527085"/>
            <a:ext cx="220686" cy="167334"/>
            <a:chOff x="5131292" y="3364637"/>
            <a:chExt cx="1819924" cy="1136342"/>
          </a:xfrm>
        </p:grpSpPr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428A3172-4C48-4947-BFFA-FB08FF6558A7}"/>
                </a:ext>
              </a:extLst>
            </p:cNvPr>
            <p:cNvSpPr/>
            <p:nvPr/>
          </p:nvSpPr>
          <p:spPr>
            <a:xfrm>
              <a:off x="5131292" y="3429000"/>
              <a:ext cx="1819924" cy="9787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Hexágono 17">
              <a:extLst>
                <a:ext uri="{FF2B5EF4-FFF2-40B4-BE49-F238E27FC236}">
                  <a16:creationId xmlns:a16="http://schemas.microsoft.com/office/drawing/2014/main" id="{5E5E00EC-BB09-4918-BED6-10C99D8CC866}"/>
                </a:ext>
              </a:extLst>
            </p:cNvPr>
            <p:cNvSpPr/>
            <p:nvPr/>
          </p:nvSpPr>
          <p:spPr>
            <a:xfrm>
              <a:off x="5538185" y="3471209"/>
              <a:ext cx="1006138" cy="894343"/>
            </a:xfrm>
            <a:prstGeom prst="hexagon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Colchete Duplo 18">
              <a:extLst>
                <a:ext uri="{FF2B5EF4-FFF2-40B4-BE49-F238E27FC236}">
                  <a16:creationId xmlns:a16="http://schemas.microsoft.com/office/drawing/2014/main" id="{D65FAE29-C25E-46CD-BBEE-A8D655068E49}"/>
                </a:ext>
              </a:extLst>
            </p:cNvPr>
            <p:cNvSpPr/>
            <p:nvPr/>
          </p:nvSpPr>
          <p:spPr>
            <a:xfrm>
              <a:off x="5131292" y="3364637"/>
              <a:ext cx="1819924" cy="1136342"/>
            </a:xfrm>
            <a:prstGeom prst="bracketPair">
              <a:avLst>
                <a:gd name="adj" fmla="val 10318"/>
              </a:avLst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559432E9-CE37-46C9-9901-5B8FB92367CB}"/>
              </a:ext>
            </a:extLst>
          </p:cNvPr>
          <p:cNvSpPr/>
          <p:nvPr/>
        </p:nvSpPr>
        <p:spPr>
          <a:xfrm>
            <a:off x="5738845" y="345593"/>
            <a:ext cx="929653" cy="403731"/>
          </a:xfrm>
          <a:prstGeom prst="roundRect">
            <a:avLst/>
          </a:prstGeom>
          <a:noFill/>
          <a:ln w="28575"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825" dirty="0" err="1">
                <a:solidFill>
                  <a:schemeClr val="tx1"/>
                </a:solidFill>
              </a:rPr>
              <a:t>Tenants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21" name="Gráfico 20" descr="Banco de dados">
            <a:extLst>
              <a:ext uri="{FF2B5EF4-FFF2-40B4-BE49-F238E27FC236}">
                <a16:creationId xmlns:a16="http://schemas.microsoft.com/office/drawing/2014/main" id="{CE5F06CF-5E79-4276-B0AC-622AC53F9F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55927" y="472178"/>
            <a:ext cx="228222" cy="277147"/>
          </a:xfrm>
          <a:prstGeom prst="rect">
            <a:avLst/>
          </a:prstGeom>
        </p:spPr>
      </p:pic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F0C78D62-4677-4F64-A08A-105D22E55A34}"/>
              </a:ext>
            </a:extLst>
          </p:cNvPr>
          <p:cNvCxnSpPr>
            <a:cxnSpLocks/>
          </p:cNvCxnSpPr>
          <p:nvPr/>
        </p:nvCxnSpPr>
        <p:spPr>
          <a:xfrm>
            <a:off x="5585435" y="617445"/>
            <a:ext cx="48779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EA8FB851-2325-4C02-9D6A-69FB59796F86}"/>
              </a:ext>
            </a:extLst>
          </p:cNvPr>
          <p:cNvCxnSpPr>
            <a:cxnSpLocks/>
          </p:cNvCxnSpPr>
          <p:nvPr/>
        </p:nvCxnSpPr>
        <p:spPr>
          <a:xfrm>
            <a:off x="6346519" y="608734"/>
            <a:ext cx="14009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3EFE2B1E-67CD-4BD1-85CA-6FCD58FA6A66}"/>
              </a:ext>
            </a:extLst>
          </p:cNvPr>
          <p:cNvGrpSpPr/>
          <p:nvPr/>
        </p:nvGrpSpPr>
        <p:grpSpPr>
          <a:xfrm>
            <a:off x="6094530" y="1057400"/>
            <a:ext cx="220686" cy="167334"/>
            <a:chOff x="5131292" y="3364637"/>
            <a:chExt cx="1819924" cy="1136342"/>
          </a:xfrm>
        </p:grpSpPr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5B9A26BD-C503-4FF5-BFD9-12691FB8BCDD}"/>
                </a:ext>
              </a:extLst>
            </p:cNvPr>
            <p:cNvSpPr/>
            <p:nvPr/>
          </p:nvSpPr>
          <p:spPr>
            <a:xfrm>
              <a:off x="5131292" y="3429000"/>
              <a:ext cx="1819924" cy="9787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Hexágono 25">
              <a:extLst>
                <a:ext uri="{FF2B5EF4-FFF2-40B4-BE49-F238E27FC236}">
                  <a16:creationId xmlns:a16="http://schemas.microsoft.com/office/drawing/2014/main" id="{3C26F775-A424-4F5C-96B9-6EFAE0DAE57B}"/>
                </a:ext>
              </a:extLst>
            </p:cNvPr>
            <p:cNvSpPr/>
            <p:nvPr/>
          </p:nvSpPr>
          <p:spPr>
            <a:xfrm>
              <a:off x="5538185" y="3471209"/>
              <a:ext cx="1006138" cy="894343"/>
            </a:xfrm>
            <a:prstGeom prst="hexagon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Colchete Duplo 26">
              <a:extLst>
                <a:ext uri="{FF2B5EF4-FFF2-40B4-BE49-F238E27FC236}">
                  <a16:creationId xmlns:a16="http://schemas.microsoft.com/office/drawing/2014/main" id="{6238C323-0CE7-4084-B9B2-C0DAA9ECF3B5}"/>
                </a:ext>
              </a:extLst>
            </p:cNvPr>
            <p:cNvSpPr/>
            <p:nvPr/>
          </p:nvSpPr>
          <p:spPr>
            <a:xfrm>
              <a:off x="5131292" y="3364637"/>
              <a:ext cx="1819924" cy="1136342"/>
            </a:xfrm>
            <a:prstGeom prst="bracketPair">
              <a:avLst>
                <a:gd name="adj" fmla="val 10318"/>
              </a:avLst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8024708D-B7D8-40F0-8A52-EC6FCACF8AB8}"/>
              </a:ext>
            </a:extLst>
          </p:cNvPr>
          <p:cNvSpPr/>
          <p:nvPr/>
        </p:nvSpPr>
        <p:spPr>
          <a:xfrm>
            <a:off x="5738845" y="875909"/>
            <a:ext cx="929653" cy="403731"/>
          </a:xfrm>
          <a:prstGeom prst="roundRect">
            <a:avLst/>
          </a:prstGeom>
          <a:noFill/>
          <a:ln w="28575"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825" dirty="0">
                <a:solidFill>
                  <a:schemeClr val="tx1"/>
                </a:solidFill>
              </a:rPr>
              <a:t>Social</a:t>
            </a:r>
            <a:endParaRPr lang="en-US" sz="825" dirty="0">
              <a:solidFill>
                <a:schemeClr val="tx1"/>
              </a:solidFill>
            </a:endParaRPr>
          </a:p>
        </p:txBody>
      </p:sp>
      <p:pic>
        <p:nvPicPr>
          <p:cNvPr id="29" name="Gráfico 28" descr="Banco de dados">
            <a:extLst>
              <a:ext uri="{FF2B5EF4-FFF2-40B4-BE49-F238E27FC236}">
                <a16:creationId xmlns:a16="http://schemas.microsoft.com/office/drawing/2014/main" id="{29ED9638-6E6D-425F-BBB2-CF43D2534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55927" y="1002493"/>
            <a:ext cx="228222" cy="277147"/>
          </a:xfrm>
          <a:prstGeom prst="rect">
            <a:avLst/>
          </a:prstGeom>
        </p:spPr>
      </p:pic>
      <p:cxnSp>
        <p:nvCxnSpPr>
          <p:cNvPr id="30" name="Conector de Seta Reta 29">
            <a:extLst>
              <a:ext uri="{FF2B5EF4-FFF2-40B4-BE49-F238E27FC236}">
                <a16:creationId xmlns:a16="http://schemas.microsoft.com/office/drawing/2014/main" id="{11E27FE0-FA51-489F-A329-5D7E3FD21295}"/>
              </a:ext>
            </a:extLst>
          </p:cNvPr>
          <p:cNvCxnSpPr>
            <a:cxnSpLocks/>
          </p:cNvCxnSpPr>
          <p:nvPr/>
        </p:nvCxnSpPr>
        <p:spPr>
          <a:xfrm>
            <a:off x="5585435" y="1147760"/>
            <a:ext cx="48779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Conector de Seta Reta 30">
            <a:extLst>
              <a:ext uri="{FF2B5EF4-FFF2-40B4-BE49-F238E27FC236}">
                <a16:creationId xmlns:a16="http://schemas.microsoft.com/office/drawing/2014/main" id="{D4322031-53A3-4908-8BBF-4C625A456366}"/>
              </a:ext>
            </a:extLst>
          </p:cNvPr>
          <p:cNvCxnSpPr>
            <a:cxnSpLocks/>
          </p:cNvCxnSpPr>
          <p:nvPr/>
        </p:nvCxnSpPr>
        <p:spPr>
          <a:xfrm>
            <a:off x="6346519" y="1139050"/>
            <a:ext cx="14009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AF86BE33-4693-4CC3-8778-2D7831894071}"/>
              </a:ext>
            </a:extLst>
          </p:cNvPr>
          <p:cNvGrpSpPr/>
          <p:nvPr/>
        </p:nvGrpSpPr>
        <p:grpSpPr>
          <a:xfrm>
            <a:off x="6094530" y="1592394"/>
            <a:ext cx="220686" cy="167334"/>
            <a:chOff x="5131292" y="3364637"/>
            <a:chExt cx="1819924" cy="1136342"/>
          </a:xfrm>
        </p:grpSpPr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78624152-F402-4767-A848-8C36867F3724}"/>
                </a:ext>
              </a:extLst>
            </p:cNvPr>
            <p:cNvSpPr/>
            <p:nvPr/>
          </p:nvSpPr>
          <p:spPr>
            <a:xfrm>
              <a:off x="5131292" y="3429000"/>
              <a:ext cx="1819924" cy="9787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Hexágono 33">
              <a:extLst>
                <a:ext uri="{FF2B5EF4-FFF2-40B4-BE49-F238E27FC236}">
                  <a16:creationId xmlns:a16="http://schemas.microsoft.com/office/drawing/2014/main" id="{5170340B-DC47-4229-A8AA-74E977136990}"/>
                </a:ext>
              </a:extLst>
            </p:cNvPr>
            <p:cNvSpPr/>
            <p:nvPr/>
          </p:nvSpPr>
          <p:spPr>
            <a:xfrm>
              <a:off x="5538185" y="3471209"/>
              <a:ext cx="1006138" cy="894343"/>
            </a:xfrm>
            <a:prstGeom prst="hexagon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Colchete Duplo 34">
              <a:extLst>
                <a:ext uri="{FF2B5EF4-FFF2-40B4-BE49-F238E27FC236}">
                  <a16:creationId xmlns:a16="http://schemas.microsoft.com/office/drawing/2014/main" id="{441276C8-0AE4-4646-A886-11CB66654DAC}"/>
                </a:ext>
              </a:extLst>
            </p:cNvPr>
            <p:cNvSpPr/>
            <p:nvPr/>
          </p:nvSpPr>
          <p:spPr>
            <a:xfrm>
              <a:off x="5131292" y="3364637"/>
              <a:ext cx="1819924" cy="1136342"/>
            </a:xfrm>
            <a:prstGeom prst="bracketPair">
              <a:avLst>
                <a:gd name="adj" fmla="val 10318"/>
              </a:avLst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tângulo: Cantos Arredondados 35">
            <a:extLst>
              <a:ext uri="{FF2B5EF4-FFF2-40B4-BE49-F238E27FC236}">
                <a16:creationId xmlns:a16="http://schemas.microsoft.com/office/drawing/2014/main" id="{FA3BB63B-80ED-4B58-83DF-BAACFE4D2BC9}"/>
              </a:ext>
            </a:extLst>
          </p:cNvPr>
          <p:cNvSpPr/>
          <p:nvPr/>
        </p:nvSpPr>
        <p:spPr>
          <a:xfrm>
            <a:off x="5738845" y="1410902"/>
            <a:ext cx="929653" cy="403731"/>
          </a:xfrm>
          <a:prstGeom prst="roundRect">
            <a:avLst/>
          </a:prstGeom>
          <a:noFill/>
          <a:ln w="28575"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825" dirty="0">
                <a:solidFill>
                  <a:schemeClr val="tx1"/>
                </a:solidFill>
              </a:rPr>
              <a:t>Financeiro</a:t>
            </a:r>
            <a:endParaRPr lang="en-US" sz="825" dirty="0">
              <a:solidFill>
                <a:schemeClr val="tx1"/>
              </a:solidFill>
            </a:endParaRPr>
          </a:p>
        </p:txBody>
      </p:sp>
      <p:pic>
        <p:nvPicPr>
          <p:cNvPr id="37" name="Gráfico 36" descr="Banco de dados">
            <a:extLst>
              <a:ext uri="{FF2B5EF4-FFF2-40B4-BE49-F238E27FC236}">
                <a16:creationId xmlns:a16="http://schemas.microsoft.com/office/drawing/2014/main" id="{AFC6DD12-E234-4100-94FE-48AA1D5433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55927" y="1537487"/>
            <a:ext cx="228222" cy="277147"/>
          </a:xfrm>
          <a:prstGeom prst="rect">
            <a:avLst/>
          </a:prstGeom>
        </p:spPr>
      </p:pic>
      <p:cxnSp>
        <p:nvCxnSpPr>
          <p:cNvPr id="38" name="Conector de Seta Reta 37">
            <a:extLst>
              <a:ext uri="{FF2B5EF4-FFF2-40B4-BE49-F238E27FC236}">
                <a16:creationId xmlns:a16="http://schemas.microsoft.com/office/drawing/2014/main" id="{4B738FFA-5864-4477-A4A5-EBB64B697B23}"/>
              </a:ext>
            </a:extLst>
          </p:cNvPr>
          <p:cNvCxnSpPr>
            <a:cxnSpLocks/>
          </p:cNvCxnSpPr>
          <p:nvPr/>
        </p:nvCxnSpPr>
        <p:spPr>
          <a:xfrm>
            <a:off x="5585435" y="1682754"/>
            <a:ext cx="48779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Conector de Seta Reta 38">
            <a:extLst>
              <a:ext uri="{FF2B5EF4-FFF2-40B4-BE49-F238E27FC236}">
                <a16:creationId xmlns:a16="http://schemas.microsoft.com/office/drawing/2014/main" id="{7AFB3FD3-9E7B-4184-B4C5-F22D51786584}"/>
              </a:ext>
            </a:extLst>
          </p:cNvPr>
          <p:cNvCxnSpPr>
            <a:cxnSpLocks/>
          </p:cNvCxnSpPr>
          <p:nvPr/>
        </p:nvCxnSpPr>
        <p:spPr>
          <a:xfrm>
            <a:off x="6346519" y="1674043"/>
            <a:ext cx="14009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Conector de Seta Reta 39">
            <a:extLst>
              <a:ext uri="{FF2B5EF4-FFF2-40B4-BE49-F238E27FC236}">
                <a16:creationId xmlns:a16="http://schemas.microsoft.com/office/drawing/2014/main" id="{3FE0286B-AEB8-4012-B6A4-3E64A7FEB287}"/>
              </a:ext>
            </a:extLst>
          </p:cNvPr>
          <p:cNvCxnSpPr>
            <a:cxnSpLocks/>
          </p:cNvCxnSpPr>
          <p:nvPr/>
        </p:nvCxnSpPr>
        <p:spPr>
          <a:xfrm>
            <a:off x="6698082" y="542779"/>
            <a:ext cx="422948" cy="468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1" name="Gráfico 40" descr="Envelope">
            <a:extLst>
              <a:ext uri="{FF2B5EF4-FFF2-40B4-BE49-F238E27FC236}">
                <a16:creationId xmlns:a16="http://schemas.microsoft.com/office/drawing/2014/main" id="{CB0AFD6A-536B-4B8C-8D7D-01189C697B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39008" y="304404"/>
            <a:ext cx="193331" cy="234776"/>
          </a:xfrm>
          <a:prstGeom prst="rect">
            <a:avLst/>
          </a:prstGeom>
        </p:spPr>
      </p:pic>
      <p:grpSp>
        <p:nvGrpSpPr>
          <p:cNvPr id="42" name="Agrupar 41">
            <a:extLst>
              <a:ext uri="{FF2B5EF4-FFF2-40B4-BE49-F238E27FC236}">
                <a16:creationId xmlns:a16="http://schemas.microsoft.com/office/drawing/2014/main" id="{900E6EDA-FC0B-4178-857A-984098318447}"/>
              </a:ext>
            </a:extLst>
          </p:cNvPr>
          <p:cNvGrpSpPr/>
          <p:nvPr/>
        </p:nvGrpSpPr>
        <p:grpSpPr>
          <a:xfrm>
            <a:off x="6081379" y="2084525"/>
            <a:ext cx="220686" cy="167334"/>
            <a:chOff x="5131292" y="3364637"/>
            <a:chExt cx="1819924" cy="1136342"/>
          </a:xfrm>
        </p:grpSpPr>
        <p:sp>
          <p:nvSpPr>
            <p:cNvPr id="43" name="Retângulo 42">
              <a:extLst>
                <a:ext uri="{FF2B5EF4-FFF2-40B4-BE49-F238E27FC236}">
                  <a16:creationId xmlns:a16="http://schemas.microsoft.com/office/drawing/2014/main" id="{6B169F74-3BBE-4DFD-963B-AA10F8EB9AC5}"/>
                </a:ext>
              </a:extLst>
            </p:cNvPr>
            <p:cNvSpPr/>
            <p:nvPr/>
          </p:nvSpPr>
          <p:spPr>
            <a:xfrm>
              <a:off x="5131292" y="3429000"/>
              <a:ext cx="1819924" cy="9787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Hexágono 43">
              <a:extLst>
                <a:ext uri="{FF2B5EF4-FFF2-40B4-BE49-F238E27FC236}">
                  <a16:creationId xmlns:a16="http://schemas.microsoft.com/office/drawing/2014/main" id="{BC19A6AD-B2E7-4ABA-B8AB-561925A1F947}"/>
                </a:ext>
              </a:extLst>
            </p:cNvPr>
            <p:cNvSpPr/>
            <p:nvPr/>
          </p:nvSpPr>
          <p:spPr>
            <a:xfrm>
              <a:off x="5538185" y="3471209"/>
              <a:ext cx="1006138" cy="894343"/>
            </a:xfrm>
            <a:prstGeom prst="hexagon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Colchete Duplo 44">
              <a:extLst>
                <a:ext uri="{FF2B5EF4-FFF2-40B4-BE49-F238E27FC236}">
                  <a16:creationId xmlns:a16="http://schemas.microsoft.com/office/drawing/2014/main" id="{09CEA69F-3307-446C-B162-62136D757F39}"/>
                </a:ext>
              </a:extLst>
            </p:cNvPr>
            <p:cNvSpPr/>
            <p:nvPr/>
          </p:nvSpPr>
          <p:spPr>
            <a:xfrm>
              <a:off x="5131292" y="3364637"/>
              <a:ext cx="1819924" cy="1136342"/>
            </a:xfrm>
            <a:prstGeom prst="bracketPair">
              <a:avLst>
                <a:gd name="adj" fmla="val 10318"/>
              </a:avLst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tângulo: Cantos Arredondados 45">
            <a:extLst>
              <a:ext uri="{FF2B5EF4-FFF2-40B4-BE49-F238E27FC236}">
                <a16:creationId xmlns:a16="http://schemas.microsoft.com/office/drawing/2014/main" id="{F47946DD-640D-4429-9054-43F11C062A1D}"/>
              </a:ext>
            </a:extLst>
          </p:cNvPr>
          <p:cNvSpPr/>
          <p:nvPr/>
        </p:nvSpPr>
        <p:spPr>
          <a:xfrm>
            <a:off x="5725694" y="1903034"/>
            <a:ext cx="929653" cy="403731"/>
          </a:xfrm>
          <a:prstGeom prst="roundRect">
            <a:avLst/>
          </a:prstGeom>
          <a:noFill/>
          <a:ln w="28575"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825" dirty="0">
                <a:solidFill>
                  <a:schemeClr val="tx1"/>
                </a:solidFill>
              </a:rPr>
              <a:t>Carteiras</a:t>
            </a:r>
            <a:endParaRPr lang="en-US" sz="825" dirty="0">
              <a:solidFill>
                <a:schemeClr val="tx1"/>
              </a:solidFill>
            </a:endParaRPr>
          </a:p>
        </p:txBody>
      </p:sp>
      <p:pic>
        <p:nvPicPr>
          <p:cNvPr id="47" name="Gráfico 46" descr="Banco de dados">
            <a:extLst>
              <a:ext uri="{FF2B5EF4-FFF2-40B4-BE49-F238E27FC236}">
                <a16:creationId xmlns:a16="http://schemas.microsoft.com/office/drawing/2014/main" id="{23701733-E61E-494F-8A73-36F20245A2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42775" y="2029618"/>
            <a:ext cx="228222" cy="277147"/>
          </a:xfrm>
          <a:prstGeom prst="rect">
            <a:avLst/>
          </a:prstGeom>
        </p:spPr>
      </p:pic>
      <p:cxnSp>
        <p:nvCxnSpPr>
          <p:cNvPr id="48" name="Conector de Seta Reta 47">
            <a:extLst>
              <a:ext uri="{FF2B5EF4-FFF2-40B4-BE49-F238E27FC236}">
                <a16:creationId xmlns:a16="http://schemas.microsoft.com/office/drawing/2014/main" id="{E9E079F1-5A8A-43F4-B22C-373218D41E79}"/>
              </a:ext>
            </a:extLst>
          </p:cNvPr>
          <p:cNvCxnSpPr>
            <a:cxnSpLocks/>
          </p:cNvCxnSpPr>
          <p:nvPr/>
        </p:nvCxnSpPr>
        <p:spPr>
          <a:xfrm>
            <a:off x="5572283" y="2174885"/>
            <a:ext cx="48779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Conector de Seta Reta 48">
            <a:extLst>
              <a:ext uri="{FF2B5EF4-FFF2-40B4-BE49-F238E27FC236}">
                <a16:creationId xmlns:a16="http://schemas.microsoft.com/office/drawing/2014/main" id="{A9D75EF5-C881-4DB7-9581-AB8CD6E79791}"/>
              </a:ext>
            </a:extLst>
          </p:cNvPr>
          <p:cNvCxnSpPr>
            <a:cxnSpLocks/>
          </p:cNvCxnSpPr>
          <p:nvPr/>
        </p:nvCxnSpPr>
        <p:spPr>
          <a:xfrm>
            <a:off x="6333367" y="2166174"/>
            <a:ext cx="14009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Conector de Seta Reta 49">
            <a:extLst>
              <a:ext uri="{FF2B5EF4-FFF2-40B4-BE49-F238E27FC236}">
                <a16:creationId xmlns:a16="http://schemas.microsoft.com/office/drawing/2014/main" id="{B8811364-A2F0-47FD-9D61-CEA35C637AF2}"/>
              </a:ext>
            </a:extLst>
          </p:cNvPr>
          <p:cNvCxnSpPr>
            <a:cxnSpLocks/>
          </p:cNvCxnSpPr>
          <p:nvPr/>
        </p:nvCxnSpPr>
        <p:spPr>
          <a:xfrm>
            <a:off x="6690760" y="1082145"/>
            <a:ext cx="422948" cy="468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1" name="Gráfico 50" descr="Envelope">
            <a:extLst>
              <a:ext uri="{FF2B5EF4-FFF2-40B4-BE49-F238E27FC236}">
                <a16:creationId xmlns:a16="http://schemas.microsoft.com/office/drawing/2014/main" id="{13617094-890E-4165-A827-1C146CE2B0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31687" y="843770"/>
            <a:ext cx="193331" cy="234776"/>
          </a:xfrm>
          <a:prstGeom prst="rect">
            <a:avLst/>
          </a:prstGeom>
        </p:spPr>
      </p:pic>
      <p:cxnSp>
        <p:nvCxnSpPr>
          <p:cNvPr id="52" name="Conector de Seta Reta 51">
            <a:extLst>
              <a:ext uri="{FF2B5EF4-FFF2-40B4-BE49-F238E27FC236}">
                <a16:creationId xmlns:a16="http://schemas.microsoft.com/office/drawing/2014/main" id="{88BC91E5-087F-4704-A960-F78FAF531C7D}"/>
              </a:ext>
            </a:extLst>
          </p:cNvPr>
          <p:cNvCxnSpPr>
            <a:cxnSpLocks/>
          </p:cNvCxnSpPr>
          <p:nvPr/>
        </p:nvCxnSpPr>
        <p:spPr>
          <a:xfrm>
            <a:off x="6685246" y="1610891"/>
            <a:ext cx="422948" cy="468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3" name="Gráfico 52" descr="Envelope">
            <a:extLst>
              <a:ext uri="{FF2B5EF4-FFF2-40B4-BE49-F238E27FC236}">
                <a16:creationId xmlns:a16="http://schemas.microsoft.com/office/drawing/2014/main" id="{C6EC77EA-C88B-4157-A22F-A832912DA5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6171" y="1372516"/>
            <a:ext cx="193331" cy="234776"/>
          </a:xfrm>
          <a:prstGeom prst="rect">
            <a:avLst/>
          </a:prstGeom>
        </p:spPr>
      </p:pic>
      <p:cxnSp>
        <p:nvCxnSpPr>
          <p:cNvPr id="54" name="Conector de Seta Reta 53">
            <a:extLst>
              <a:ext uri="{FF2B5EF4-FFF2-40B4-BE49-F238E27FC236}">
                <a16:creationId xmlns:a16="http://schemas.microsoft.com/office/drawing/2014/main" id="{986AFEC1-F563-4C6F-A943-370685201A89}"/>
              </a:ext>
            </a:extLst>
          </p:cNvPr>
          <p:cNvCxnSpPr>
            <a:cxnSpLocks/>
          </p:cNvCxnSpPr>
          <p:nvPr/>
        </p:nvCxnSpPr>
        <p:spPr>
          <a:xfrm flipV="1">
            <a:off x="6679044" y="1919785"/>
            <a:ext cx="530758" cy="206893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5" name="Gráfico 54" descr="Envelope">
            <a:extLst>
              <a:ext uri="{FF2B5EF4-FFF2-40B4-BE49-F238E27FC236}">
                <a16:creationId xmlns:a16="http://schemas.microsoft.com/office/drawing/2014/main" id="{79131310-A4BA-49EE-BE70-F9FA61FA78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4412" y="1775596"/>
            <a:ext cx="193331" cy="234776"/>
          </a:xfrm>
          <a:prstGeom prst="rect">
            <a:avLst/>
          </a:prstGeom>
        </p:spPr>
      </p:pic>
      <p:cxnSp>
        <p:nvCxnSpPr>
          <p:cNvPr id="56" name="Conector de Seta Reta 55">
            <a:extLst>
              <a:ext uri="{FF2B5EF4-FFF2-40B4-BE49-F238E27FC236}">
                <a16:creationId xmlns:a16="http://schemas.microsoft.com/office/drawing/2014/main" id="{F0B4350B-3A49-42E0-80F7-017E47B3C507}"/>
              </a:ext>
            </a:extLst>
          </p:cNvPr>
          <p:cNvCxnSpPr>
            <a:cxnSpLocks/>
          </p:cNvCxnSpPr>
          <p:nvPr/>
        </p:nvCxnSpPr>
        <p:spPr>
          <a:xfrm>
            <a:off x="5572283" y="89413"/>
            <a:ext cx="0" cy="528032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Conector de Seta Reta 56">
            <a:extLst>
              <a:ext uri="{FF2B5EF4-FFF2-40B4-BE49-F238E27FC236}">
                <a16:creationId xmlns:a16="http://schemas.microsoft.com/office/drawing/2014/main" id="{77E811B2-1D60-43D5-A5E9-192D2FF09AEB}"/>
              </a:ext>
            </a:extLst>
          </p:cNvPr>
          <p:cNvCxnSpPr>
            <a:cxnSpLocks/>
          </p:cNvCxnSpPr>
          <p:nvPr/>
        </p:nvCxnSpPr>
        <p:spPr>
          <a:xfrm>
            <a:off x="5362940" y="345593"/>
            <a:ext cx="18238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8" name="Conector de Seta Reta 57">
            <a:extLst>
              <a:ext uri="{FF2B5EF4-FFF2-40B4-BE49-F238E27FC236}">
                <a16:creationId xmlns:a16="http://schemas.microsoft.com/office/drawing/2014/main" id="{2DDA52DD-CE92-4C98-A7DC-520D9059AB63}"/>
              </a:ext>
            </a:extLst>
          </p:cNvPr>
          <p:cNvCxnSpPr>
            <a:cxnSpLocks/>
          </p:cNvCxnSpPr>
          <p:nvPr/>
        </p:nvCxnSpPr>
        <p:spPr>
          <a:xfrm>
            <a:off x="5362940" y="411461"/>
            <a:ext cx="18238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Conector de Seta Reta 58">
            <a:extLst>
              <a:ext uri="{FF2B5EF4-FFF2-40B4-BE49-F238E27FC236}">
                <a16:creationId xmlns:a16="http://schemas.microsoft.com/office/drawing/2014/main" id="{EEB32146-0498-4E21-B69E-505CC6483299}"/>
              </a:ext>
            </a:extLst>
          </p:cNvPr>
          <p:cNvCxnSpPr>
            <a:cxnSpLocks/>
          </p:cNvCxnSpPr>
          <p:nvPr/>
        </p:nvCxnSpPr>
        <p:spPr>
          <a:xfrm>
            <a:off x="5572283" y="1138943"/>
            <a:ext cx="0" cy="1035943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0" name="Retângulo: Cantos Arredondados 59">
            <a:extLst>
              <a:ext uri="{FF2B5EF4-FFF2-40B4-BE49-F238E27FC236}">
                <a16:creationId xmlns:a16="http://schemas.microsoft.com/office/drawing/2014/main" id="{FF7AB615-E222-427E-8A94-E108F82E7A3B}"/>
              </a:ext>
            </a:extLst>
          </p:cNvPr>
          <p:cNvSpPr/>
          <p:nvPr/>
        </p:nvSpPr>
        <p:spPr>
          <a:xfrm>
            <a:off x="4724279" y="819820"/>
            <a:ext cx="580974" cy="1340169"/>
          </a:xfrm>
          <a:prstGeom prst="roundRect">
            <a:avLst/>
          </a:prstGeom>
          <a:noFill/>
          <a:ln w="28575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825" dirty="0">
                <a:solidFill>
                  <a:schemeClr val="tx1"/>
                </a:solidFill>
              </a:rPr>
              <a:t>API Gateway</a:t>
            </a:r>
            <a:endParaRPr lang="en-US" sz="825" dirty="0">
              <a:solidFill>
                <a:schemeClr val="tx1"/>
              </a:solidFill>
            </a:endParaRPr>
          </a:p>
        </p:txBody>
      </p:sp>
      <p:grpSp>
        <p:nvGrpSpPr>
          <p:cNvPr id="61" name="Agrupar 60">
            <a:extLst>
              <a:ext uri="{FF2B5EF4-FFF2-40B4-BE49-F238E27FC236}">
                <a16:creationId xmlns:a16="http://schemas.microsoft.com/office/drawing/2014/main" id="{F9FBBEA4-979D-4A72-BB0F-E93180149864}"/>
              </a:ext>
            </a:extLst>
          </p:cNvPr>
          <p:cNvGrpSpPr/>
          <p:nvPr/>
        </p:nvGrpSpPr>
        <p:grpSpPr>
          <a:xfrm>
            <a:off x="4856766" y="1159448"/>
            <a:ext cx="220686" cy="167334"/>
            <a:chOff x="5131292" y="3364637"/>
            <a:chExt cx="1819924" cy="1136342"/>
          </a:xfrm>
        </p:grpSpPr>
        <p:sp>
          <p:nvSpPr>
            <p:cNvPr id="62" name="Retângulo 61">
              <a:extLst>
                <a:ext uri="{FF2B5EF4-FFF2-40B4-BE49-F238E27FC236}">
                  <a16:creationId xmlns:a16="http://schemas.microsoft.com/office/drawing/2014/main" id="{DB9FA297-3907-42E3-976D-E680E1D56B68}"/>
                </a:ext>
              </a:extLst>
            </p:cNvPr>
            <p:cNvSpPr/>
            <p:nvPr/>
          </p:nvSpPr>
          <p:spPr>
            <a:xfrm>
              <a:off x="5131292" y="3429000"/>
              <a:ext cx="1819924" cy="9787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ágono 62">
              <a:extLst>
                <a:ext uri="{FF2B5EF4-FFF2-40B4-BE49-F238E27FC236}">
                  <a16:creationId xmlns:a16="http://schemas.microsoft.com/office/drawing/2014/main" id="{A2F96CC6-FDDC-4CDC-AA83-22C3B763A438}"/>
                </a:ext>
              </a:extLst>
            </p:cNvPr>
            <p:cNvSpPr/>
            <p:nvPr/>
          </p:nvSpPr>
          <p:spPr>
            <a:xfrm>
              <a:off x="5538185" y="3471209"/>
              <a:ext cx="1006138" cy="894343"/>
            </a:xfrm>
            <a:prstGeom prst="hexagon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Colchete Duplo 63">
              <a:extLst>
                <a:ext uri="{FF2B5EF4-FFF2-40B4-BE49-F238E27FC236}">
                  <a16:creationId xmlns:a16="http://schemas.microsoft.com/office/drawing/2014/main" id="{65AADD9F-362E-4619-8A27-EEB5275EA421}"/>
                </a:ext>
              </a:extLst>
            </p:cNvPr>
            <p:cNvSpPr/>
            <p:nvPr/>
          </p:nvSpPr>
          <p:spPr>
            <a:xfrm>
              <a:off x="5131292" y="3364637"/>
              <a:ext cx="1819924" cy="1136342"/>
            </a:xfrm>
            <a:prstGeom prst="bracketPair">
              <a:avLst>
                <a:gd name="adj" fmla="val 10318"/>
              </a:avLst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9DDF562-9AE4-491C-8C9B-9AA0289D6BDB}"/>
              </a:ext>
            </a:extLst>
          </p:cNvPr>
          <p:cNvSpPr txBox="1"/>
          <p:nvPr/>
        </p:nvSpPr>
        <p:spPr>
          <a:xfrm>
            <a:off x="4742764" y="1332908"/>
            <a:ext cx="595035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25" dirty="0"/>
              <a:t>SPA API</a:t>
            </a:r>
            <a:endParaRPr lang="en-US" sz="825" dirty="0"/>
          </a:p>
        </p:txBody>
      </p:sp>
      <p:grpSp>
        <p:nvGrpSpPr>
          <p:cNvPr id="66" name="Agrupar 65">
            <a:extLst>
              <a:ext uri="{FF2B5EF4-FFF2-40B4-BE49-F238E27FC236}">
                <a16:creationId xmlns:a16="http://schemas.microsoft.com/office/drawing/2014/main" id="{9C9E73AD-C227-43C5-9B17-6FC53252AD73}"/>
              </a:ext>
            </a:extLst>
          </p:cNvPr>
          <p:cNvGrpSpPr/>
          <p:nvPr/>
        </p:nvGrpSpPr>
        <p:grpSpPr>
          <a:xfrm>
            <a:off x="4857831" y="1701641"/>
            <a:ext cx="220686" cy="167334"/>
            <a:chOff x="5131292" y="3364637"/>
            <a:chExt cx="1819924" cy="1136342"/>
          </a:xfrm>
        </p:grpSpPr>
        <p:sp>
          <p:nvSpPr>
            <p:cNvPr id="67" name="Retângulo 66">
              <a:extLst>
                <a:ext uri="{FF2B5EF4-FFF2-40B4-BE49-F238E27FC236}">
                  <a16:creationId xmlns:a16="http://schemas.microsoft.com/office/drawing/2014/main" id="{EB668908-6C6C-47FE-93D5-44AD0B2FAF81}"/>
                </a:ext>
              </a:extLst>
            </p:cNvPr>
            <p:cNvSpPr/>
            <p:nvPr/>
          </p:nvSpPr>
          <p:spPr>
            <a:xfrm>
              <a:off x="5131292" y="3429000"/>
              <a:ext cx="1819924" cy="9787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ágono 67">
              <a:extLst>
                <a:ext uri="{FF2B5EF4-FFF2-40B4-BE49-F238E27FC236}">
                  <a16:creationId xmlns:a16="http://schemas.microsoft.com/office/drawing/2014/main" id="{C272A1B5-B641-4D51-8022-9B073A886009}"/>
                </a:ext>
              </a:extLst>
            </p:cNvPr>
            <p:cNvSpPr/>
            <p:nvPr/>
          </p:nvSpPr>
          <p:spPr>
            <a:xfrm>
              <a:off x="5538185" y="3471209"/>
              <a:ext cx="1006138" cy="894343"/>
            </a:xfrm>
            <a:prstGeom prst="hexagon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Colchete Duplo 68">
              <a:extLst>
                <a:ext uri="{FF2B5EF4-FFF2-40B4-BE49-F238E27FC236}">
                  <a16:creationId xmlns:a16="http://schemas.microsoft.com/office/drawing/2014/main" id="{1BBD445B-D861-48FF-88D8-272CA1EA3F62}"/>
                </a:ext>
              </a:extLst>
            </p:cNvPr>
            <p:cNvSpPr/>
            <p:nvPr/>
          </p:nvSpPr>
          <p:spPr>
            <a:xfrm>
              <a:off x="5131292" y="3364637"/>
              <a:ext cx="1819924" cy="1136342"/>
            </a:xfrm>
            <a:prstGeom prst="bracketPair">
              <a:avLst>
                <a:gd name="adj" fmla="val 10318"/>
              </a:avLst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0" name="CaixaDeTexto 69">
            <a:extLst>
              <a:ext uri="{FF2B5EF4-FFF2-40B4-BE49-F238E27FC236}">
                <a16:creationId xmlns:a16="http://schemas.microsoft.com/office/drawing/2014/main" id="{E7BC7D0E-B37A-4B50-A939-F2B3F4EE9341}"/>
              </a:ext>
            </a:extLst>
          </p:cNvPr>
          <p:cNvSpPr txBox="1"/>
          <p:nvPr/>
        </p:nvSpPr>
        <p:spPr>
          <a:xfrm>
            <a:off x="4695549" y="1911637"/>
            <a:ext cx="782587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25" dirty="0"/>
              <a:t>MOBILE API</a:t>
            </a:r>
            <a:endParaRPr lang="en-US" sz="825" dirty="0"/>
          </a:p>
        </p:txBody>
      </p:sp>
      <p:cxnSp>
        <p:nvCxnSpPr>
          <p:cNvPr id="71" name="Conector de Seta Reta 70">
            <a:extLst>
              <a:ext uri="{FF2B5EF4-FFF2-40B4-BE49-F238E27FC236}">
                <a16:creationId xmlns:a16="http://schemas.microsoft.com/office/drawing/2014/main" id="{785A9B1D-F0FF-4E5E-B75F-EA3BE6085FCD}"/>
              </a:ext>
            </a:extLst>
          </p:cNvPr>
          <p:cNvCxnSpPr>
            <a:cxnSpLocks/>
          </p:cNvCxnSpPr>
          <p:nvPr/>
        </p:nvCxnSpPr>
        <p:spPr>
          <a:xfrm>
            <a:off x="5119044" y="1790332"/>
            <a:ext cx="42628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2" name="Retângulo: Cantos Arredondados 71">
            <a:extLst>
              <a:ext uri="{FF2B5EF4-FFF2-40B4-BE49-F238E27FC236}">
                <a16:creationId xmlns:a16="http://schemas.microsoft.com/office/drawing/2014/main" id="{44B43C11-359D-4C11-B0A7-90B21633D5A3}"/>
              </a:ext>
            </a:extLst>
          </p:cNvPr>
          <p:cNvSpPr/>
          <p:nvPr/>
        </p:nvSpPr>
        <p:spPr>
          <a:xfrm>
            <a:off x="3800259" y="232730"/>
            <a:ext cx="600345" cy="1670303"/>
          </a:xfrm>
          <a:prstGeom prst="roundRect">
            <a:avLst/>
          </a:prstGeom>
          <a:noFill/>
          <a:ln w="28575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825" dirty="0">
                <a:solidFill>
                  <a:schemeClr val="tx1"/>
                </a:solidFill>
              </a:rPr>
              <a:t>Clientes</a:t>
            </a:r>
            <a:endParaRPr lang="en-US" sz="825" dirty="0">
              <a:solidFill>
                <a:schemeClr val="tx1"/>
              </a:solidFill>
            </a:endParaRPr>
          </a:p>
        </p:txBody>
      </p:sp>
      <p:pic>
        <p:nvPicPr>
          <p:cNvPr id="73" name="Gráfico 72" descr="Smartphone">
            <a:extLst>
              <a:ext uri="{FF2B5EF4-FFF2-40B4-BE49-F238E27FC236}">
                <a16:creationId xmlns:a16="http://schemas.microsoft.com/office/drawing/2014/main" id="{3128F65A-A94F-457A-92FD-46FD852CC8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00857" y="1063501"/>
            <a:ext cx="283856" cy="344708"/>
          </a:xfrm>
          <a:prstGeom prst="rect">
            <a:avLst/>
          </a:prstGeom>
        </p:spPr>
      </p:pic>
      <p:pic>
        <p:nvPicPr>
          <p:cNvPr id="74" name="Gráfico 73" descr="Laptop">
            <a:extLst>
              <a:ext uri="{FF2B5EF4-FFF2-40B4-BE49-F238E27FC236}">
                <a16:creationId xmlns:a16="http://schemas.microsoft.com/office/drawing/2014/main" id="{6CA40992-D496-47D6-8EC0-634B6FDA9B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001606" y="475111"/>
            <a:ext cx="283856" cy="344708"/>
          </a:xfrm>
          <a:prstGeom prst="rect">
            <a:avLst/>
          </a:prstGeom>
        </p:spPr>
      </p:pic>
      <p:sp>
        <p:nvSpPr>
          <p:cNvPr id="75" name="CaixaDeTexto 74">
            <a:extLst>
              <a:ext uri="{FF2B5EF4-FFF2-40B4-BE49-F238E27FC236}">
                <a16:creationId xmlns:a16="http://schemas.microsoft.com/office/drawing/2014/main" id="{E23E72C6-219E-4F3A-9AFF-D0FC0108988E}"/>
              </a:ext>
            </a:extLst>
          </p:cNvPr>
          <p:cNvSpPr txBox="1"/>
          <p:nvPr/>
        </p:nvSpPr>
        <p:spPr>
          <a:xfrm>
            <a:off x="3892092" y="756946"/>
            <a:ext cx="665567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25" dirty="0"/>
              <a:t>SPA WEB</a:t>
            </a:r>
            <a:endParaRPr lang="en-US" sz="825" dirty="0"/>
          </a:p>
        </p:txBody>
      </p:sp>
      <p:sp>
        <p:nvSpPr>
          <p:cNvPr id="76" name="CaixaDeTexto 75">
            <a:extLst>
              <a:ext uri="{FF2B5EF4-FFF2-40B4-BE49-F238E27FC236}">
                <a16:creationId xmlns:a16="http://schemas.microsoft.com/office/drawing/2014/main" id="{7ACDF613-BE1B-4E21-8702-BA5D952AEB4D}"/>
              </a:ext>
            </a:extLst>
          </p:cNvPr>
          <p:cNvSpPr txBox="1"/>
          <p:nvPr/>
        </p:nvSpPr>
        <p:spPr>
          <a:xfrm>
            <a:off x="3892091" y="1420290"/>
            <a:ext cx="583814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25" dirty="0"/>
              <a:t>MOBILE</a:t>
            </a:r>
            <a:endParaRPr lang="en-US" sz="825" dirty="0"/>
          </a:p>
        </p:txBody>
      </p:sp>
      <p:cxnSp>
        <p:nvCxnSpPr>
          <p:cNvPr id="77" name="Conector de Seta Reta 76">
            <a:extLst>
              <a:ext uri="{FF2B5EF4-FFF2-40B4-BE49-F238E27FC236}">
                <a16:creationId xmlns:a16="http://schemas.microsoft.com/office/drawing/2014/main" id="{6E15858A-3DB7-4D3E-BEC2-328511C28EF1}"/>
              </a:ext>
            </a:extLst>
          </p:cNvPr>
          <p:cNvCxnSpPr>
            <a:cxnSpLocks/>
          </p:cNvCxnSpPr>
          <p:nvPr/>
        </p:nvCxnSpPr>
        <p:spPr>
          <a:xfrm>
            <a:off x="4305948" y="674476"/>
            <a:ext cx="496466" cy="5665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8" name="Conector de Seta Reta 77">
            <a:extLst>
              <a:ext uri="{FF2B5EF4-FFF2-40B4-BE49-F238E27FC236}">
                <a16:creationId xmlns:a16="http://schemas.microsoft.com/office/drawing/2014/main" id="{2349B6FE-FE90-41EF-A3B7-298C6472F96B}"/>
              </a:ext>
            </a:extLst>
          </p:cNvPr>
          <p:cNvCxnSpPr>
            <a:cxnSpLocks/>
          </p:cNvCxnSpPr>
          <p:nvPr/>
        </p:nvCxnSpPr>
        <p:spPr>
          <a:xfrm>
            <a:off x="4264027" y="1248119"/>
            <a:ext cx="547460" cy="54221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1" name="Retângulo 80">
            <a:extLst>
              <a:ext uri="{FF2B5EF4-FFF2-40B4-BE49-F238E27FC236}">
                <a16:creationId xmlns:a16="http://schemas.microsoft.com/office/drawing/2014/main" id="{A2C74DA5-43F9-4D3E-9C9B-8FFA8A1344CC}"/>
              </a:ext>
            </a:extLst>
          </p:cNvPr>
          <p:cNvSpPr/>
          <p:nvPr/>
        </p:nvSpPr>
        <p:spPr>
          <a:xfrm>
            <a:off x="-982038" y="47379"/>
            <a:ext cx="4019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Designed by </a:t>
            </a:r>
            <a:r>
              <a:rPr lang="en-US" dirty="0" err="1"/>
              <a:t>katemangostar</a:t>
            </a:r>
            <a:r>
              <a:rPr lang="en-US" dirty="0"/>
              <a:t> / </a:t>
            </a:r>
            <a:r>
              <a:rPr lang="en-US" dirty="0" err="1"/>
              <a:t>Freepik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851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com muito alta confiança">
            <a:extLst>
              <a:ext uri="{FF2B5EF4-FFF2-40B4-BE49-F238E27FC236}">
                <a16:creationId xmlns:a16="http://schemas.microsoft.com/office/drawing/2014/main" id="{B0AEC27E-E19C-4BC4-974E-F6160E6CE0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347614"/>
            <a:ext cx="4915159" cy="368636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C9A4924D-B81F-427B-B470-813710A66BEB}"/>
              </a:ext>
            </a:extLst>
          </p:cNvPr>
          <p:cNvSpPr txBox="1"/>
          <p:nvPr/>
        </p:nvSpPr>
        <p:spPr>
          <a:xfrm>
            <a:off x="27132" y="264772"/>
            <a:ext cx="5264947" cy="2165684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/>
          <a:p>
            <a:pPr algn="ctr">
              <a:lnSpc>
                <a:spcPct val="90000"/>
              </a:lnSpc>
              <a:spcAft>
                <a:spcPts val="450"/>
              </a:spcAft>
            </a:pPr>
            <a:r>
              <a:rPr lang="en-US" sz="4400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Cultura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  <a:p>
            <a:pPr algn="ctr">
              <a:lnSpc>
                <a:spcPct val="90000"/>
              </a:lnSpc>
              <a:spcAft>
                <a:spcPts val="450"/>
              </a:spcAft>
            </a:pP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Data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-Driven-design </a:t>
            </a:r>
          </a:p>
        </p:txBody>
      </p:sp>
    </p:spTree>
    <p:extLst>
      <p:ext uri="{BB962C8B-B14F-4D97-AF65-F5344CB8AC3E}">
        <p14:creationId xmlns:p14="http://schemas.microsoft.com/office/powerpoint/2010/main" val="352557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sultado de imagem para ravendb">
            <a:extLst>
              <a:ext uri="{FF2B5EF4-FFF2-40B4-BE49-F238E27FC236}">
                <a16:creationId xmlns:a16="http://schemas.microsoft.com/office/drawing/2014/main" id="{575DA838-7F0C-41E6-92F9-822C399C0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825597"/>
            <a:ext cx="3157016" cy="102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Resultado de imagem para sql server">
            <a:extLst>
              <a:ext uri="{FF2B5EF4-FFF2-40B4-BE49-F238E27FC236}">
                <a16:creationId xmlns:a16="http://schemas.microsoft.com/office/drawing/2014/main" id="{1AB2FD94-0A53-4568-904B-05C04EE7D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9822"/>
            <a:ext cx="3665738" cy="1832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40C1F29-81B7-4D82-8943-246630EBEA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531153"/>
            <a:ext cx="4368596" cy="329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208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4FD4A09-A415-4A9D-A9C1-DA68F317B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522022" y="385357"/>
            <a:ext cx="652177" cy="3016316"/>
          </a:xfrm>
          <a:prstGeom prst="rect">
            <a:avLst/>
          </a:prstGeom>
        </p:spPr>
      </p:pic>
      <p:pic>
        <p:nvPicPr>
          <p:cNvPr id="3" name="Picture 4" descr="Resultado de imagem para Azure service bus icon">
            <a:extLst>
              <a:ext uri="{FF2B5EF4-FFF2-40B4-BE49-F238E27FC236}">
                <a16:creationId xmlns:a16="http://schemas.microsoft.com/office/drawing/2014/main" id="{C867A3D2-3AF0-4092-941C-3BBD11F14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988" y="817350"/>
            <a:ext cx="1242243" cy="652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áfico 3" descr="Laptop">
            <a:extLst>
              <a:ext uri="{FF2B5EF4-FFF2-40B4-BE49-F238E27FC236}">
                <a16:creationId xmlns:a16="http://schemas.microsoft.com/office/drawing/2014/main" id="{2099C1A3-5C6A-4584-A4D1-A9E342FFE1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954" y="1944377"/>
            <a:ext cx="2121969" cy="2121969"/>
          </a:xfrm>
          <a:prstGeom prst="rect">
            <a:avLst/>
          </a:prstGeom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18D158C2-3580-4D7C-A26D-C90C2E1F5E6A}"/>
              </a:ext>
            </a:extLst>
          </p:cNvPr>
          <p:cNvCxnSpPr>
            <a:cxnSpLocks/>
            <a:stCxn id="4" idx="3"/>
            <a:endCxn id="2" idx="0"/>
          </p:cNvCxnSpPr>
          <p:nvPr/>
        </p:nvCxnSpPr>
        <p:spPr>
          <a:xfrm flipV="1">
            <a:off x="2218924" y="1893515"/>
            <a:ext cx="2121029" cy="1111847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Gráfico 7" descr="Envelope">
            <a:extLst>
              <a:ext uri="{FF2B5EF4-FFF2-40B4-BE49-F238E27FC236}">
                <a16:creationId xmlns:a16="http://schemas.microsoft.com/office/drawing/2014/main" id="{C3F6FC88-F062-4142-809E-494F2FB1CE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18974" y="2517028"/>
            <a:ext cx="467088" cy="467088"/>
          </a:xfrm>
          <a:prstGeom prst="rect">
            <a:avLst/>
          </a:prstGeom>
        </p:spPr>
      </p:pic>
      <p:grpSp>
        <p:nvGrpSpPr>
          <p:cNvPr id="9" name="Agrupar 8">
            <a:extLst>
              <a:ext uri="{FF2B5EF4-FFF2-40B4-BE49-F238E27FC236}">
                <a16:creationId xmlns:a16="http://schemas.microsoft.com/office/drawing/2014/main" id="{1974B3D0-0BD8-4B7F-9312-9D88343CA7D3}"/>
              </a:ext>
            </a:extLst>
          </p:cNvPr>
          <p:cNvGrpSpPr/>
          <p:nvPr/>
        </p:nvGrpSpPr>
        <p:grpSpPr>
          <a:xfrm>
            <a:off x="7485928" y="2171750"/>
            <a:ext cx="533180" cy="332912"/>
            <a:chOff x="5131292" y="3364637"/>
            <a:chExt cx="1819924" cy="1136342"/>
          </a:xfrm>
        </p:grpSpPr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B6B47671-0B37-401A-B6BA-C845D6C1685E}"/>
                </a:ext>
              </a:extLst>
            </p:cNvPr>
            <p:cNvSpPr/>
            <p:nvPr/>
          </p:nvSpPr>
          <p:spPr>
            <a:xfrm>
              <a:off x="5131292" y="3429000"/>
              <a:ext cx="1819924" cy="9787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Hexágono 10">
              <a:extLst>
                <a:ext uri="{FF2B5EF4-FFF2-40B4-BE49-F238E27FC236}">
                  <a16:creationId xmlns:a16="http://schemas.microsoft.com/office/drawing/2014/main" id="{717D83D8-B614-4B69-8CA5-3BD1B60E0D02}"/>
                </a:ext>
              </a:extLst>
            </p:cNvPr>
            <p:cNvSpPr/>
            <p:nvPr/>
          </p:nvSpPr>
          <p:spPr>
            <a:xfrm>
              <a:off x="5538185" y="3471209"/>
              <a:ext cx="1006138" cy="894343"/>
            </a:xfrm>
            <a:prstGeom prst="hexagon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Colchete Duplo 11">
              <a:extLst>
                <a:ext uri="{FF2B5EF4-FFF2-40B4-BE49-F238E27FC236}">
                  <a16:creationId xmlns:a16="http://schemas.microsoft.com/office/drawing/2014/main" id="{1810BD1B-D42A-4276-BDD9-616DB45BB84B}"/>
                </a:ext>
              </a:extLst>
            </p:cNvPr>
            <p:cNvSpPr/>
            <p:nvPr/>
          </p:nvSpPr>
          <p:spPr>
            <a:xfrm>
              <a:off x="5131292" y="3364637"/>
              <a:ext cx="1819924" cy="1136342"/>
            </a:xfrm>
            <a:prstGeom prst="bracketPair">
              <a:avLst>
                <a:gd name="adj" fmla="val 10318"/>
              </a:avLst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Gráfico 13" descr="Ferramentas de Mineração">
            <a:extLst>
              <a:ext uri="{FF2B5EF4-FFF2-40B4-BE49-F238E27FC236}">
                <a16:creationId xmlns:a16="http://schemas.microsoft.com/office/drawing/2014/main" id="{03CF5BC2-1F5F-426B-84E0-26113DB2E7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38315" y="2104662"/>
            <a:ext cx="467088" cy="467088"/>
          </a:xfrm>
          <a:prstGeom prst="rect">
            <a:avLst/>
          </a:prstGeom>
        </p:spPr>
      </p:pic>
      <p:pic>
        <p:nvPicPr>
          <p:cNvPr id="15" name="Gráfico 14" descr="Envelope">
            <a:extLst>
              <a:ext uri="{FF2B5EF4-FFF2-40B4-BE49-F238E27FC236}">
                <a16:creationId xmlns:a16="http://schemas.microsoft.com/office/drawing/2014/main" id="{34B50FF7-B5F8-4A3B-B946-56B66037AC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39321" y="1496927"/>
            <a:ext cx="467088" cy="467088"/>
          </a:xfrm>
          <a:prstGeom prst="rect">
            <a:avLst/>
          </a:prstGeom>
        </p:spPr>
      </p:pic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11BD1AC3-53E9-4A8C-808D-A76098EB53D9}"/>
              </a:ext>
            </a:extLst>
          </p:cNvPr>
          <p:cNvCxnSpPr>
            <a:cxnSpLocks/>
          </p:cNvCxnSpPr>
          <p:nvPr/>
        </p:nvCxnSpPr>
        <p:spPr>
          <a:xfrm flipH="1">
            <a:off x="2534856" y="2449012"/>
            <a:ext cx="2152526" cy="1224148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03179298-8531-4577-B067-C1DE54C43645}"/>
              </a:ext>
            </a:extLst>
          </p:cNvPr>
          <p:cNvSpPr txBox="1"/>
          <p:nvPr/>
        </p:nvSpPr>
        <p:spPr>
          <a:xfrm>
            <a:off x="3510630" y="3096079"/>
            <a:ext cx="44275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107051A4-5C2A-4153-AAF6-B5B4FD522D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57" y="2517028"/>
            <a:ext cx="762747" cy="762747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34EED8C7-463E-4A35-8B75-3402DDBC5883}"/>
              </a:ext>
            </a:extLst>
          </p:cNvPr>
          <p:cNvSpPr txBox="1"/>
          <p:nvPr/>
        </p:nvSpPr>
        <p:spPr>
          <a:xfrm>
            <a:off x="59981" y="265502"/>
            <a:ext cx="1471878" cy="7694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pt-B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Filas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E273E4C-DF72-4023-BA29-F6032EB42B6E}"/>
              </a:ext>
            </a:extLst>
          </p:cNvPr>
          <p:cNvSpPr txBox="1"/>
          <p:nvPr/>
        </p:nvSpPr>
        <p:spPr>
          <a:xfrm>
            <a:off x="59981" y="265502"/>
            <a:ext cx="3759234" cy="7694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pt-B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= </a:t>
            </a:r>
            <a:r>
              <a:rPr lang="pt-BR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Async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9256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4FD4A09-A415-4A9D-A9C1-DA68F317B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522022" y="385357"/>
            <a:ext cx="652177" cy="3016316"/>
          </a:xfrm>
          <a:prstGeom prst="rect">
            <a:avLst/>
          </a:prstGeom>
        </p:spPr>
      </p:pic>
      <p:pic>
        <p:nvPicPr>
          <p:cNvPr id="3" name="Picture 4" descr="Resultado de imagem para Azure service bus icon">
            <a:extLst>
              <a:ext uri="{FF2B5EF4-FFF2-40B4-BE49-F238E27FC236}">
                <a16:creationId xmlns:a16="http://schemas.microsoft.com/office/drawing/2014/main" id="{C867A3D2-3AF0-4092-941C-3BBD11F14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988" y="817350"/>
            <a:ext cx="1242243" cy="652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áfico 3" descr="Laptop">
            <a:extLst>
              <a:ext uri="{FF2B5EF4-FFF2-40B4-BE49-F238E27FC236}">
                <a16:creationId xmlns:a16="http://schemas.microsoft.com/office/drawing/2014/main" id="{2099C1A3-5C6A-4584-A4D1-A9E342FFE1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954" y="1944377"/>
            <a:ext cx="2121969" cy="2121969"/>
          </a:xfrm>
          <a:prstGeom prst="rect">
            <a:avLst/>
          </a:prstGeom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18D158C2-3580-4D7C-A26D-C90C2E1F5E6A}"/>
              </a:ext>
            </a:extLst>
          </p:cNvPr>
          <p:cNvCxnSpPr>
            <a:cxnSpLocks/>
            <a:stCxn id="4" idx="3"/>
            <a:endCxn id="2" idx="0"/>
          </p:cNvCxnSpPr>
          <p:nvPr/>
        </p:nvCxnSpPr>
        <p:spPr>
          <a:xfrm flipV="1">
            <a:off x="2218924" y="1893515"/>
            <a:ext cx="2121029" cy="1111847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Gráfico 7" descr="Envelope">
            <a:extLst>
              <a:ext uri="{FF2B5EF4-FFF2-40B4-BE49-F238E27FC236}">
                <a16:creationId xmlns:a16="http://schemas.microsoft.com/office/drawing/2014/main" id="{C3F6FC88-F062-4142-809E-494F2FB1CE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18974" y="2517028"/>
            <a:ext cx="467088" cy="467088"/>
          </a:xfrm>
          <a:prstGeom prst="rect">
            <a:avLst/>
          </a:prstGeom>
        </p:spPr>
      </p:pic>
      <p:grpSp>
        <p:nvGrpSpPr>
          <p:cNvPr id="9" name="Agrupar 8">
            <a:extLst>
              <a:ext uri="{FF2B5EF4-FFF2-40B4-BE49-F238E27FC236}">
                <a16:creationId xmlns:a16="http://schemas.microsoft.com/office/drawing/2014/main" id="{1974B3D0-0BD8-4B7F-9312-9D88343CA7D3}"/>
              </a:ext>
            </a:extLst>
          </p:cNvPr>
          <p:cNvGrpSpPr/>
          <p:nvPr/>
        </p:nvGrpSpPr>
        <p:grpSpPr>
          <a:xfrm>
            <a:off x="7485928" y="2171750"/>
            <a:ext cx="533180" cy="332912"/>
            <a:chOff x="5131292" y="3364637"/>
            <a:chExt cx="1819924" cy="1136342"/>
          </a:xfrm>
        </p:grpSpPr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B6B47671-0B37-401A-B6BA-C845D6C1685E}"/>
                </a:ext>
              </a:extLst>
            </p:cNvPr>
            <p:cNvSpPr/>
            <p:nvPr/>
          </p:nvSpPr>
          <p:spPr>
            <a:xfrm>
              <a:off x="5131292" y="3429000"/>
              <a:ext cx="1819924" cy="9787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Hexágono 10">
              <a:extLst>
                <a:ext uri="{FF2B5EF4-FFF2-40B4-BE49-F238E27FC236}">
                  <a16:creationId xmlns:a16="http://schemas.microsoft.com/office/drawing/2014/main" id="{717D83D8-B614-4B69-8CA5-3BD1B60E0D02}"/>
                </a:ext>
              </a:extLst>
            </p:cNvPr>
            <p:cNvSpPr/>
            <p:nvPr/>
          </p:nvSpPr>
          <p:spPr>
            <a:xfrm>
              <a:off x="5538185" y="3471209"/>
              <a:ext cx="1006138" cy="894343"/>
            </a:xfrm>
            <a:prstGeom prst="hexagon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Colchete Duplo 11">
              <a:extLst>
                <a:ext uri="{FF2B5EF4-FFF2-40B4-BE49-F238E27FC236}">
                  <a16:creationId xmlns:a16="http://schemas.microsoft.com/office/drawing/2014/main" id="{1810BD1B-D42A-4276-BDD9-616DB45BB84B}"/>
                </a:ext>
              </a:extLst>
            </p:cNvPr>
            <p:cNvSpPr/>
            <p:nvPr/>
          </p:nvSpPr>
          <p:spPr>
            <a:xfrm>
              <a:off x="5131292" y="3364637"/>
              <a:ext cx="1819924" cy="1136342"/>
            </a:xfrm>
            <a:prstGeom prst="bracketPair">
              <a:avLst>
                <a:gd name="adj" fmla="val 10318"/>
              </a:avLst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Gráfico 13" descr="Ferramentas de Mineração">
            <a:extLst>
              <a:ext uri="{FF2B5EF4-FFF2-40B4-BE49-F238E27FC236}">
                <a16:creationId xmlns:a16="http://schemas.microsoft.com/office/drawing/2014/main" id="{03CF5BC2-1F5F-426B-84E0-26113DB2E7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38315" y="2104662"/>
            <a:ext cx="467088" cy="467088"/>
          </a:xfrm>
          <a:prstGeom prst="rect">
            <a:avLst/>
          </a:prstGeom>
        </p:spPr>
      </p:pic>
      <p:pic>
        <p:nvPicPr>
          <p:cNvPr id="15" name="Gráfico 14" descr="Envelope">
            <a:extLst>
              <a:ext uri="{FF2B5EF4-FFF2-40B4-BE49-F238E27FC236}">
                <a16:creationId xmlns:a16="http://schemas.microsoft.com/office/drawing/2014/main" id="{34B50FF7-B5F8-4A3B-B946-56B66037AC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39321" y="1496927"/>
            <a:ext cx="467088" cy="467088"/>
          </a:xfrm>
          <a:prstGeom prst="rect">
            <a:avLst/>
          </a:prstGeom>
        </p:spPr>
      </p:pic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11BD1AC3-53E9-4A8C-808D-A76098EB53D9}"/>
              </a:ext>
            </a:extLst>
          </p:cNvPr>
          <p:cNvCxnSpPr>
            <a:cxnSpLocks/>
            <a:stCxn id="2050" idx="1"/>
          </p:cNvCxnSpPr>
          <p:nvPr/>
        </p:nvCxnSpPr>
        <p:spPr>
          <a:xfrm flipH="1" flipV="1">
            <a:off x="2165159" y="3210751"/>
            <a:ext cx="4112840" cy="579821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7" name="Imagem 26">
            <a:extLst>
              <a:ext uri="{FF2B5EF4-FFF2-40B4-BE49-F238E27FC236}">
                <a16:creationId xmlns:a16="http://schemas.microsoft.com/office/drawing/2014/main" id="{107051A4-5C2A-4153-AAF6-B5B4FD522D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57" y="2517028"/>
            <a:ext cx="762747" cy="762747"/>
          </a:xfrm>
          <a:prstGeom prst="rect">
            <a:avLst/>
          </a:prstGeom>
        </p:spPr>
      </p:pic>
      <p:pic>
        <p:nvPicPr>
          <p:cNvPr id="2050" name="Picture 2" descr="signalr">
            <a:extLst>
              <a:ext uri="{FF2B5EF4-FFF2-40B4-BE49-F238E27FC236}">
                <a16:creationId xmlns:a16="http://schemas.microsoft.com/office/drawing/2014/main" id="{4F3CE0B7-94B6-4C41-B634-765D0771C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999" y="3056224"/>
            <a:ext cx="2654271" cy="1468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1B4B00F1-B8CF-4F2C-BA07-88329B5F0004}"/>
              </a:ext>
            </a:extLst>
          </p:cNvPr>
          <p:cNvSpPr txBox="1"/>
          <p:nvPr/>
        </p:nvSpPr>
        <p:spPr>
          <a:xfrm>
            <a:off x="59981" y="265502"/>
            <a:ext cx="3789692" cy="7694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pt-B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Filas = </a:t>
            </a:r>
            <a:r>
              <a:rPr lang="pt-BR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Async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3" name="Gráfico 22" descr="Envelope">
            <a:extLst>
              <a:ext uri="{FF2B5EF4-FFF2-40B4-BE49-F238E27FC236}">
                <a16:creationId xmlns:a16="http://schemas.microsoft.com/office/drawing/2014/main" id="{EDA44C4D-D2B4-49DD-9431-98A2CD0D84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25047" y="3651870"/>
            <a:ext cx="467088" cy="46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406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0814A661-53A1-4877-B854-8A0B45040FD6}"/>
              </a:ext>
            </a:extLst>
          </p:cNvPr>
          <p:cNvCxnSpPr>
            <a:cxnSpLocks/>
          </p:cNvCxnSpPr>
          <p:nvPr/>
        </p:nvCxnSpPr>
        <p:spPr>
          <a:xfrm>
            <a:off x="7018050" y="2242514"/>
            <a:ext cx="59275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Imagem 18">
            <a:extLst>
              <a:ext uri="{FF2B5EF4-FFF2-40B4-BE49-F238E27FC236}">
                <a16:creationId xmlns:a16="http://schemas.microsoft.com/office/drawing/2014/main" id="{9D20E9AA-01FA-408B-913E-11BA4371C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093" y="2226842"/>
            <a:ext cx="652177" cy="2623277"/>
          </a:xfrm>
          <a:prstGeom prst="rect">
            <a:avLst/>
          </a:prstGeom>
        </p:spPr>
      </p:pic>
      <p:grpSp>
        <p:nvGrpSpPr>
          <p:cNvPr id="24" name="Agrupar 23">
            <a:extLst>
              <a:ext uri="{FF2B5EF4-FFF2-40B4-BE49-F238E27FC236}">
                <a16:creationId xmlns:a16="http://schemas.microsoft.com/office/drawing/2014/main" id="{873ADB85-ADA5-479D-9926-2250FFE9C610}"/>
              </a:ext>
            </a:extLst>
          </p:cNvPr>
          <p:cNvGrpSpPr/>
          <p:nvPr/>
        </p:nvGrpSpPr>
        <p:grpSpPr>
          <a:xfrm>
            <a:off x="6398608" y="283190"/>
            <a:ext cx="533180" cy="332912"/>
            <a:chOff x="5131292" y="3364637"/>
            <a:chExt cx="1819924" cy="1136342"/>
          </a:xfrm>
        </p:grpSpPr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C5D2B317-D090-476A-8F7F-7B08C90E6B15}"/>
                </a:ext>
              </a:extLst>
            </p:cNvPr>
            <p:cNvSpPr/>
            <p:nvPr/>
          </p:nvSpPr>
          <p:spPr>
            <a:xfrm>
              <a:off x="5131292" y="3429000"/>
              <a:ext cx="1819924" cy="9787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Hexágono 25">
              <a:extLst>
                <a:ext uri="{FF2B5EF4-FFF2-40B4-BE49-F238E27FC236}">
                  <a16:creationId xmlns:a16="http://schemas.microsoft.com/office/drawing/2014/main" id="{61E1C7FF-FB1C-4033-A2E0-EE3CC7F8FB68}"/>
                </a:ext>
              </a:extLst>
            </p:cNvPr>
            <p:cNvSpPr/>
            <p:nvPr/>
          </p:nvSpPr>
          <p:spPr>
            <a:xfrm>
              <a:off x="5538185" y="3471209"/>
              <a:ext cx="1006138" cy="894343"/>
            </a:xfrm>
            <a:prstGeom prst="hexagon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Colchete Duplo 26">
              <a:extLst>
                <a:ext uri="{FF2B5EF4-FFF2-40B4-BE49-F238E27FC236}">
                  <a16:creationId xmlns:a16="http://schemas.microsoft.com/office/drawing/2014/main" id="{818D56EE-B9DA-43D2-9452-E673F2C5094F}"/>
                </a:ext>
              </a:extLst>
            </p:cNvPr>
            <p:cNvSpPr/>
            <p:nvPr/>
          </p:nvSpPr>
          <p:spPr>
            <a:xfrm>
              <a:off x="5131292" y="3364637"/>
              <a:ext cx="1819924" cy="1136342"/>
            </a:xfrm>
            <a:prstGeom prst="bracketPair">
              <a:avLst>
                <a:gd name="adj" fmla="val 10318"/>
              </a:avLst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E3053191-30F2-4CDA-8940-757B00CCB278}"/>
              </a:ext>
            </a:extLst>
          </p:cNvPr>
          <p:cNvSpPr/>
          <p:nvPr/>
        </p:nvSpPr>
        <p:spPr>
          <a:xfrm>
            <a:off x="5356580" y="151774"/>
            <a:ext cx="1932794" cy="590830"/>
          </a:xfrm>
          <a:prstGeom prst="roundRect">
            <a:avLst/>
          </a:prstGeom>
          <a:noFill/>
          <a:ln w="28575"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1200" dirty="0" err="1">
                <a:solidFill>
                  <a:schemeClr val="tx1"/>
                </a:solidFill>
              </a:rPr>
              <a:t>Tenants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30" name="Conector de Seta Reta 29">
            <a:extLst>
              <a:ext uri="{FF2B5EF4-FFF2-40B4-BE49-F238E27FC236}">
                <a16:creationId xmlns:a16="http://schemas.microsoft.com/office/drawing/2014/main" id="{A6E42110-BDF7-4EFA-AA1E-BDB793DE817B}"/>
              </a:ext>
            </a:extLst>
          </p:cNvPr>
          <p:cNvCxnSpPr>
            <a:cxnSpLocks/>
          </p:cNvCxnSpPr>
          <p:nvPr/>
        </p:nvCxnSpPr>
        <p:spPr>
          <a:xfrm>
            <a:off x="4352743" y="445419"/>
            <a:ext cx="117851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1774FB9F-DC33-4D68-AFA5-B52A3C3538C9}"/>
              </a:ext>
            </a:extLst>
          </p:cNvPr>
          <p:cNvGrpSpPr/>
          <p:nvPr/>
        </p:nvGrpSpPr>
        <p:grpSpPr>
          <a:xfrm>
            <a:off x="6344878" y="2060802"/>
            <a:ext cx="533180" cy="332912"/>
            <a:chOff x="5131292" y="3364637"/>
            <a:chExt cx="1819924" cy="1136342"/>
          </a:xfrm>
        </p:grpSpPr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C6AD9FD5-E6EC-4AD7-B4F2-E9B08A33D6AA}"/>
                </a:ext>
              </a:extLst>
            </p:cNvPr>
            <p:cNvSpPr/>
            <p:nvPr/>
          </p:nvSpPr>
          <p:spPr>
            <a:xfrm>
              <a:off x="5131292" y="3429000"/>
              <a:ext cx="1819924" cy="9787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Hexágono 33">
              <a:extLst>
                <a:ext uri="{FF2B5EF4-FFF2-40B4-BE49-F238E27FC236}">
                  <a16:creationId xmlns:a16="http://schemas.microsoft.com/office/drawing/2014/main" id="{0DA56F90-92AD-45FE-92EA-E3924BD25143}"/>
                </a:ext>
              </a:extLst>
            </p:cNvPr>
            <p:cNvSpPr/>
            <p:nvPr/>
          </p:nvSpPr>
          <p:spPr>
            <a:xfrm>
              <a:off x="5538185" y="3471209"/>
              <a:ext cx="1006138" cy="894343"/>
            </a:xfrm>
            <a:prstGeom prst="hexagon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Colchete Duplo 34">
              <a:extLst>
                <a:ext uri="{FF2B5EF4-FFF2-40B4-BE49-F238E27FC236}">
                  <a16:creationId xmlns:a16="http://schemas.microsoft.com/office/drawing/2014/main" id="{4F6C1F32-438A-498D-B845-87A4512C1F64}"/>
                </a:ext>
              </a:extLst>
            </p:cNvPr>
            <p:cNvSpPr/>
            <p:nvPr/>
          </p:nvSpPr>
          <p:spPr>
            <a:xfrm>
              <a:off x="5131292" y="3364637"/>
              <a:ext cx="1819924" cy="1136342"/>
            </a:xfrm>
            <a:prstGeom prst="bracketPair">
              <a:avLst>
                <a:gd name="adj" fmla="val 10318"/>
              </a:avLst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tângulo: Cantos Arredondados 35">
            <a:extLst>
              <a:ext uri="{FF2B5EF4-FFF2-40B4-BE49-F238E27FC236}">
                <a16:creationId xmlns:a16="http://schemas.microsoft.com/office/drawing/2014/main" id="{11335A2A-FFC8-461C-97C5-664A859DD318}"/>
              </a:ext>
            </a:extLst>
          </p:cNvPr>
          <p:cNvSpPr/>
          <p:nvPr/>
        </p:nvSpPr>
        <p:spPr>
          <a:xfrm>
            <a:off x="5585063" y="1897196"/>
            <a:ext cx="1650581" cy="649319"/>
          </a:xfrm>
          <a:prstGeom prst="roundRect">
            <a:avLst/>
          </a:prstGeom>
          <a:noFill/>
          <a:ln w="28575"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1200" dirty="0">
                <a:solidFill>
                  <a:schemeClr val="tx1"/>
                </a:solidFill>
              </a:rPr>
              <a:t>Social</a:t>
            </a:r>
            <a:endParaRPr lang="en-US" sz="1200" dirty="0">
              <a:solidFill>
                <a:schemeClr val="tx1"/>
              </a:solidFill>
            </a:endParaRPr>
          </a:p>
        </p:txBody>
      </p: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796D1238-95E1-4670-A092-3AA25D089FA9}"/>
              </a:ext>
            </a:extLst>
          </p:cNvPr>
          <p:cNvGrpSpPr/>
          <p:nvPr/>
        </p:nvGrpSpPr>
        <p:grpSpPr>
          <a:xfrm>
            <a:off x="6344878" y="3016920"/>
            <a:ext cx="533180" cy="332912"/>
            <a:chOff x="5131292" y="3364637"/>
            <a:chExt cx="1819924" cy="1136342"/>
          </a:xfrm>
        </p:grpSpPr>
        <p:sp>
          <p:nvSpPr>
            <p:cNvPr id="41" name="Retângulo 40">
              <a:extLst>
                <a:ext uri="{FF2B5EF4-FFF2-40B4-BE49-F238E27FC236}">
                  <a16:creationId xmlns:a16="http://schemas.microsoft.com/office/drawing/2014/main" id="{F29EF6FC-5E7D-4A8F-BCA2-DF97727D5D54}"/>
                </a:ext>
              </a:extLst>
            </p:cNvPr>
            <p:cNvSpPr/>
            <p:nvPr/>
          </p:nvSpPr>
          <p:spPr>
            <a:xfrm>
              <a:off x="5131292" y="3429000"/>
              <a:ext cx="1819924" cy="9787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Hexágono 41">
              <a:extLst>
                <a:ext uri="{FF2B5EF4-FFF2-40B4-BE49-F238E27FC236}">
                  <a16:creationId xmlns:a16="http://schemas.microsoft.com/office/drawing/2014/main" id="{A41014FB-5E76-4B6E-A3F8-6A95D3D4EA21}"/>
                </a:ext>
              </a:extLst>
            </p:cNvPr>
            <p:cNvSpPr/>
            <p:nvPr/>
          </p:nvSpPr>
          <p:spPr>
            <a:xfrm>
              <a:off x="5538185" y="3471209"/>
              <a:ext cx="1006138" cy="894343"/>
            </a:xfrm>
            <a:prstGeom prst="hexagon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Colchete Duplo 42">
              <a:extLst>
                <a:ext uri="{FF2B5EF4-FFF2-40B4-BE49-F238E27FC236}">
                  <a16:creationId xmlns:a16="http://schemas.microsoft.com/office/drawing/2014/main" id="{E5BDC85F-FB55-4286-800B-66CA9A4132B5}"/>
                </a:ext>
              </a:extLst>
            </p:cNvPr>
            <p:cNvSpPr/>
            <p:nvPr/>
          </p:nvSpPr>
          <p:spPr>
            <a:xfrm>
              <a:off x="5131292" y="3364637"/>
              <a:ext cx="1819924" cy="1136342"/>
            </a:xfrm>
            <a:prstGeom prst="bracketPair">
              <a:avLst>
                <a:gd name="adj" fmla="val 10318"/>
              </a:avLst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Retângulo: Cantos Arredondados 43">
            <a:extLst>
              <a:ext uri="{FF2B5EF4-FFF2-40B4-BE49-F238E27FC236}">
                <a16:creationId xmlns:a16="http://schemas.microsoft.com/office/drawing/2014/main" id="{7F87DD2C-4A9F-48C5-A20B-6FEDC14EA29E}"/>
              </a:ext>
            </a:extLst>
          </p:cNvPr>
          <p:cNvSpPr/>
          <p:nvPr/>
        </p:nvSpPr>
        <p:spPr>
          <a:xfrm>
            <a:off x="5561841" y="2745477"/>
            <a:ext cx="1673803" cy="703871"/>
          </a:xfrm>
          <a:prstGeom prst="roundRect">
            <a:avLst/>
          </a:prstGeom>
          <a:noFill/>
          <a:ln w="28575"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1200" dirty="0">
                <a:solidFill>
                  <a:schemeClr val="tx1"/>
                </a:solidFill>
              </a:rPr>
              <a:t>Atendimento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56" name="Gráfico 55" descr="Banco de dados">
            <a:extLst>
              <a:ext uri="{FF2B5EF4-FFF2-40B4-BE49-F238E27FC236}">
                <a16:creationId xmlns:a16="http://schemas.microsoft.com/office/drawing/2014/main" id="{AD581683-F816-4905-857A-3832FB2665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42621" y="151774"/>
            <a:ext cx="551387" cy="551387"/>
          </a:xfrm>
          <a:prstGeom prst="rect">
            <a:avLst/>
          </a:prstGeom>
        </p:spPr>
      </p:pic>
      <p:cxnSp>
        <p:nvCxnSpPr>
          <p:cNvPr id="59" name="Conector de Seta Reta 58">
            <a:extLst>
              <a:ext uri="{FF2B5EF4-FFF2-40B4-BE49-F238E27FC236}">
                <a16:creationId xmlns:a16="http://schemas.microsoft.com/office/drawing/2014/main" id="{576A492E-5C73-4E00-85CB-CE31B36D83E5}"/>
              </a:ext>
            </a:extLst>
          </p:cNvPr>
          <p:cNvCxnSpPr>
            <a:cxnSpLocks/>
          </p:cNvCxnSpPr>
          <p:nvPr/>
        </p:nvCxnSpPr>
        <p:spPr>
          <a:xfrm>
            <a:off x="5058050" y="2392698"/>
            <a:ext cx="833915" cy="101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0" name="Gráfico 59" descr="Envelope">
            <a:extLst>
              <a:ext uri="{FF2B5EF4-FFF2-40B4-BE49-F238E27FC236}">
                <a16:creationId xmlns:a16="http://schemas.microsoft.com/office/drawing/2014/main" id="{5FF70F7E-C3FA-4786-ADF2-1741DF79CC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06380" y="2792296"/>
            <a:ext cx="467088" cy="467088"/>
          </a:xfrm>
          <a:prstGeom prst="rect">
            <a:avLst/>
          </a:prstGeom>
        </p:spPr>
      </p:pic>
      <p:pic>
        <p:nvPicPr>
          <p:cNvPr id="62" name="Gráfico 61" descr="Envelope">
            <a:extLst>
              <a:ext uri="{FF2B5EF4-FFF2-40B4-BE49-F238E27FC236}">
                <a16:creationId xmlns:a16="http://schemas.microsoft.com/office/drawing/2014/main" id="{4A57EA82-6472-4FC7-B5CC-A21326869F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99553" y="3698000"/>
            <a:ext cx="467088" cy="467088"/>
          </a:xfrm>
          <a:prstGeom prst="rect">
            <a:avLst/>
          </a:prstGeom>
        </p:spPr>
      </p:pic>
      <p:cxnSp>
        <p:nvCxnSpPr>
          <p:cNvPr id="66" name="Conector de Seta Reta 65">
            <a:extLst>
              <a:ext uri="{FF2B5EF4-FFF2-40B4-BE49-F238E27FC236}">
                <a16:creationId xmlns:a16="http://schemas.microsoft.com/office/drawing/2014/main" id="{4E269824-0FB4-4AB6-8992-A1D4FA894279}"/>
              </a:ext>
            </a:extLst>
          </p:cNvPr>
          <p:cNvCxnSpPr>
            <a:cxnSpLocks/>
          </p:cNvCxnSpPr>
          <p:nvPr/>
        </p:nvCxnSpPr>
        <p:spPr>
          <a:xfrm>
            <a:off x="4352743" y="182788"/>
            <a:ext cx="0" cy="525262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0" name="Conector de Seta Reta 69">
            <a:extLst>
              <a:ext uri="{FF2B5EF4-FFF2-40B4-BE49-F238E27FC236}">
                <a16:creationId xmlns:a16="http://schemas.microsoft.com/office/drawing/2014/main" id="{B0851455-92B2-4894-B345-543A4BFC234F}"/>
              </a:ext>
            </a:extLst>
          </p:cNvPr>
          <p:cNvCxnSpPr>
            <a:cxnSpLocks/>
          </p:cNvCxnSpPr>
          <p:nvPr/>
        </p:nvCxnSpPr>
        <p:spPr>
          <a:xfrm>
            <a:off x="3828580" y="413786"/>
            <a:ext cx="44065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3" name="Conector de Seta Reta 72">
            <a:extLst>
              <a:ext uri="{FF2B5EF4-FFF2-40B4-BE49-F238E27FC236}">
                <a16:creationId xmlns:a16="http://schemas.microsoft.com/office/drawing/2014/main" id="{3C70BFA8-1090-4727-9810-D82CFE333669}"/>
              </a:ext>
            </a:extLst>
          </p:cNvPr>
          <p:cNvCxnSpPr>
            <a:cxnSpLocks/>
          </p:cNvCxnSpPr>
          <p:nvPr/>
        </p:nvCxnSpPr>
        <p:spPr>
          <a:xfrm>
            <a:off x="3828580" y="544832"/>
            <a:ext cx="44065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0" name="Retângulo: Cantos Arredondados 89">
            <a:extLst>
              <a:ext uri="{FF2B5EF4-FFF2-40B4-BE49-F238E27FC236}">
                <a16:creationId xmlns:a16="http://schemas.microsoft.com/office/drawing/2014/main" id="{587E9C73-5398-4EE6-BA71-8D801C0A857F}"/>
              </a:ext>
            </a:extLst>
          </p:cNvPr>
          <p:cNvSpPr/>
          <p:nvPr/>
        </p:nvSpPr>
        <p:spPr>
          <a:xfrm>
            <a:off x="289084" y="675908"/>
            <a:ext cx="1178511" cy="2082219"/>
          </a:xfrm>
          <a:prstGeom prst="roundRect">
            <a:avLst/>
          </a:prstGeom>
          <a:noFill/>
          <a:ln w="28575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dirty="0">
                <a:solidFill>
                  <a:schemeClr val="tx1"/>
                </a:solidFill>
              </a:rPr>
              <a:t>Clientes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94" name="Gráfico 93" descr="Laptop">
            <a:extLst>
              <a:ext uri="{FF2B5EF4-FFF2-40B4-BE49-F238E27FC236}">
                <a16:creationId xmlns:a16="http://schemas.microsoft.com/office/drawing/2014/main" id="{37AD7619-AC7C-402A-97CC-1A7F306769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9351" y="1135035"/>
            <a:ext cx="685800" cy="685800"/>
          </a:xfrm>
          <a:prstGeom prst="rect">
            <a:avLst/>
          </a:prstGeom>
        </p:spPr>
      </p:pic>
      <p:sp>
        <p:nvSpPr>
          <p:cNvPr id="95" name="CaixaDeTexto 94">
            <a:extLst>
              <a:ext uri="{FF2B5EF4-FFF2-40B4-BE49-F238E27FC236}">
                <a16:creationId xmlns:a16="http://schemas.microsoft.com/office/drawing/2014/main" id="{F49DED55-007A-431F-B4B4-D01AB346F627}"/>
              </a:ext>
            </a:extLst>
          </p:cNvPr>
          <p:cNvSpPr txBox="1"/>
          <p:nvPr/>
        </p:nvSpPr>
        <p:spPr>
          <a:xfrm>
            <a:off x="409574" y="1682336"/>
            <a:ext cx="1206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SPA WEB</a:t>
            </a:r>
            <a:endParaRPr lang="en-US" dirty="0"/>
          </a:p>
        </p:txBody>
      </p:sp>
      <p:cxnSp>
        <p:nvCxnSpPr>
          <p:cNvPr id="97" name="Conector de Seta Reta 96">
            <a:extLst>
              <a:ext uri="{FF2B5EF4-FFF2-40B4-BE49-F238E27FC236}">
                <a16:creationId xmlns:a16="http://schemas.microsoft.com/office/drawing/2014/main" id="{B51EBE7A-D6F5-439A-9B45-962C01582FDB}"/>
              </a:ext>
            </a:extLst>
          </p:cNvPr>
          <p:cNvCxnSpPr>
            <a:cxnSpLocks/>
          </p:cNvCxnSpPr>
          <p:nvPr/>
        </p:nvCxnSpPr>
        <p:spPr>
          <a:xfrm>
            <a:off x="1295418" y="1453173"/>
            <a:ext cx="5491825" cy="369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8" name="Gráfico 87" descr="Banco de dados">
            <a:extLst>
              <a:ext uri="{FF2B5EF4-FFF2-40B4-BE49-F238E27FC236}">
                <a16:creationId xmlns:a16="http://schemas.microsoft.com/office/drawing/2014/main" id="{F37D4161-1EE2-44FD-9BC0-215CE6DA76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88891" y="1936683"/>
            <a:ext cx="551387" cy="551387"/>
          </a:xfrm>
          <a:prstGeom prst="rect">
            <a:avLst/>
          </a:prstGeom>
        </p:spPr>
      </p:pic>
      <p:cxnSp>
        <p:nvCxnSpPr>
          <p:cNvPr id="100" name="Conector de Seta Reta 99">
            <a:extLst>
              <a:ext uri="{FF2B5EF4-FFF2-40B4-BE49-F238E27FC236}">
                <a16:creationId xmlns:a16="http://schemas.microsoft.com/office/drawing/2014/main" id="{8AD54745-79D2-4C23-A491-5FF6CBDA7717}"/>
              </a:ext>
            </a:extLst>
          </p:cNvPr>
          <p:cNvCxnSpPr>
            <a:cxnSpLocks/>
          </p:cNvCxnSpPr>
          <p:nvPr/>
        </p:nvCxnSpPr>
        <p:spPr>
          <a:xfrm>
            <a:off x="7098008" y="445419"/>
            <a:ext cx="59275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1" name="Conector de Seta Reta 100">
            <a:extLst>
              <a:ext uri="{FF2B5EF4-FFF2-40B4-BE49-F238E27FC236}">
                <a16:creationId xmlns:a16="http://schemas.microsoft.com/office/drawing/2014/main" id="{87ABD02A-F213-47D1-A964-BEFAA7B13BD0}"/>
              </a:ext>
            </a:extLst>
          </p:cNvPr>
          <p:cNvCxnSpPr>
            <a:cxnSpLocks/>
          </p:cNvCxnSpPr>
          <p:nvPr/>
        </p:nvCxnSpPr>
        <p:spPr>
          <a:xfrm flipV="1">
            <a:off x="7044279" y="2488070"/>
            <a:ext cx="566527" cy="66734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2" name="Agrupar 101">
            <a:extLst>
              <a:ext uri="{FF2B5EF4-FFF2-40B4-BE49-F238E27FC236}">
                <a16:creationId xmlns:a16="http://schemas.microsoft.com/office/drawing/2014/main" id="{BC9A574C-F950-4F58-9C7C-7796845D3D97}"/>
              </a:ext>
            </a:extLst>
          </p:cNvPr>
          <p:cNvGrpSpPr/>
          <p:nvPr/>
        </p:nvGrpSpPr>
        <p:grpSpPr>
          <a:xfrm>
            <a:off x="6344878" y="3919753"/>
            <a:ext cx="533180" cy="332912"/>
            <a:chOff x="5131292" y="3364637"/>
            <a:chExt cx="1819924" cy="1136342"/>
          </a:xfrm>
        </p:grpSpPr>
        <p:sp>
          <p:nvSpPr>
            <p:cNvPr id="103" name="Retângulo 102">
              <a:extLst>
                <a:ext uri="{FF2B5EF4-FFF2-40B4-BE49-F238E27FC236}">
                  <a16:creationId xmlns:a16="http://schemas.microsoft.com/office/drawing/2014/main" id="{4C8D26D1-8338-4B59-9FA8-AB9E6DACA43E}"/>
                </a:ext>
              </a:extLst>
            </p:cNvPr>
            <p:cNvSpPr/>
            <p:nvPr/>
          </p:nvSpPr>
          <p:spPr>
            <a:xfrm>
              <a:off x="5131292" y="3429000"/>
              <a:ext cx="1819924" cy="9787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Hexágono 103">
              <a:extLst>
                <a:ext uri="{FF2B5EF4-FFF2-40B4-BE49-F238E27FC236}">
                  <a16:creationId xmlns:a16="http://schemas.microsoft.com/office/drawing/2014/main" id="{96DF759E-2CC0-4E3F-8AEE-82C53E7989DE}"/>
                </a:ext>
              </a:extLst>
            </p:cNvPr>
            <p:cNvSpPr/>
            <p:nvPr/>
          </p:nvSpPr>
          <p:spPr>
            <a:xfrm>
              <a:off x="5538185" y="3471209"/>
              <a:ext cx="1006138" cy="894343"/>
            </a:xfrm>
            <a:prstGeom prst="hexagon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Colchete Duplo 104">
              <a:extLst>
                <a:ext uri="{FF2B5EF4-FFF2-40B4-BE49-F238E27FC236}">
                  <a16:creationId xmlns:a16="http://schemas.microsoft.com/office/drawing/2014/main" id="{4A5FF00A-2E1D-48AA-AC82-E04BF0D6783F}"/>
                </a:ext>
              </a:extLst>
            </p:cNvPr>
            <p:cNvSpPr/>
            <p:nvPr/>
          </p:nvSpPr>
          <p:spPr>
            <a:xfrm>
              <a:off x="5131292" y="3364637"/>
              <a:ext cx="1819924" cy="1136342"/>
            </a:xfrm>
            <a:prstGeom prst="bracketPair">
              <a:avLst>
                <a:gd name="adj" fmla="val 10318"/>
              </a:avLst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6" name="Retângulo: Cantos Arredondados 105">
            <a:extLst>
              <a:ext uri="{FF2B5EF4-FFF2-40B4-BE49-F238E27FC236}">
                <a16:creationId xmlns:a16="http://schemas.microsoft.com/office/drawing/2014/main" id="{78A05B78-46BD-4DD5-AF35-787C41E1F1DE}"/>
              </a:ext>
            </a:extLst>
          </p:cNvPr>
          <p:cNvSpPr/>
          <p:nvPr/>
        </p:nvSpPr>
        <p:spPr>
          <a:xfrm>
            <a:off x="5561841" y="3648310"/>
            <a:ext cx="1673803" cy="703871"/>
          </a:xfrm>
          <a:prstGeom prst="roundRect">
            <a:avLst/>
          </a:prstGeom>
          <a:noFill/>
          <a:ln w="28575"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1200" dirty="0">
                <a:solidFill>
                  <a:schemeClr val="tx1"/>
                </a:solidFill>
              </a:rPr>
              <a:t>Financeiro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07" name="Conector de Seta Reta 106">
            <a:extLst>
              <a:ext uri="{FF2B5EF4-FFF2-40B4-BE49-F238E27FC236}">
                <a16:creationId xmlns:a16="http://schemas.microsoft.com/office/drawing/2014/main" id="{7E97C2E5-4380-4427-B06B-EDCA9F312759}"/>
              </a:ext>
            </a:extLst>
          </p:cNvPr>
          <p:cNvCxnSpPr>
            <a:cxnSpLocks/>
            <a:endCxn id="88" idx="2"/>
          </p:cNvCxnSpPr>
          <p:nvPr/>
        </p:nvCxnSpPr>
        <p:spPr>
          <a:xfrm flipV="1">
            <a:off x="7044278" y="2488069"/>
            <a:ext cx="820307" cy="15701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4" name="Conector de Seta Reta 113">
            <a:extLst>
              <a:ext uri="{FF2B5EF4-FFF2-40B4-BE49-F238E27FC236}">
                <a16:creationId xmlns:a16="http://schemas.microsoft.com/office/drawing/2014/main" id="{3AEACC4A-CAE7-42A6-8C79-F52BD3E88590}"/>
              </a:ext>
            </a:extLst>
          </p:cNvPr>
          <p:cNvCxnSpPr>
            <a:cxnSpLocks/>
          </p:cNvCxnSpPr>
          <p:nvPr/>
        </p:nvCxnSpPr>
        <p:spPr>
          <a:xfrm>
            <a:off x="5063799" y="3295576"/>
            <a:ext cx="833915" cy="101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5" name="Conector de Seta Reta 114">
            <a:extLst>
              <a:ext uri="{FF2B5EF4-FFF2-40B4-BE49-F238E27FC236}">
                <a16:creationId xmlns:a16="http://schemas.microsoft.com/office/drawing/2014/main" id="{19C04FF2-024D-4EFC-A40A-9641DE9B1C02}"/>
              </a:ext>
            </a:extLst>
          </p:cNvPr>
          <p:cNvCxnSpPr>
            <a:cxnSpLocks/>
          </p:cNvCxnSpPr>
          <p:nvPr/>
        </p:nvCxnSpPr>
        <p:spPr>
          <a:xfrm>
            <a:off x="5058049" y="4197439"/>
            <a:ext cx="833915" cy="101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16" name="Gráfico 115" descr="Envelope">
            <a:extLst>
              <a:ext uri="{FF2B5EF4-FFF2-40B4-BE49-F238E27FC236}">
                <a16:creationId xmlns:a16="http://schemas.microsoft.com/office/drawing/2014/main" id="{6CA27D9B-D947-409E-B2AA-D63BACDF78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97420" y="1916735"/>
            <a:ext cx="467088" cy="467088"/>
          </a:xfrm>
          <a:prstGeom prst="rect">
            <a:avLst/>
          </a:prstGeom>
        </p:spPr>
      </p:pic>
      <p:sp>
        <p:nvSpPr>
          <p:cNvPr id="117" name="Retângulo: Cantos Arredondados 116">
            <a:extLst>
              <a:ext uri="{FF2B5EF4-FFF2-40B4-BE49-F238E27FC236}">
                <a16:creationId xmlns:a16="http://schemas.microsoft.com/office/drawing/2014/main" id="{99FF2700-9604-49F5-B997-7E527B803594}"/>
              </a:ext>
            </a:extLst>
          </p:cNvPr>
          <p:cNvSpPr/>
          <p:nvPr/>
        </p:nvSpPr>
        <p:spPr>
          <a:xfrm>
            <a:off x="5356580" y="1005235"/>
            <a:ext cx="2925084" cy="3569459"/>
          </a:xfrm>
          <a:prstGeom prst="roundRect">
            <a:avLst/>
          </a:prstGeom>
          <a:noFill/>
          <a:ln w="28575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20" name="Agrupar 119">
            <a:extLst>
              <a:ext uri="{FF2B5EF4-FFF2-40B4-BE49-F238E27FC236}">
                <a16:creationId xmlns:a16="http://schemas.microsoft.com/office/drawing/2014/main" id="{53D10E96-C48C-4CF6-B3C4-179E2A5F779D}"/>
              </a:ext>
            </a:extLst>
          </p:cNvPr>
          <p:cNvGrpSpPr/>
          <p:nvPr/>
        </p:nvGrpSpPr>
        <p:grpSpPr>
          <a:xfrm>
            <a:off x="6340770" y="1298831"/>
            <a:ext cx="533180" cy="332912"/>
            <a:chOff x="5131292" y="3364637"/>
            <a:chExt cx="1819924" cy="1136342"/>
          </a:xfrm>
        </p:grpSpPr>
        <p:sp>
          <p:nvSpPr>
            <p:cNvPr id="121" name="Retângulo 120">
              <a:extLst>
                <a:ext uri="{FF2B5EF4-FFF2-40B4-BE49-F238E27FC236}">
                  <a16:creationId xmlns:a16="http://schemas.microsoft.com/office/drawing/2014/main" id="{F796EE42-BF8C-4701-91FB-3D4CB032B039}"/>
                </a:ext>
              </a:extLst>
            </p:cNvPr>
            <p:cNvSpPr/>
            <p:nvPr/>
          </p:nvSpPr>
          <p:spPr>
            <a:xfrm>
              <a:off x="5131292" y="3429000"/>
              <a:ext cx="1819924" cy="9787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Hexágono 121">
              <a:extLst>
                <a:ext uri="{FF2B5EF4-FFF2-40B4-BE49-F238E27FC236}">
                  <a16:creationId xmlns:a16="http://schemas.microsoft.com/office/drawing/2014/main" id="{272B717B-354B-409D-8A3C-A465D1CAE2EE}"/>
                </a:ext>
              </a:extLst>
            </p:cNvPr>
            <p:cNvSpPr/>
            <p:nvPr/>
          </p:nvSpPr>
          <p:spPr>
            <a:xfrm>
              <a:off x="5538185" y="3471209"/>
              <a:ext cx="1006138" cy="894343"/>
            </a:xfrm>
            <a:prstGeom prst="hexagon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Colchete Duplo 122">
              <a:extLst>
                <a:ext uri="{FF2B5EF4-FFF2-40B4-BE49-F238E27FC236}">
                  <a16:creationId xmlns:a16="http://schemas.microsoft.com/office/drawing/2014/main" id="{F38F0A8D-6EC7-4F6C-A033-16ABB7EFF240}"/>
                </a:ext>
              </a:extLst>
            </p:cNvPr>
            <p:cNvSpPr/>
            <p:nvPr/>
          </p:nvSpPr>
          <p:spPr>
            <a:xfrm>
              <a:off x="5131292" y="3364637"/>
              <a:ext cx="1819924" cy="1136342"/>
            </a:xfrm>
            <a:prstGeom prst="bracketPair">
              <a:avLst>
                <a:gd name="adj" fmla="val 10318"/>
              </a:avLst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8" name="Picture 4" descr="Resultado de imagem para Azure service bus icon">
            <a:extLst>
              <a:ext uri="{FF2B5EF4-FFF2-40B4-BE49-F238E27FC236}">
                <a16:creationId xmlns:a16="http://schemas.microsoft.com/office/drawing/2014/main" id="{C22E6882-B15D-4194-BA1B-318B3D4F1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040" y="3168066"/>
            <a:ext cx="1411099" cy="740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Imagem 125">
            <a:extLst>
              <a:ext uri="{FF2B5EF4-FFF2-40B4-BE49-F238E27FC236}">
                <a16:creationId xmlns:a16="http://schemas.microsoft.com/office/drawing/2014/main" id="{5D7322F2-8236-4087-B7B3-432D7CEA4C2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029" y="1219927"/>
            <a:ext cx="466493" cy="466493"/>
          </a:xfrm>
          <a:prstGeom prst="rect">
            <a:avLst/>
          </a:prstGeom>
        </p:spPr>
      </p:pic>
      <p:pic>
        <p:nvPicPr>
          <p:cNvPr id="1032" name="Picture 8" descr="Resultado de imagem para Ravendb icon">
            <a:extLst>
              <a:ext uri="{FF2B5EF4-FFF2-40B4-BE49-F238E27FC236}">
                <a16:creationId xmlns:a16="http://schemas.microsoft.com/office/drawing/2014/main" id="{66644636-71AA-4884-A768-7E28E5F1F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811" y="1820835"/>
            <a:ext cx="719698" cy="719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cdn-images-1.medium.com/max/1600/1*JFlpGhBuP2u-OT2ZZu9IiA.png">
            <a:extLst>
              <a:ext uri="{FF2B5EF4-FFF2-40B4-BE49-F238E27FC236}">
                <a16:creationId xmlns:a16="http://schemas.microsoft.com/office/drawing/2014/main" id="{A19F1EB4-2904-41F6-9E98-0BE898FCD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558" y="1187265"/>
            <a:ext cx="470054" cy="46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4" name="CaixaDeTexto 133">
            <a:extLst>
              <a:ext uri="{FF2B5EF4-FFF2-40B4-BE49-F238E27FC236}">
                <a16:creationId xmlns:a16="http://schemas.microsoft.com/office/drawing/2014/main" id="{1AB4706D-EC31-4A13-A6A3-06EC868CB826}"/>
              </a:ext>
            </a:extLst>
          </p:cNvPr>
          <p:cNvSpPr txBox="1"/>
          <p:nvPr/>
        </p:nvSpPr>
        <p:spPr>
          <a:xfrm>
            <a:off x="-19322" y="4538494"/>
            <a:ext cx="4237057" cy="64633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entregamos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71491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03F7939-3325-4F05-8B8A-11B1E3696AAA}"/>
              </a:ext>
            </a:extLst>
          </p:cNvPr>
          <p:cNvSpPr/>
          <p:nvPr/>
        </p:nvSpPr>
        <p:spPr>
          <a:xfrm>
            <a:off x="2000346" y="1066810"/>
            <a:ext cx="5143309" cy="2704763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91A42125-E9C4-423D-AE2C-1317F60F02C7}"/>
              </a:ext>
            </a:extLst>
          </p:cNvPr>
          <p:cNvGrpSpPr/>
          <p:nvPr/>
        </p:nvGrpSpPr>
        <p:grpSpPr>
          <a:xfrm>
            <a:off x="5036231" y="1189599"/>
            <a:ext cx="580830" cy="384888"/>
            <a:chOff x="4534679" y="1903445"/>
            <a:chExt cx="774440" cy="5131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05DD7985-A009-4D51-8E2C-D962BF5180B6}"/>
                </a:ext>
              </a:extLst>
            </p:cNvPr>
            <p:cNvSpPr/>
            <p:nvPr/>
          </p:nvSpPr>
          <p:spPr>
            <a:xfrm>
              <a:off x="4534679" y="2024744"/>
              <a:ext cx="774440" cy="391885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API</a:t>
              </a:r>
            </a:p>
          </p:txBody>
        </p:sp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6CD0F9AA-1C0B-492E-BD37-C365E43FC272}"/>
                </a:ext>
              </a:extLst>
            </p:cNvPr>
            <p:cNvSpPr/>
            <p:nvPr/>
          </p:nvSpPr>
          <p:spPr>
            <a:xfrm>
              <a:off x="4534679" y="1903445"/>
              <a:ext cx="326570" cy="12129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248F0A95-209E-4925-8984-D8CCBEEE16D2}"/>
              </a:ext>
            </a:extLst>
          </p:cNvPr>
          <p:cNvGrpSpPr/>
          <p:nvPr/>
        </p:nvGrpSpPr>
        <p:grpSpPr>
          <a:xfrm>
            <a:off x="4987465" y="1258242"/>
            <a:ext cx="580830" cy="384888"/>
            <a:chOff x="4534679" y="1903445"/>
            <a:chExt cx="774440" cy="5131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B2FDE63E-6C90-4C85-A7F8-86B79D58A6BA}"/>
                </a:ext>
              </a:extLst>
            </p:cNvPr>
            <p:cNvSpPr/>
            <p:nvPr/>
          </p:nvSpPr>
          <p:spPr>
            <a:xfrm>
              <a:off x="4534679" y="2024744"/>
              <a:ext cx="774440" cy="391885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API</a:t>
              </a:r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4F087BDF-9088-4826-8622-7DA093270EE4}"/>
                </a:ext>
              </a:extLst>
            </p:cNvPr>
            <p:cNvSpPr/>
            <p:nvPr/>
          </p:nvSpPr>
          <p:spPr>
            <a:xfrm>
              <a:off x="4534679" y="1903445"/>
              <a:ext cx="326570" cy="12129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9" name="Retângulo 8">
            <a:extLst>
              <a:ext uri="{FF2B5EF4-FFF2-40B4-BE49-F238E27FC236}">
                <a16:creationId xmlns:a16="http://schemas.microsoft.com/office/drawing/2014/main" id="{9152E6E4-D6C4-4D33-9513-19572309D66F}"/>
              </a:ext>
            </a:extLst>
          </p:cNvPr>
          <p:cNvSpPr/>
          <p:nvPr/>
        </p:nvSpPr>
        <p:spPr>
          <a:xfrm>
            <a:off x="4228580" y="2397160"/>
            <a:ext cx="2090772" cy="1898465"/>
          </a:xfrm>
          <a:prstGeom prst="rect">
            <a:avLst/>
          </a:prstGeom>
          <a:solidFill>
            <a:schemeClr val="accent4">
              <a:shade val="80000"/>
              <a:satMod val="150000"/>
              <a:alpha val="37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68DADEB-E6C0-4409-B72E-9281A4670345}"/>
              </a:ext>
            </a:extLst>
          </p:cNvPr>
          <p:cNvSpPr/>
          <p:nvPr/>
        </p:nvSpPr>
        <p:spPr>
          <a:xfrm>
            <a:off x="4174641" y="2435928"/>
            <a:ext cx="2090772" cy="1898465"/>
          </a:xfrm>
          <a:prstGeom prst="rect">
            <a:avLst/>
          </a:prstGeom>
          <a:solidFill>
            <a:schemeClr val="accent4">
              <a:shade val="80000"/>
              <a:satMod val="150000"/>
              <a:alpha val="37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E2CACFE-C40D-407F-AFF5-B97C3054CC49}"/>
              </a:ext>
            </a:extLst>
          </p:cNvPr>
          <p:cNvSpPr/>
          <p:nvPr/>
        </p:nvSpPr>
        <p:spPr>
          <a:xfrm>
            <a:off x="4128851" y="2504213"/>
            <a:ext cx="2090772" cy="1898465"/>
          </a:xfrm>
          <a:prstGeom prst="rect">
            <a:avLst/>
          </a:prstGeom>
          <a:solidFill>
            <a:schemeClr val="accent4">
              <a:shade val="80000"/>
              <a:satMod val="15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pt-BR" b="1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Bounded</a:t>
            </a:r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</a:t>
            </a:r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1BA82BFF-358F-4A84-8836-9CBF49AC3DF3}"/>
              </a:ext>
            </a:extLst>
          </p:cNvPr>
          <p:cNvGrpSpPr/>
          <p:nvPr/>
        </p:nvGrpSpPr>
        <p:grpSpPr>
          <a:xfrm>
            <a:off x="4691444" y="321198"/>
            <a:ext cx="580830" cy="384888"/>
            <a:chOff x="4534679" y="1903445"/>
            <a:chExt cx="774440" cy="5131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5459784F-4977-4C88-9640-CCFFA1E7A884}"/>
                </a:ext>
              </a:extLst>
            </p:cNvPr>
            <p:cNvSpPr/>
            <p:nvPr/>
          </p:nvSpPr>
          <p:spPr>
            <a:xfrm>
              <a:off x="4534679" y="2024744"/>
              <a:ext cx="774440" cy="391885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9237786F-93B3-47E5-8ADB-85D77E5C2407}"/>
                </a:ext>
              </a:extLst>
            </p:cNvPr>
            <p:cNvSpPr/>
            <p:nvPr/>
          </p:nvSpPr>
          <p:spPr>
            <a:xfrm>
              <a:off x="4534679" y="1903445"/>
              <a:ext cx="326570" cy="121299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1C2FCAB-4D4A-4C94-A94A-485EC5B340BC}"/>
              </a:ext>
            </a:extLst>
          </p:cNvPr>
          <p:cNvSpPr txBox="1"/>
          <p:nvPr/>
        </p:nvSpPr>
        <p:spPr>
          <a:xfrm>
            <a:off x="1952278" y="584674"/>
            <a:ext cx="145905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/>
              <a:t>Camada</a:t>
            </a:r>
            <a:endParaRPr lang="pt-BR" dirty="0"/>
          </a:p>
          <a:p>
            <a:r>
              <a:rPr lang="pt-BR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Apresentação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FEA60802-37D4-458B-9695-DD5EC9EF24FA}"/>
              </a:ext>
            </a:extLst>
          </p:cNvPr>
          <p:cNvCxnSpPr/>
          <p:nvPr/>
        </p:nvCxnSpPr>
        <p:spPr>
          <a:xfrm>
            <a:off x="2055363" y="1052468"/>
            <a:ext cx="5143309" cy="0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42858053-613D-418D-98F9-73F282633539}"/>
              </a:ext>
            </a:extLst>
          </p:cNvPr>
          <p:cNvGrpSpPr/>
          <p:nvPr/>
        </p:nvGrpSpPr>
        <p:grpSpPr>
          <a:xfrm>
            <a:off x="4929612" y="1298954"/>
            <a:ext cx="580830" cy="384888"/>
            <a:chOff x="4534679" y="1903445"/>
            <a:chExt cx="774440" cy="5131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E1E2658B-2BC4-4771-A050-D03B39406307}"/>
                </a:ext>
              </a:extLst>
            </p:cNvPr>
            <p:cNvSpPr/>
            <p:nvPr/>
          </p:nvSpPr>
          <p:spPr>
            <a:xfrm>
              <a:off x="4534679" y="2024744"/>
              <a:ext cx="774440" cy="391885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API</a:t>
              </a:r>
            </a:p>
          </p:txBody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5BB801AF-805D-4864-9DC6-232EF633F92F}"/>
                </a:ext>
              </a:extLst>
            </p:cNvPr>
            <p:cNvSpPr/>
            <p:nvPr/>
          </p:nvSpPr>
          <p:spPr>
            <a:xfrm>
              <a:off x="4534679" y="1903445"/>
              <a:ext cx="326570" cy="12129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FB40A74-0917-433C-9E51-6D6B081C49B0}"/>
              </a:ext>
            </a:extLst>
          </p:cNvPr>
          <p:cNvSpPr txBox="1"/>
          <p:nvPr/>
        </p:nvSpPr>
        <p:spPr>
          <a:xfrm>
            <a:off x="2055363" y="1765135"/>
            <a:ext cx="109356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/>
              <a:t>Camada</a:t>
            </a:r>
            <a:endParaRPr lang="pt-BR" dirty="0"/>
          </a:p>
          <a:p>
            <a:r>
              <a:rPr lang="pt-BR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Aplicação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FD1074B5-3B80-4BEB-B115-F0EFE87D1A63}"/>
              </a:ext>
            </a:extLst>
          </p:cNvPr>
          <p:cNvCxnSpPr/>
          <p:nvPr/>
        </p:nvCxnSpPr>
        <p:spPr>
          <a:xfrm>
            <a:off x="2055363" y="2327082"/>
            <a:ext cx="5143309" cy="0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54526EE2-A558-4127-A7AC-8302B16903D3}"/>
              </a:ext>
            </a:extLst>
          </p:cNvPr>
          <p:cNvCxnSpPr>
            <a:stCxn id="73" idx="2"/>
            <a:endCxn id="19" idx="0"/>
          </p:cNvCxnSpPr>
          <p:nvPr/>
        </p:nvCxnSpPr>
        <p:spPr>
          <a:xfrm>
            <a:off x="4712894" y="777340"/>
            <a:ext cx="339182" cy="521615"/>
          </a:xfrm>
          <a:prstGeom prst="straightConnector1">
            <a:avLst/>
          </a:prstGeom>
          <a:ln w="28575">
            <a:headEnd type="none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8124D7CA-8FD0-4B48-BF36-7E8B3DDAF8F7}"/>
              </a:ext>
            </a:extLst>
          </p:cNvPr>
          <p:cNvSpPr txBox="1"/>
          <p:nvPr/>
        </p:nvSpPr>
        <p:spPr>
          <a:xfrm>
            <a:off x="2055363" y="3293567"/>
            <a:ext cx="95250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/>
              <a:t>Camada</a:t>
            </a:r>
            <a:endParaRPr lang="pt-BR" dirty="0"/>
          </a:p>
          <a:p>
            <a:r>
              <a:rPr lang="pt-BR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Domínio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814EACAA-D282-4A1C-BA5C-B29E58F9A5F4}"/>
              </a:ext>
            </a:extLst>
          </p:cNvPr>
          <p:cNvCxnSpPr/>
          <p:nvPr/>
        </p:nvCxnSpPr>
        <p:spPr>
          <a:xfrm>
            <a:off x="2055363" y="3771572"/>
            <a:ext cx="5143309" cy="0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A1E959D4-A124-4CDC-888E-F476B5FFE4DD}"/>
              </a:ext>
            </a:extLst>
          </p:cNvPr>
          <p:cNvGrpSpPr/>
          <p:nvPr/>
        </p:nvGrpSpPr>
        <p:grpSpPr>
          <a:xfrm>
            <a:off x="5409722" y="3338198"/>
            <a:ext cx="580830" cy="380309"/>
            <a:chOff x="7198446" y="3865979"/>
            <a:chExt cx="774440" cy="507078"/>
          </a:xfrm>
        </p:grpSpPr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E3CACBC1-072B-484A-A868-BFEC76655C99}"/>
                </a:ext>
              </a:extLst>
            </p:cNvPr>
            <p:cNvSpPr/>
            <p:nvPr/>
          </p:nvSpPr>
          <p:spPr>
            <a:xfrm>
              <a:off x="7198446" y="3981172"/>
              <a:ext cx="774440" cy="391885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900" dirty="0"/>
                <a:t>Domain</a:t>
              </a:r>
              <a:endParaRPr lang="pt-BR" dirty="0"/>
            </a:p>
          </p:txBody>
        </p:sp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747B586A-8B2B-4FD2-AE56-C6F497A781DE}"/>
                </a:ext>
              </a:extLst>
            </p:cNvPr>
            <p:cNvSpPr/>
            <p:nvPr/>
          </p:nvSpPr>
          <p:spPr>
            <a:xfrm>
              <a:off x="7641772" y="3865979"/>
              <a:ext cx="326570" cy="121299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24975FD7-6E62-4E8E-BD66-DB9B6E9307DF}"/>
              </a:ext>
            </a:extLst>
          </p:cNvPr>
          <p:cNvGrpSpPr/>
          <p:nvPr/>
        </p:nvGrpSpPr>
        <p:grpSpPr>
          <a:xfrm>
            <a:off x="5382992" y="2849810"/>
            <a:ext cx="580830" cy="384888"/>
            <a:chOff x="4534679" y="1903445"/>
            <a:chExt cx="774440" cy="5131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5B85E89B-6965-4143-8EAD-2167F7FA5A99}"/>
                </a:ext>
              </a:extLst>
            </p:cNvPr>
            <p:cNvSpPr/>
            <p:nvPr/>
          </p:nvSpPr>
          <p:spPr>
            <a:xfrm>
              <a:off x="4534679" y="2024744"/>
              <a:ext cx="774440" cy="391885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900" dirty="0"/>
                <a:t>Services</a:t>
              </a:r>
              <a:endParaRPr lang="pt-BR" dirty="0"/>
            </a:p>
          </p:txBody>
        </p:sp>
        <p:sp>
          <p:nvSpPr>
            <p:cNvPr id="30" name="Retângulo 29">
              <a:extLst>
                <a:ext uri="{FF2B5EF4-FFF2-40B4-BE49-F238E27FC236}">
                  <a16:creationId xmlns:a16="http://schemas.microsoft.com/office/drawing/2014/main" id="{C4267D29-A32B-44AD-AF19-57AD2204673B}"/>
                </a:ext>
              </a:extLst>
            </p:cNvPr>
            <p:cNvSpPr/>
            <p:nvPr/>
          </p:nvSpPr>
          <p:spPr>
            <a:xfrm>
              <a:off x="4534679" y="1903445"/>
              <a:ext cx="326570" cy="121299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CA67F9A2-2046-456A-81B0-1D204F0F1959}"/>
              </a:ext>
            </a:extLst>
          </p:cNvPr>
          <p:cNvSpPr txBox="1"/>
          <p:nvPr/>
        </p:nvSpPr>
        <p:spPr>
          <a:xfrm>
            <a:off x="2086666" y="3774969"/>
            <a:ext cx="143661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/>
              <a:t>Camada</a:t>
            </a:r>
            <a:endParaRPr lang="pt-BR" dirty="0"/>
          </a:p>
          <a:p>
            <a:r>
              <a:rPr lang="pt-BR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Infraestrutura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0749CB89-9EF4-4CC6-9BAC-8FA21CF60215}"/>
              </a:ext>
            </a:extLst>
          </p:cNvPr>
          <p:cNvGrpSpPr/>
          <p:nvPr/>
        </p:nvGrpSpPr>
        <p:grpSpPr>
          <a:xfrm>
            <a:off x="5272274" y="3917235"/>
            <a:ext cx="863840" cy="384888"/>
            <a:chOff x="4534679" y="1903445"/>
            <a:chExt cx="774440" cy="5131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1" name="Retângulo 40">
              <a:extLst>
                <a:ext uri="{FF2B5EF4-FFF2-40B4-BE49-F238E27FC236}">
                  <a16:creationId xmlns:a16="http://schemas.microsoft.com/office/drawing/2014/main" id="{C9C885B2-26B9-447D-9535-A89032A42E79}"/>
                </a:ext>
              </a:extLst>
            </p:cNvPr>
            <p:cNvSpPr/>
            <p:nvPr/>
          </p:nvSpPr>
          <p:spPr>
            <a:xfrm>
              <a:off x="4534679" y="2024744"/>
              <a:ext cx="774440" cy="391885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900" dirty="0"/>
                <a:t>Repositórios</a:t>
              </a:r>
              <a:endParaRPr lang="pt-BR" dirty="0"/>
            </a:p>
          </p:txBody>
        </p:sp>
        <p:sp>
          <p:nvSpPr>
            <p:cNvPr id="42" name="Retângulo 41">
              <a:extLst>
                <a:ext uri="{FF2B5EF4-FFF2-40B4-BE49-F238E27FC236}">
                  <a16:creationId xmlns:a16="http://schemas.microsoft.com/office/drawing/2014/main" id="{029F08DF-A148-4F66-A13A-7DBCE15C86F8}"/>
                </a:ext>
              </a:extLst>
            </p:cNvPr>
            <p:cNvSpPr/>
            <p:nvPr/>
          </p:nvSpPr>
          <p:spPr>
            <a:xfrm>
              <a:off x="4534679" y="1903445"/>
              <a:ext cx="326570" cy="121299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cxnSp>
        <p:nvCxnSpPr>
          <p:cNvPr id="43" name="Conector de Seta Reta 42">
            <a:extLst>
              <a:ext uri="{FF2B5EF4-FFF2-40B4-BE49-F238E27FC236}">
                <a16:creationId xmlns:a16="http://schemas.microsoft.com/office/drawing/2014/main" id="{9BA1D9F5-C769-4394-84E8-B6EC5D8787CE}"/>
              </a:ext>
            </a:extLst>
          </p:cNvPr>
          <p:cNvCxnSpPr>
            <a:stCxn id="54" idx="2"/>
            <a:endCxn id="41" idx="1"/>
          </p:cNvCxnSpPr>
          <p:nvPr/>
        </p:nvCxnSpPr>
        <p:spPr>
          <a:xfrm>
            <a:off x="4560860" y="3472629"/>
            <a:ext cx="711414" cy="682538"/>
          </a:xfrm>
          <a:prstGeom prst="straightConnector1">
            <a:avLst/>
          </a:prstGeom>
          <a:ln w="28575">
            <a:headEnd type="none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Cilindro 43">
            <a:extLst>
              <a:ext uri="{FF2B5EF4-FFF2-40B4-BE49-F238E27FC236}">
                <a16:creationId xmlns:a16="http://schemas.microsoft.com/office/drawing/2014/main" id="{C2212FCF-032C-4213-8646-00773AF4A66F}"/>
              </a:ext>
            </a:extLst>
          </p:cNvPr>
          <p:cNvSpPr/>
          <p:nvPr/>
        </p:nvSpPr>
        <p:spPr>
          <a:xfrm>
            <a:off x="6386333" y="4590491"/>
            <a:ext cx="706794" cy="37789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Chave Esquerda 44">
            <a:extLst>
              <a:ext uri="{FF2B5EF4-FFF2-40B4-BE49-F238E27FC236}">
                <a16:creationId xmlns:a16="http://schemas.microsoft.com/office/drawing/2014/main" id="{5C5CAE6D-4CFA-4D87-9B15-138890442832}"/>
              </a:ext>
            </a:extLst>
          </p:cNvPr>
          <p:cNvSpPr/>
          <p:nvPr/>
        </p:nvSpPr>
        <p:spPr>
          <a:xfrm>
            <a:off x="1790407" y="1052468"/>
            <a:ext cx="209939" cy="2719104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0E4CEB3F-881A-4E94-89D3-3CC06A68B533}"/>
              </a:ext>
            </a:extLst>
          </p:cNvPr>
          <p:cNvSpPr txBox="1"/>
          <p:nvPr/>
        </p:nvSpPr>
        <p:spPr>
          <a:xfrm>
            <a:off x="783703" y="2193553"/>
            <a:ext cx="94288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/>
              <a:t>Camada</a:t>
            </a:r>
            <a:endParaRPr lang="pt-BR" dirty="0"/>
          </a:p>
          <a:p>
            <a:r>
              <a:rPr lang="pt-BR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Negócio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7" name="Grupo 4">
            <a:extLst>
              <a:ext uri="{FF2B5EF4-FFF2-40B4-BE49-F238E27FC236}">
                <a16:creationId xmlns:a16="http://schemas.microsoft.com/office/drawing/2014/main" id="{690C8DF4-9032-46B4-B507-BFC46EC3121A}"/>
              </a:ext>
            </a:extLst>
          </p:cNvPr>
          <p:cNvGrpSpPr/>
          <p:nvPr/>
        </p:nvGrpSpPr>
        <p:grpSpPr>
          <a:xfrm>
            <a:off x="3425593" y="1822866"/>
            <a:ext cx="634181" cy="361105"/>
            <a:chOff x="904568" y="4601497"/>
            <a:chExt cx="845574" cy="481473"/>
          </a:xfrm>
        </p:grpSpPr>
        <p:sp>
          <p:nvSpPr>
            <p:cNvPr id="48" name="Fluxograma: Armazenamento de acesso direto 2">
              <a:extLst>
                <a:ext uri="{FF2B5EF4-FFF2-40B4-BE49-F238E27FC236}">
                  <a16:creationId xmlns:a16="http://schemas.microsoft.com/office/drawing/2014/main" id="{52C15674-3227-474B-BACE-D3A1A96E7E40}"/>
                </a:ext>
              </a:extLst>
            </p:cNvPr>
            <p:cNvSpPr/>
            <p:nvPr/>
          </p:nvSpPr>
          <p:spPr>
            <a:xfrm>
              <a:off x="904568" y="4601497"/>
              <a:ext cx="383458" cy="481473"/>
            </a:xfrm>
            <a:prstGeom prst="flowChartMagneticDrum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9" name="Fluxograma: Armazenamento de acesso direto 5">
              <a:extLst>
                <a:ext uri="{FF2B5EF4-FFF2-40B4-BE49-F238E27FC236}">
                  <a16:creationId xmlns:a16="http://schemas.microsoft.com/office/drawing/2014/main" id="{5B627B21-1A0A-41F8-A5BE-48E52A84707F}"/>
                </a:ext>
              </a:extLst>
            </p:cNvPr>
            <p:cNvSpPr/>
            <p:nvPr/>
          </p:nvSpPr>
          <p:spPr>
            <a:xfrm>
              <a:off x="1135626" y="4601497"/>
              <a:ext cx="383458" cy="481473"/>
            </a:xfrm>
            <a:prstGeom prst="flowChartMagneticDrum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0" name="Fluxograma: Armazenamento de acesso direto 6">
              <a:extLst>
                <a:ext uri="{FF2B5EF4-FFF2-40B4-BE49-F238E27FC236}">
                  <a16:creationId xmlns:a16="http://schemas.microsoft.com/office/drawing/2014/main" id="{29B6840C-E9C6-4D04-9383-87A8CE462F09}"/>
                </a:ext>
              </a:extLst>
            </p:cNvPr>
            <p:cNvSpPr/>
            <p:nvPr/>
          </p:nvSpPr>
          <p:spPr>
            <a:xfrm>
              <a:off x="1366684" y="4601497"/>
              <a:ext cx="383458" cy="481473"/>
            </a:xfrm>
            <a:prstGeom prst="flowChartMagneticDrum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cxnSp>
        <p:nvCxnSpPr>
          <p:cNvPr id="51" name="Conector em curva 8">
            <a:extLst>
              <a:ext uri="{FF2B5EF4-FFF2-40B4-BE49-F238E27FC236}">
                <a16:creationId xmlns:a16="http://schemas.microsoft.com/office/drawing/2014/main" id="{7A91A910-746C-435A-81D5-283E2F1F9EC6}"/>
              </a:ext>
            </a:extLst>
          </p:cNvPr>
          <p:cNvCxnSpPr>
            <a:stCxn id="18" idx="2"/>
            <a:endCxn id="48" idx="1"/>
          </p:cNvCxnSpPr>
          <p:nvPr/>
        </p:nvCxnSpPr>
        <p:spPr>
          <a:xfrm rot="5400000">
            <a:off x="4163022" y="946414"/>
            <a:ext cx="319577" cy="1794434"/>
          </a:xfrm>
          <a:prstGeom prst="curvedConnector4">
            <a:avLst>
              <a:gd name="adj1" fmla="val 21751"/>
              <a:gd name="adj2" fmla="val 109555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Conector em curva 10">
            <a:extLst>
              <a:ext uri="{FF2B5EF4-FFF2-40B4-BE49-F238E27FC236}">
                <a16:creationId xmlns:a16="http://schemas.microsoft.com/office/drawing/2014/main" id="{11EB25AC-4F17-46DB-ACE4-E77B6B006C77}"/>
              </a:ext>
            </a:extLst>
          </p:cNvPr>
          <p:cNvCxnSpPr>
            <a:stCxn id="50" idx="4"/>
            <a:endCxn id="59" idx="0"/>
          </p:cNvCxnSpPr>
          <p:nvPr/>
        </p:nvCxnSpPr>
        <p:spPr>
          <a:xfrm flipH="1">
            <a:off x="3413787" y="2003419"/>
            <a:ext cx="645988" cy="549515"/>
          </a:xfrm>
          <a:prstGeom prst="curvedConnector4">
            <a:avLst>
              <a:gd name="adj1" fmla="val -26541"/>
              <a:gd name="adj2" fmla="val 66428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53" name="Agrupar 52">
            <a:extLst>
              <a:ext uri="{FF2B5EF4-FFF2-40B4-BE49-F238E27FC236}">
                <a16:creationId xmlns:a16="http://schemas.microsoft.com/office/drawing/2014/main" id="{29B17A73-3045-42C1-8337-EB1CD30F1B14}"/>
              </a:ext>
            </a:extLst>
          </p:cNvPr>
          <p:cNvGrpSpPr/>
          <p:nvPr/>
        </p:nvGrpSpPr>
        <p:grpSpPr>
          <a:xfrm>
            <a:off x="4228580" y="2995533"/>
            <a:ext cx="664561" cy="477097"/>
            <a:chOff x="4534679" y="1903445"/>
            <a:chExt cx="774440" cy="5131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4" name="Retângulo 53">
              <a:extLst>
                <a:ext uri="{FF2B5EF4-FFF2-40B4-BE49-F238E27FC236}">
                  <a16:creationId xmlns:a16="http://schemas.microsoft.com/office/drawing/2014/main" id="{8B0EF7DC-0F32-4B56-8275-FBA2E065FD61}"/>
                </a:ext>
              </a:extLst>
            </p:cNvPr>
            <p:cNvSpPr/>
            <p:nvPr/>
          </p:nvSpPr>
          <p:spPr>
            <a:xfrm>
              <a:off x="4534679" y="2024744"/>
              <a:ext cx="774440" cy="391885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900" dirty="0" err="1"/>
                <a:t>Command</a:t>
              </a:r>
              <a:r>
                <a:rPr lang="pt-BR" sz="900" dirty="0"/>
                <a:t> </a:t>
              </a:r>
              <a:r>
                <a:rPr lang="pt-BR" sz="900" dirty="0" err="1"/>
                <a:t>Handler</a:t>
              </a:r>
              <a:endParaRPr lang="pt-BR" dirty="0"/>
            </a:p>
          </p:txBody>
        </p:sp>
        <p:sp>
          <p:nvSpPr>
            <p:cNvPr id="55" name="Retângulo 54">
              <a:extLst>
                <a:ext uri="{FF2B5EF4-FFF2-40B4-BE49-F238E27FC236}">
                  <a16:creationId xmlns:a16="http://schemas.microsoft.com/office/drawing/2014/main" id="{92C2DFFE-A74C-4108-9F93-49A99DC3E92A}"/>
                </a:ext>
              </a:extLst>
            </p:cNvPr>
            <p:cNvSpPr/>
            <p:nvPr/>
          </p:nvSpPr>
          <p:spPr>
            <a:xfrm>
              <a:off x="4534679" y="1903445"/>
              <a:ext cx="326570" cy="121299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cxnSp>
        <p:nvCxnSpPr>
          <p:cNvPr id="56" name="Conector de Seta Reta 55">
            <a:extLst>
              <a:ext uri="{FF2B5EF4-FFF2-40B4-BE49-F238E27FC236}">
                <a16:creationId xmlns:a16="http://schemas.microsoft.com/office/drawing/2014/main" id="{03F5113A-0C91-4A0D-8153-B90C5E971394}"/>
              </a:ext>
            </a:extLst>
          </p:cNvPr>
          <p:cNvCxnSpPr>
            <a:stCxn id="54" idx="3"/>
            <a:endCxn id="29" idx="1"/>
          </p:cNvCxnSpPr>
          <p:nvPr/>
        </p:nvCxnSpPr>
        <p:spPr>
          <a:xfrm flipV="1">
            <a:off x="4893141" y="3087742"/>
            <a:ext cx="489851" cy="202724"/>
          </a:xfrm>
          <a:prstGeom prst="straightConnector1">
            <a:avLst/>
          </a:prstGeom>
          <a:ln w="28575">
            <a:headEnd type="none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Conector de Seta Reta 56">
            <a:extLst>
              <a:ext uri="{FF2B5EF4-FFF2-40B4-BE49-F238E27FC236}">
                <a16:creationId xmlns:a16="http://schemas.microsoft.com/office/drawing/2014/main" id="{AEEEFB23-AA35-43EF-B2F0-50C2E085362A}"/>
              </a:ext>
            </a:extLst>
          </p:cNvPr>
          <p:cNvCxnSpPr>
            <a:stCxn id="54" idx="3"/>
            <a:endCxn id="26" idx="1"/>
          </p:cNvCxnSpPr>
          <p:nvPr/>
        </p:nvCxnSpPr>
        <p:spPr>
          <a:xfrm>
            <a:off x="4893140" y="3290465"/>
            <a:ext cx="516582" cy="281085"/>
          </a:xfrm>
          <a:prstGeom prst="straightConnector1">
            <a:avLst/>
          </a:prstGeom>
          <a:ln w="28575">
            <a:headEnd type="none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8" name="Agrupar 57">
            <a:extLst>
              <a:ext uri="{FF2B5EF4-FFF2-40B4-BE49-F238E27FC236}">
                <a16:creationId xmlns:a16="http://schemas.microsoft.com/office/drawing/2014/main" id="{5CC53C19-45D9-4617-89D3-B602BCF9554E}"/>
              </a:ext>
            </a:extLst>
          </p:cNvPr>
          <p:cNvGrpSpPr/>
          <p:nvPr/>
        </p:nvGrpSpPr>
        <p:grpSpPr>
          <a:xfrm>
            <a:off x="3081506" y="2440165"/>
            <a:ext cx="664561" cy="477097"/>
            <a:chOff x="4534679" y="1903445"/>
            <a:chExt cx="774440" cy="5131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9" name="Retângulo 58">
              <a:extLst>
                <a:ext uri="{FF2B5EF4-FFF2-40B4-BE49-F238E27FC236}">
                  <a16:creationId xmlns:a16="http://schemas.microsoft.com/office/drawing/2014/main" id="{4B8DD1F6-DCD0-49DE-AF3A-FB189595243A}"/>
                </a:ext>
              </a:extLst>
            </p:cNvPr>
            <p:cNvSpPr/>
            <p:nvPr/>
          </p:nvSpPr>
          <p:spPr>
            <a:xfrm>
              <a:off x="4534679" y="2024744"/>
              <a:ext cx="774440" cy="391885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900" dirty="0" err="1"/>
                <a:t>Process</a:t>
              </a:r>
              <a:r>
                <a:rPr lang="pt-BR" sz="900" dirty="0"/>
                <a:t> Manager</a:t>
              </a:r>
              <a:endParaRPr lang="pt-BR" dirty="0"/>
            </a:p>
          </p:txBody>
        </p:sp>
        <p:sp>
          <p:nvSpPr>
            <p:cNvPr id="60" name="Retângulo 59">
              <a:extLst>
                <a:ext uri="{FF2B5EF4-FFF2-40B4-BE49-F238E27FC236}">
                  <a16:creationId xmlns:a16="http://schemas.microsoft.com/office/drawing/2014/main" id="{C408003A-0CAD-4854-B07E-D8BCB9F1653B}"/>
                </a:ext>
              </a:extLst>
            </p:cNvPr>
            <p:cNvSpPr/>
            <p:nvPr/>
          </p:nvSpPr>
          <p:spPr>
            <a:xfrm>
              <a:off x="4534679" y="1903445"/>
              <a:ext cx="326570" cy="121299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cxnSp>
        <p:nvCxnSpPr>
          <p:cNvPr id="61" name="Conector de Seta Reta 60">
            <a:extLst>
              <a:ext uri="{FF2B5EF4-FFF2-40B4-BE49-F238E27FC236}">
                <a16:creationId xmlns:a16="http://schemas.microsoft.com/office/drawing/2014/main" id="{544C0BC3-1039-43AC-9B5F-99820BCBAC26}"/>
              </a:ext>
            </a:extLst>
          </p:cNvPr>
          <p:cNvCxnSpPr>
            <a:stCxn id="59" idx="3"/>
            <a:endCxn id="54" idx="1"/>
          </p:cNvCxnSpPr>
          <p:nvPr/>
        </p:nvCxnSpPr>
        <p:spPr>
          <a:xfrm>
            <a:off x="3746067" y="2735098"/>
            <a:ext cx="482513" cy="555368"/>
          </a:xfrm>
          <a:prstGeom prst="straightConnector1">
            <a:avLst/>
          </a:prstGeom>
          <a:ln w="28575">
            <a:headEnd type="none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de Seta Reta 61">
            <a:extLst>
              <a:ext uri="{FF2B5EF4-FFF2-40B4-BE49-F238E27FC236}">
                <a16:creationId xmlns:a16="http://schemas.microsoft.com/office/drawing/2014/main" id="{BB82B848-6D9A-4149-AC9C-AD9C8E299E51}"/>
              </a:ext>
            </a:extLst>
          </p:cNvPr>
          <p:cNvCxnSpPr>
            <a:stCxn id="41" idx="2"/>
            <a:endCxn id="44" idx="2"/>
          </p:cNvCxnSpPr>
          <p:nvPr/>
        </p:nvCxnSpPr>
        <p:spPr>
          <a:xfrm>
            <a:off x="5704195" y="4302123"/>
            <a:ext cx="682139" cy="477313"/>
          </a:xfrm>
          <a:prstGeom prst="straightConnector1">
            <a:avLst/>
          </a:prstGeom>
          <a:ln w="28575">
            <a:headEnd type="none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8916ECC-980A-425F-9D82-9E9605F6E902}"/>
              </a:ext>
            </a:extLst>
          </p:cNvPr>
          <p:cNvSpPr txBox="1"/>
          <p:nvPr/>
        </p:nvSpPr>
        <p:spPr>
          <a:xfrm>
            <a:off x="3512914" y="1881609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/>
              <a:t>BUS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4" name="Agrupar 63">
            <a:extLst>
              <a:ext uri="{FF2B5EF4-FFF2-40B4-BE49-F238E27FC236}">
                <a16:creationId xmlns:a16="http://schemas.microsoft.com/office/drawing/2014/main" id="{B0260CE3-8B61-4848-8E83-FD385465E975}"/>
              </a:ext>
            </a:extLst>
          </p:cNvPr>
          <p:cNvGrpSpPr/>
          <p:nvPr/>
        </p:nvGrpSpPr>
        <p:grpSpPr>
          <a:xfrm>
            <a:off x="6405387" y="2748379"/>
            <a:ext cx="664561" cy="477097"/>
            <a:chOff x="4534679" y="1903445"/>
            <a:chExt cx="774440" cy="5131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5" name="Retângulo 64">
              <a:extLst>
                <a:ext uri="{FF2B5EF4-FFF2-40B4-BE49-F238E27FC236}">
                  <a16:creationId xmlns:a16="http://schemas.microsoft.com/office/drawing/2014/main" id="{AFE065A9-7915-457F-89CE-C7EF1715CEB0}"/>
                </a:ext>
              </a:extLst>
            </p:cNvPr>
            <p:cNvSpPr/>
            <p:nvPr/>
          </p:nvSpPr>
          <p:spPr>
            <a:xfrm>
              <a:off x="4534679" y="2024744"/>
              <a:ext cx="774440" cy="391885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900" dirty="0"/>
                <a:t>Query</a:t>
              </a:r>
              <a:endParaRPr lang="pt-BR" dirty="0"/>
            </a:p>
          </p:txBody>
        </p:sp>
        <p:sp>
          <p:nvSpPr>
            <p:cNvPr id="66" name="Retângulo 65">
              <a:extLst>
                <a:ext uri="{FF2B5EF4-FFF2-40B4-BE49-F238E27FC236}">
                  <a16:creationId xmlns:a16="http://schemas.microsoft.com/office/drawing/2014/main" id="{3DCFB031-7BC4-47E4-9F3A-C4699D7A5D8D}"/>
                </a:ext>
              </a:extLst>
            </p:cNvPr>
            <p:cNvSpPr/>
            <p:nvPr/>
          </p:nvSpPr>
          <p:spPr>
            <a:xfrm>
              <a:off x="4534679" y="1903445"/>
              <a:ext cx="326570" cy="121299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cxnSp>
        <p:nvCxnSpPr>
          <p:cNvPr id="67" name="Conector de Seta Reta 66">
            <a:extLst>
              <a:ext uri="{FF2B5EF4-FFF2-40B4-BE49-F238E27FC236}">
                <a16:creationId xmlns:a16="http://schemas.microsoft.com/office/drawing/2014/main" id="{ABE74BBB-FAC1-4FD4-888A-13691E868660}"/>
              </a:ext>
            </a:extLst>
          </p:cNvPr>
          <p:cNvCxnSpPr>
            <a:stCxn id="44" idx="1"/>
            <a:endCxn id="65" idx="2"/>
          </p:cNvCxnSpPr>
          <p:nvPr/>
        </p:nvCxnSpPr>
        <p:spPr>
          <a:xfrm flipH="1" flipV="1">
            <a:off x="6737668" y="3225476"/>
            <a:ext cx="2063" cy="1365015"/>
          </a:xfrm>
          <a:prstGeom prst="straightConnector1">
            <a:avLst/>
          </a:prstGeom>
          <a:ln w="28575">
            <a:headEnd type="none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de Seta Reta 67">
            <a:extLst>
              <a:ext uri="{FF2B5EF4-FFF2-40B4-BE49-F238E27FC236}">
                <a16:creationId xmlns:a16="http://schemas.microsoft.com/office/drawing/2014/main" id="{41DEEE0D-F5AA-4462-951A-AFEE9C064934}"/>
              </a:ext>
            </a:extLst>
          </p:cNvPr>
          <p:cNvCxnSpPr>
            <a:stCxn id="66" idx="0"/>
            <a:endCxn id="18" idx="3"/>
          </p:cNvCxnSpPr>
          <p:nvPr/>
        </p:nvCxnSpPr>
        <p:spPr>
          <a:xfrm flipH="1" flipV="1">
            <a:off x="5510442" y="1536886"/>
            <a:ext cx="1035063" cy="1211493"/>
          </a:xfrm>
          <a:prstGeom prst="straightConnector1">
            <a:avLst/>
          </a:prstGeom>
          <a:ln w="28575">
            <a:headEnd type="none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4FCEF374-7FA3-49B5-B690-6B9077919B55}"/>
              </a:ext>
            </a:extLst>
          </p:cNvPr>
          <p:cNvSpPr txBox="1"/>
          <p:nvPr/>
        </p:nvSpPr>
        <p:spPr>
          <a:xfrm>
            <a:off x="3702080" y="741082"/>
            <a:ext cx="10086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 err="1"/>
              <a:t>InputModel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0" name="Conector de Seta Reta 69">
            <a:extLst>
              <a:ext uri="{FF2B5EF4-FFF2-40B4-BE49-F238E27FC236}">
                <a16:creationId xmlns:a16="http://schemas.microsoft.com/office/drawing/2014/main" id="{C311B84E-DB6E-48AA-988F-B1C8109B3A25}"/>
              </a:ext>
            </a:extLst>
          </p:cNvPr>
          <p:cNvCxnSpPr>
            <a:stCxn id="19" idx="0"/>
            <a:endCxn id="76" idx="2"/>
          </p:cNvCxnSpPr>
          <p:nvPr/>
        </p:nvCxnSpPr>
        <p:spPr>
          <a:xfrm flipV="1">
            <a:off x="5052076" y="778454"/>
            <a:ext cx="303143" cy="520501"/>
          </a:xfrm>
          <a:prstGeom prst="straightConnector1">
            <a:avLst/>
          </a:prstGeom>
          <a:ln w="28575">
            <a:headEnd type="none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CaixaDeTexto 70">
            <a:extLst>
              <a:ext uri="{FF2B5EF4-FFF2-40B4-BE49-F238E27FC236}">
                <a16:creationId xmlns:a16="http://schemas.microsoft.com/office/drawing/2014/main" id="{DE974A7F-86BA-4BAB-8E6B-F1A036AB6810}"/>
              </a:ext>
            </a:extLst>
          </p:cNvPr>
          <p:cNvSpPr txBox="1"/>
          <p:nvPr/>
        </p:nvSpPr>
        <p:spPr>
          <a:xfrm>
            <a:off x="5500033" y="753816"/>
            <a:ext cx="9786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 err="1"/>
              <a:t>ViewModel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72" name="Agrupar 71">
            <a:extLst>
              <a:ext uri="{FF2B5EF4-FFF2-40B4-BE49-F238E27FC236}">
                <a16:creationId xmlns:a16="http://schemas.microsoft.com/office/drawing/2014/main" id="{BD05B0B5-277C-4FE0-853E-2064EB09E108}"/>
              </a:ext>
            </a:extLst>
          </p:cNvPr>
          <p:cNvGrpSpPr/>
          <p:nvPr/>
        </p:nvGrpSpPr>
        <p:grpSpPr>
          <a:xfrm>
            <a:off x="4560860" y="601407"/>
            <a:ext cx="304069" cy="175933"/>
            <a:chOff x="4534679" y="1903445"/>
            <a:chExt cx="774440" cy="5131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3" name="Retângulo 72">
              <a:extLst>
                <a:ext uri="{FF2B5EF4-FFF2-40B4-BE49-F238E27FC236}">
                  <a16:creationId xmlns:a16="http://schemas.microsoft.com/office/drawing/2014/main" id="{0C2DFAB0-CB7F-4F87-8251-2E195666DA26}"/>
                </a:ext>
              </a:extLst>
            </p:cNvPr>
            <p:cNvSpPr/>
            <p:nvPr/>
          </p:nvSpPr>
          <p:spPr>
            <a:xfrm>
              <a:off x="4534679" y="2024744"/>
              <a:ext cx="774440" cy="391885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4" name="Retângulo 73">
              <a:extLst>
                <a:ext uri="{FF2B5EF4-FFF2-40B4-BE49-F238E27FC236}">
                  <a16:creationId xmlns:a16="http://schemas.microsoft.com/office/drawing/2014/main" id="{60904F1C-BA7A-4488-80DB-0A0E2A556ACD}"/>
                </a:ext>
              </a:extLst>
            </p:cNvPr>
            <p:cNvSpPr/>
            <p:nvPr/>
          </p:nvSpPr>
          <p:spPr>
            <a:xfrm>
              <a:off x="4534679" y="1903445"/>
              <a:ext cx="326570" cy="121299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75" name="Agrupar 74">
            <a:extLst>
              <a:ext uri="{FF2B5EF4-FFF2-40B4-BE49-F238E27FC236}">
                <a16:creationId xmlns:a16="http://schemas.microsoft.com/office/drawing/2014/main" id="{2B732CD4-89B4-434F-9B26-3FBFA2F005F1}"/>
              </a:ext>
            </a:extLst>
          </p:cNvPr>
          <p:cNvGrpSpPr/>
          <p:nvPr/>
        </p:nvGrpSpPr>
        <p:grpSpPr>
          <a:xfrm>
            <a:off x="5203185" y="602521"/>
            <a:ext cx="304069" cy="175933"/>
            <a:chOff x="4534679" y="1903445"/>
            <a:chExt cx="774440" cy="5131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6" name="Retângulo 75">
              <a:extLst>
                <a:ext uri="{FF2B5EF4-FFF2-40B4-BE49-F238E27FC236}">
                  <a16:creationId xmlns:a16="http://schemas.microsoft.com/office/drawing/2014/main" id="{9875AB34-0709-4BCF-97C1-EFEA16ACBE92}"/>
                </a:ext>
              </a:extLst>
            </p:cNvPr>
            <p:cNvSpPr/>
            <p:nvPr/>
          </p:nvSpPr>
          <p:spPr>
            <a:xfrm>
              <a:off x="4534679" y="2024744"/>
              <a:ext cx="774440" cy="391885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7" name="Retângulo 76">
              <a:extLst>
                <a:ext uri="{FF2B5EF4-FFF2-40B4-BE49-F238E27FC236}">
                  <a16:creationId xmlns:a16="http://schemas.microsoft.com/office/drawing/2014/main" id="{36EA9404-C94C-418A-BE6A-9EF6C3797DEB}"/>
                </a:ext>
              </a:extLst>
            </p:cNvPr>
            <p:cNvSpPr/>
            <p:nvPr/>
          </p:nvSpPr>
          <p:spPr>
            <a:xfrm>
              <a:off x="4534679" y="1903445"/>
              <a:ext cx="326570" cy="121299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4114A4F8-62E7-49C0-8B7A-9F673BF9E8E5}"/>
              </a:ext>
            </a:extLst>
          </p:cNvPr>
          <p:cNvSpPr txBox="1"/>
          <p:nvPr/>
        </p:nvSpPr>
        <p:spPr>
          <a:xfrm>
            <a:off x="-19322" y="4538494"/>
            <a:ext cx="4237057" cy="64633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entregamos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70740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A58F222-9207-4992-923C-E70B42014C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6" b="1844"/>
          <a:stretch/>
        </p:blipFill>
        <p:spPr>
          <a:xfrm>
            <a:off x="15" y="7"/>
            <a:ext cx="9143985" cy="514349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E071F39-1357-46B2-8264-0FBC281CFC2A}"/>
              </a:ext>
            </a:extLst>
          </p:cNvPr>
          <p:cNvSpPr txBox="1"/>
          <p:nvPr/>
        </p:nvSpPr>
        <p:spPr>
          <a:xfrm>
            <a:off x="3290512" y="900114"/>
            <a:ext cx="5172878" cy="33432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555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Aceitar</a:t>
            </a:r>
            <a:r>
              <a:rPr lang="en-US" sz="55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o </a:t>
            </a:r>
            <a:r>
              <a:rPr lang="en-US" sz="555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legado</a:t>
            </a:r>
            <a:r>
              <a:rPr lang="en-US" sz="55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, </a:t>
            </a:r>
            <a:r>
              <a:rPr lang="en-US" sz="555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ele</a:t>
            </a:r>
            <a:r>
              <a:rPr lang="en-US" sz="55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555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faz</a:t>
            </a:r>
            <a:r>
              <a:rPr lang="en-US" sz="55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555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parte</a:t>
            </a:r>
            <a:r>
              <a:rPr lang="en-US" sz="55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da </a:t>
            </a:r>
            <a:r>
              <a:rPr lang="en-US" sz="555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nossa</a:t>
            </a:r>
            <a:r>
              <a:rPr lang="en-US" sz="55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555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vida</a:t>
            </a:r>
            <a:r>
              <a:rPr lang="en-US" sz="55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0824027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339979CB-D85C-407C-B24B-36ADFB3F12D5}"/>
              </a:ext>
            </a:extLst>
          </p:cNvPr>
          <p:cNvSpPr txBox="1"/>
          <p:nvPr/>
        </p:nvSpPr>
        <p:spPr>
          <a:xfrm>
            <a:off x="5059971" y="1337969"/>
            <a:ext cx="3483938" cy="2166836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3825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Arquitetura</a:t>
            </a:r>
            <a:r>
              <a:rPr lang="en-US" sz="382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3825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evolui</a:t>
            </a:r>
            <a:r>
              <a:rPr lang="en-US" sz="382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com o time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7BB882E-9113-41EC-B7EB-F726009464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7" r="7542"/>
          <a:stretch/>
        </p:blipFill>
        <p:spPr>
          <a:xfrm>
            <a:off x="15" y="7"/>
            <a:ext cx="4518101" cy="5143493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677608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6509C17-EF09-47C1-89E9-80DAE2D4F049}"/>
              </a:ext>
            </a:extLst>
          </p:cNvPr>
          <p:cNvSpPr txBox="1"/>
          <p:nvPr/>
        </p:nvSpPr>
        <p:spPr>
          <a:xfrm>
            <a:off x="505678" y="685801"/>
            <a:ext cx="2743200" cy="2165684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/>
          <a:p>
            <a:pPr algn="ctr">
              <a:lnSpc>
                <a:spcPct val="90000"/>
              </a:lnSpc>
              <a:spcAft>
                <a:spcPts val="450"/>
              </a:spcAft>
            </a:pPr>
            <a:r>
              <a:rPr lang="en-US" sz="36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1F6D6E6-2D0B-4CCF-ADD3-8EBF72305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1" y="267494"/>
            <a:ext cx="6546183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5216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306FB46-3B44-4060-8CF9-AC23401C4898}"/>
              </a:ext>
            </a:extLst>
          </p:cNvPr>
          <p:cNvSpPr txBox="1"/>
          <p:nvPr/>
        </p:nvSpPr>
        <p:spPr>
          <a:xfrm>
            <a:off x="394555" y="349934"/>
            <a:ext cx="8354891" cy="697835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/>
          <a:p>
            <a:pPr algn="ctr">
              <a:lnSpc>
                <a:spcPct val="90000"/>
              </a:lnSpc>
              <a:spcAft>
                <a:spcPts val="450"/>
              </a:spcAft>
            </a:pPr>
            <a:r>
              <a:rPr lang="en-US" sz="405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Para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9095566-9421-494E-A90C-0C38EF148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904" y="1419622"/>
            <a:ext cx="8766192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0312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306FB46-3B44-4060-8CF9-AC23401C4898}"/>
              </a:ext>
            </a:extLst>
          </p:cNvPr>
          <p:cNvSpPr txBox="1"/>
          <p:nvPr/>
        </p:nvSpPr>
        <p:spPr>
          <a:xfrm>
            <a:off x="394555" y="349934"/>
            <a:ext cx="8354891" cy="697835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/>
          <a:p>
            <a:pPr algn="ctr">
              <a:lnSpc>
                <a:spcPct val="90000"/>
              </a:lnSpc>
              <a:spcAft>
                <a:spcPts val="450"/>
              </a:spcAft>
            </a:pPr>
            <a:r>
              <a:rPr lang="en-US" sz="405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Para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7BAE0F0-1985-4C1E-8577-53D86ADE7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047769"/>
            <a:ext cx="6659156" cy="376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9367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306FB46-3B44-4060-8CF9-AC23401C4898}"/>
              </a:ext>
            </a:extLst>
          </p:cNvPr>
          <p:cNvSpPr txBox="1"/>
          <p:nvPr/>
        </p:nvSpPr>
        <p:spPr>
          <a:xfrm>
            <a:off x="394555" y="349934"/>
            <a:ext cx="8354891" cy="697835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/>
          <a:p>
            <a:pPr algn="ctr">
              <a:lnSpc>
                <a:spcPct val="90000"/>
              </a:lnSpc>
              <a:spcAft>
                <a:spcPts val="450"/>
              </a:spcAft>
            </a:pPr>
            <a:r>
              <a:rPr lang="en-US" sz="405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Para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B836C2D-2707-4905-BCE2-A7331F581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347614"/>
            <a:ext cx="7598894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9190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306FB46-3B44-4060-8CF9-AC23401C4898}"/>
              </a:ext>
            </a:extLst>
          </p:cNvPr>
          <p:cNvSpPr txBox="1"/>
          <p:nvPr/>
        </p:nvSpPr>
        <p:spPr>
          <a:xfrm>
            <a:off x="394555" y="349934"/>
            <a:ext cx="8354891" cy="697835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/>
          <a:p>
            <a:pPr algn="ctr">
              <a:lnSpc>
                <a:spcPct val="90000"/>
              </a:lnSpc>
              <a:spcAft>
                <a:spcPts val="450"/>
              </a:spcAft>
            </a:pPr>
            <a:r>
              <a:rPr lang="en-US" sz="405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Para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009FF92-B13E-4CF1-A0C5-83FD51847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14" y="1657891"/>
            <a:ext cx="8736971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7423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5E814C6-D536-4B2E-B0EA-F3717ADA6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2300"/>
            <a:ext cx="9144000" cy="41789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7A739B77-07F4-4021-A86E-9F0116A422EF}"/>
              </a:ext>
            </a:extLst>
          </p:cNvPr>
          <p:cNvSpPr/>
          <p:nvPr/>
        </p:nvSpPr>
        <p:spPr>
          <a:xfrm>
            <a:off x="539552" y="3147814"/>
            <a:ext cx="8604448" cy="36004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048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5FB56B2-31EC-4F45-BCE2-3565DF832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3" y="210984"/>
            <a:ext cx="9144000" cy="4932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3732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98A4A12-AF13-402D-9043-C9835E370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947"/>
            <a:ext cx="9144000" cy="4507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666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9F8592F-95D4-4DC6-B0CD-BDE3D720C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267494"/>
            <a:ext cx="7456904" cy="447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1260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xágono 3">
            <a:extLst>
              <a:ext uri="{FF2B5EF4-FFF2-40B4-BE49-F238E27FC236}">
                <a16:creationId xmlns:a16="http://schemas.microsoft.com/office/drawing/2014/main" id="{F9690EC6-48E4-43E0-BC71-F60036997F81}"/>
              </a:ext>
            </a:extLst>
          </p:cNvPr>
          <p:cNvSpPr/>
          <p:nvPr/>
        </p:nvSpPr>
        <p:spPr>
          <a:xfrm>
            <a:off x="2621667" y="725288"/>
            <a:ext cx="3402956" cy="3050952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exágono 4">
            <a:extLst>
              <a:ext uri="{FF2B5EF4-FFF2-40B4-BE49-F238E27FC236}">
                <a16:creationId xmlns:a16="http://schemas.microsoft.com/office/drawing/2014/main" id="{5364F158-BD17-4970-8023-245ACFB8CD01}"/>
              </a:ext>
            </a:extLst>
          </p:cNvPr>
          <p:cNvSpPr/>
          <p:nvPr/>
        </p:nvSpPr>
        <p:spPr>
          <a:xfrm>
            <a:off x="3201123" y="1150596"/>
            <a:ext cx="2183275" cy="2065358"/>
          </a:xfrm>
          <a:prstGeom prst="hexag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Domínio</a:t>
            </a:r>
            <a:endParaRPr lang="en-US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0A859A3-99C5-4722-A87E-1A7AD5C424F9}"/>
              </a:ext>
            </a:extLst>
          </p:cNvPr>
          <p:cNvSpPr/>
          <p:nvPr/>
        </p:nvSpPr>
        <p:spPr>
          <a:xfrm rot="20046627">
            <a:off x="5145671" y="1029632"/>
            <a:ext cx="269111" cy="115457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pt-BR" sz="1200" dirty="0"/>
              <a:t>Mediador</a:t>
            </a:r>
            <a:endParaRPr lang="en-US" sz="1200" dirty="0"/>
          </a:p>
        </p:txBody>
      </p:sp>
      <p:sp>
        <p:nvSpPr>
          <p:cNvPr id="7" name="Triângulo isósceles 6">
            <a:extLst>
              <a:ext uri="{FF2B5EF4-FFF2-40B4-BE49-F238E27FC236}">
                <a16:creationId xmlns:a16="http://schemas.microsoft.com/office/drawing/2014/main" id="{3BD2F72D-6AF0-4C92-AF36-5321CEA5E9CD}"/>
              </a:ext>
            </a:extLst>
          </p:cNvPr>
          <p:cNvSpPr/>
          <p:nvPr/>
        </p:nvSpPr>
        <p:spPr>
          <a:xfrm rot="3749376">
            <a:off x="5585413" y="937445"/>
            <a:ext cx="468775" cy="717929"/>
          </a:xfrm>
          <a:prstGeom prst="triangl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88E8DCB-ED6A-46A2-8CFD-7A2391D077CF}"/>
              </a:ext>
            </a:extLst>
          </p:cNvPr>
          <p:cNvSpPr/>
          <p:nvPr/>
        </p:nvSpPr>
        <p:spPr>
          <a:xfrm>
            <a:off x="6255203" y="868526"/>
            <a:ext cx="1293471" cy="395689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Asp. Core API</a:t>
            </a:r>
            <a:endParaRPr lang="en-US" sz="12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8BB1A1C-F07D-4B2F-8069-1AC402EE85DC}"/>
              </a:ext>
            </a:extLst>
          </p:cNvPr>
          <p:cNvSpPr/>
          <p:nvPr/>
        </p:nvSpPr>
        <p:spPr>
          <a:xfrm rot="16200000">
            <a:off x="4158205" y="2786180"/>
            <a:ext cx="269111" cy="115457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pt-BR" sz="1200" dirty="0" err="1"/>
              <a:t>Repositorios</a:t>
            </a:r>
            <a:endParaRPr lang="en-US" sz="1200" dirty="0"/>
          </a:p>
        </p:txBody>
      </p:sp>
      <p:sp>
        <p:nvSpPr>
          <p:cNvPr id="10" name="Triângulo isósceles 9">
            <a:extLst>
              <a:ext uri="{FF2B5EF4-FFF2-40B4-BE49-F238E27FC236}">
                <a16:creationId xmlns:a16="http://schemas.microsoft.com/office/drawing/2014/main" id="{2E86C8AA-176A-4C9C-8ADB-7965C130CC79}"/>
              </a:ext>
            </a:extLst>
          </p:cNvPr>
          <p:cNvSpPr/>
          <p:nvPr/>
        </p:nvSpPr>
        <p:spPr>
          <a:xfrm rot="10800000">
            <a:off x="4088757" y="3576410"/>
            <a:ext cx="468775" cy="717929"/>
          </a:xfrm>
          <a:prstGeom prst="triangl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A7608E8-2CF1-4891-B0DF-85A4A6E67457}"/>
              </a:ext>
            </a:extLst>
          </p:cNvPr>
          <p:cNvSpPr/>
          <p:nvPr/>
        </p:nvSpPr>
        <p:spPr>
          <a:xfrm>
            <a:off x="3532448" y="4361285"/>
            <a:ext cx="1645054" cy="39568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err="1"/>
              <a:t>Dapper</a:t>
            </a:r>
            <a:r>
              <a:rPr lang="pt-BR" sz="1400" dirty="0"/>
              <a:t> (</a:t>
            </a:r>
            <a:r>
              <a:rPr lang="pt-BR" sz="1400" dirty="0" err="1"/>
              <a:t>sql</a:t>
            </a:r>
            <a:r>
              <a:rPr lang="pt-BR" sz="1400" dirty="0"/>
              <a:t> server)</a:t>
            </a:r>
            <a:endParaRPr lang="en-US" sz="14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059A77C-F97D-4C10-BB1C-40F5E7D1C661}"/>
              </a:ext>
            </a:extLst>
          </p:cNvPr>
          <p:cNvSpPr txBox="1"/>
          <p:nvPr/>
        </p:nvSpPr>
        <p:spPr>
          <a:xfrm>
            <a:off x="-26393" y="177234"/>
            <a:ext cx="738664" cy="434990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vemos hoje?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32527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xágono 3">
            <a:extLst>
              <a:ext uri="{FF2B5EF4-FFF2-40B4-BE49-F238E27FC236}">
                <a16:creationId xmlns:a16="http://schemas.microsoft.com/office/drawing/2014/main" id="{F9690EC6-48E4-43E0-BC71-F60036997F81}"/>
              </a:ext>
            </a:extLst>
          </p:cNvPr>
          <p:cNvSpPr/>
          <p:nvPr/>
        </p:nvSpPr>
        <p:spPr>
          <a:xfrm>
            <a:off x="2621667" y="725288"/>
            <a:ext cx="3402956" cy="3050952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exágono 4">
            <a:extLst>
              <a:ext uri="{FF2B5EF4-FFF2-40B4-BE49-F238E27FC236}">
                <a16:creationId xmlns:a16="http://schemas.microsoft.com/office/drawing/2014/main" id="{5364F158-BD17-4970-8023-245ACFB8CD01}"/>
              </a:ext>
            </a:extLst>
          </p:cNvPr>
          <p:cNvSpPr/>
          <p:nvPr/>
        </p:nvSpPr>
        <p:spPr>
          <a:xfrm>
            <a:off x="3201123" y="1150596"/>
            <a:ext cx="2183275" cy="2065358"/>
          </a:xfrm>
          <a:prstGeom prst="hexag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Domínio</a:t>
            </a:r>
            <a:endParaRPr lang="en-US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0A859A3-99C5-4722-A87E-1A7AD5C424F9}"/>
              </a:ext>
            </a:extLst>
          </p:cNvPr>
          <p:cNvSpPr/>
          <p:nvPr/>
        </p:nvSpPr>
        <p:spPr>
          <a:xfrm rot="20046627">
            <a:off x="5145671" y="1029632"/>
            <a:ext cx="269111" cy="115457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pt-BR" sz="1200" dirty="0"/>
              <a:t>Mediador</a:t>
            </a:r>
            <a:endParaRPr lang="en-US" sz="1200" dirty="0"/>
          </a:p>
        </p:txBody>
      </p:sp>
      <p:sp>
        <p:nvSpPr>
          <p:cNvPr id="7" name="Triângulo isósceles 6">
            <a:extLst>
              <a:ext uri="{FF2B5EF4-FFF2-40B4-BE49-F238E27FC236}">
                <a16:creationId xmlns:a16="http://schemas.microsoft.com/office/drawing/2014/main" id="{3BD2F72D-6AF0-4C92-AF36-5321CEA5E9CD}"/>
              </a:ext>
            </a:extLst>
          </p:cNvPr>
          <p:cNvSpPr/>
          <p:nvPr/>
        </p:nvSpPr>
        <p:spPr>
          <a:xfrm rot="3749376">
            <a:off x="5496324" y="707406"/>
            <a:ext cx="468775" cy="717929"/>
          </a:xfrm>
          <a:prstGeom prst="triangl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88E8DCB-ED6A-46A2-8CFD-7A2391D077CF}"/>
              </a:ext>
            </a:extLst>
          </p:cNvPr>
          <p:cNvSpPr/>
          <p:nvPr/>
        </p:nvSpPr>
        <p:spPr>
          <a:xfrm>
            <a:off x="6157353" y="633129"/>
            <a:ext cx="1293471" cy="395689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Asp. Core API</a:t>
            </a:r>
            <a:endParaRPr lang="en-US" sz="12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8BB1A1C-F07D-4B2F-8069-1AC402EE85DC}"/>
              </a:ext>
            </a:extLst>
          </p:cNvPr>
          <p:cNvSpPr/>
          <p:nvPr/>
        </p:nvSpPr>
        <p:spPr>
          <a:xfrm rot="16200000">
            <a:off x="4158205" y="2786180"/>
            <a:ext cx="269111" cy="115457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pt-BR" sz="1200" dirty="0" err="1"/>
              <a:t>Repositorios</a:t>
            </a:r>
            <a:endParaRPr lang="en-US" sz="1200" dirty="0"/>
          </a:p>
        </p:txBody>
      </p:sp>
      <p:sp>
        <p:nvSpPr>
          <p:cNvPr id="10" name="Triângulo isósceles 9">
            <a:extLst>
              <a:ext uri="{FF2B5EF4-FFF2-40B4-BE49-F238E27FC236}">
                <a16:creationId xmlns:a16="http://schemas.microsoft.com/office/drawing/2014/main" id="{2E86C8AA-176A-4C9C-8ADB-7965C130CC79}"/>
              </a:ext>
            </a:extLst>
          </p:cNvPr>
          <p:cNvSpPr/>
          <p:nvPr/>
        </p:nvSpPr>
        <p:spPr>
          <a:xfrm rot="10800000">
            <a:off x="4088757" y="3576410"/>
            <a:ext cx="468775" cy="717929"/>
          </a:xfrm>
          <a:prstGeom prst="triangl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A7608E8-2CF1-4891-B0DF-85A4A6E67457}"/>
              </a:ext>
            </a:extLst>
          </p:cNvPr>
          <p:cNvSpPr/>
          <p:nvPr/>
        </p:nvSpPr>
        <p:spPr>
          <a:xfrm>
            <a:off x="3532448" y="4361285"/>
            <a:ext cx="1645054" cy="39568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err="1"/>
              <a:t>Dapper</a:t>
            </a:r>
            <a:r>
              <a:rPr lang="pt-BR" sz="1400" dirty="0"/>
              <a:t> (</a:t>
            </a:r>
            <a:r>
              <a:rPr lang="pt-BR" sz="1400" dirty="0" err="1"/>
              <a:t>sql</a:t>
            </a:r>
            <a:r>
              <a:rPr lang="pt-BR" sz="1400" dirty="0"/>
              <a:t> server)</a:t>
            </a:r>
            <a:endParaRPr lang="en-US" sz="14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059A77C-F97D-4C10-BB1C-40F5E7D1C661}"/>
              </a:ext>
            </a:extLst>
          </p:cNvPr>
          <p:cNvSpPr txBox="1"/>
          <p:nvPr/>
        </p:nvSpPr>
        <p:spPr>
          <a:xfrm>
            <a:off x="-26393" y="177234"/>
            <a:ext cx="738664" cy="434990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vemos hoje?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riângulo isósceles 12">
            <a:extLst>
              <a:ext uri="{FF2B5EF4-FFF2-40B4-BE49-F238E27FC236}">
                <a16:creationId xmlns:a16="http://schemas.microsoft.com/office/drawing/2014/main" id="{827BAD49-254C-4424-AFCF-3163E4D2143D}"/>
              </a:ext>
            </a:extLst>
          </p:cNvPr>
          <p:cNvSpPr/>
          <p:nvPr/>
        </p:nvSpPr>
        <p:spPr>
          <a:xfrm rot="3749376">
            <a:off x="5759374" y="1222872"/>
            <a:ext cx="468775" cy="717929"/>
          </a:xfrm>
          <a:prstGeom prst="triangl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7249A2A8-44BD-40E9-AD7B-FAFAF60F170A}"/>
              </a:ext>
            </a:extLst>
          </p:cNvPr>
          <p:cNvSpPr/>
          <p:nvPr/>
        </p:nvSpPr>
        <p:spPr>
          <a:xfrm>
            <a:off x="6421432" y="1118822"/>
            <a:ext cx="1293471" cy="395689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DLL API (VFP)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375397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179BC885-5BD6-4C85-ADC2-E565644CD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54898"/>
            <a:ext cx="4355976" cy="2903716"/>
          </a:xfrm>
          <a:prstGeom prst="rect">
            <a:avLst/>
          </a:prstGeom>
        </p:spPr>
      </p:pic>
      <p:sp>
        <p:nvSpPr>
          <p:cNvPr id="2" name="Header">
            <a:extLst>
              <a:ext uri="{FF2B5EF4-FFF2-40B4-BE49-F238E27FC236}">
                <a16:creationId xmlns:a16="http://schemas.microsoft.com/office/drawing/2014/main" id="{EFB656FA-8868-40C3-8CD7-82D6F8D2F3D6}"/>
              </a:ext>
            </a:extLst>
          </p:cNvPr>
          <p:cNvSpPr txBox="1"/>
          <p:nvPr/>
        </p:nvSpPr>
        <p:spPr>
          <a:xfrm>
            <a:off x="2741549" y="1161765"/>
            <a:ext cx="6437340" cy="817147"/>
          </a:xfrm>
          <a:prstGeom prst="rect">
            <a:avLst/>
          </a:prstGeom>
          <a:noFill/>
        </p:spPr>
        <p:txBody>
          <a:bodyPr wrap="none" lIns="54864" tIns="27432" rIns="54864" bIns="27432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95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Gabriel S. Kohlrausch</a:t>
            </a:r>
          </a:p>
        </p:txBody>
      </p:sp>
      <p:sp>
        <p:nvSpPr>
          <p:cNvPr id="3" name="Label">
            <a:extLst>
              <a:ext uri="{FF2B5EF4-FFF2-40B4-BE49-F238E27FC236}">
                <a16:creationId xmlns:a16="http://schemas.microsoft.com/office/drawing/2014/main" id="{61274F7B-B702-4759-9CF9-679D0DB19C53}"/>
              </a:ext>
            </a:extLst>
          </p:cNvPr>
          <p:cNvSpPr txBox="1"/>
          <p:nvPr/>
        </p:nvSpPr>
        <p:spPr>
          <a:xfrm>
            <a:off x="6558369" y="1877142"/>
            <a:ext cx="2483372" cy="332399"/>
          </a:xfrm>
          <a:prstGeom prst="rect">
            <a:avLst/>
          </a:prstGeom>
          <a:noFill/>
        </p:spPr>
        <p:txBody>
          <a:bodyPr wrap="none" lIns="54864" tIns="27432" rIns="54864" bIns="27432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gabriel@society.com.br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0DB3A7F-EAED-412A-B83F-4E243058EF76}"/>
              </a:ext>
            </a:extLst>
          </p:cNvPr>
          <p:cNvSpPr/>
          <p:nvPr/>
        </p:nvSpPr>
        <p:spPr>
          <a:xfrm>
            <a:off x="5825989" y="2215835"/>
            <a:ext cx="3215752" cy="332399"/>
          </a:xfrm>
          <a:prstGeom prst="rect">
            <a:avLst/>
          </a:prstGeom>
          <a:noFill/>
        </p:spPr>
        <p:txBody>
          <a:bodyPr wrap="none" lIns="54864" tIns="27432" rIns="54864" bIns="27432" rtlCol="0">
            <a:spAutoFit/>
          </a:bodyPr>
          <a:lstStyle/>
          <a:p>
            <a:r>
              <a:rPr lang="pt-BR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www.linkedin.com/in/gabrielsk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8950CC4-CB2A-48CE-8DDE-EBDD79601936}"/>
              </a:ext>
            </a:extLst>
          </p:cNvPr>
          <p:cNvSpPr/>
          <p:nvPr/>
        </p:nvSpPr>
        <p:spPr>
          <a:xfrm>
            <a:off x="6181791" y="2529775"/>
            <a:ext cx="2859950" cy="332399"/>
          </a:xfrm>
          <a:prstGeom prst="rect">
            <a:avLst/>
          </a:prstGeom>
          <a:noFill/>
        </p:spPr>
        <p:txBody>
          <a:bodyPr wrap="none" lIns="54864" tIns="27432" rIns="54864" bIns="27432" rtlCol="0">
            <a:spAutoFit/>
          </a:bodyPr>
          <a:lstStyle/>
          <a:p>
            <a:r>
              <a:rPr lang="pt-BR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github.com/gabriel-society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97FF976-6FC4-4F10-B0A8-F62B365C0B3A}"/>
              </a:ext>
            </a:extLst>
          </p:cNvPr>
          <p:cNvSpPr/>
          <p:nvPr/>
        </p:nvSpPr>
        <p:spPr>
          <a:xfrm>
            <a:off x="6375883" y="2873877"/>
            <a:ext cx="2665858" cy="332399"/>
          </a:xfrm>
          <a:prstGeom prst="rect">
            <a:avLst/>
          </a:prstGeom>
          <a:noFill/>
        </p:spPr>
        <p:txBody>
          <a:bodyPr wrap="none" lIns="54864" tIns="27432" rIns="54864" bIns="27432" rtlCol="0">
            <a:spAutoFit/>
          </a:bodyPr>
          <a:lstStyle/>
          <a:p>
            <a:r>
              <a:rPr lang="en-US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github.com/DOTNETPOA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6F005AF-68EB-434C-843E-ABDD809972E6}"/>
              </a:ext>
            </a:extLst>
          </p:cNvPr>
          <p:cNvSpPr/>
          <p:nvPr/>
        </p:nvSpPr>
        <p:spPr>
          <a:xfrm>
            <a:off x="3851920" y="4514471"/>
            <a:ext cx="3468898" cy="332399"/>
          </a:xfrm>
          <a:prstGeom prst="rect">
            <a:avLst/>
          </a:prstGeom>
          <a:noFill/>
        </p:spPr>
        <p:txBody>
          <a:bodyPr wrap="none" lIns="54864" tIns="27432" rIns="54864" bIns="27432" rtlCol="0">
            <a:spAutoFit/>
          </a:bodyPr>
          <a:lstStyle/>
          <a:p>
            <a:r>
              <a:rPr lang="en-US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meetup.com/</a:t>
            </a:r>
            <a:r>
              <a:rPr lang="en-US" b="1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pt</a:t>
            </a:r>
            <a:r>
              <a:rPr lang="en-US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-BR/</a:t>
            </a:r>
            <a:r>
              <a:rPr lang="en-US" b="1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poa-neters</a:t>
            </a:r>
            <a:endParaRPr lang="en-US" b="1" dirty="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BFCA344-11E2-436A-A58F-BF6C6DBB2D20}"/>
              </a:ext>
            </a:extLst>
          </p:cNvPr>
          <p:cNvSpPr/>
          <p:nvPr/>
        </p:nvSpPr>
        <p:spPr>
          <a:xfrm>
            <a:off x="3851920" y="3692710"/>
            <a:ext cx="4777718" cy="886397"/>
          </a:xfrm>
          <a:prstGeom prst="rect">
            <a:avLst/>
          </a:prstGeom>
          <a:noFill/>
        </p:spPr>
        <p:txBody>
          <a:bodyPr wrap="none" lIns="54864" tIns="27432" rIns="54864" bIns="27432" rtlCol="0">
            <a:spAutoFit/>
          </a:bodyPr>
          <a:lstStyle/>
          <a:p>
            <a:r>
              <a:rPr lang="en-US" b="1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Dia</a:t>
            </a:r>
            <a:r>
              <a:rPr lang="en-US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11/12 </a:t>
            </a:r>
            <a:r>
              <a:rPr lang="en-US" b="1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às</a:t>
            </a:r>
            <a:r>
              <a:rPr lang="en-US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19:30 </a:t>
            </a:r>
            <a:r>
              <a:rPr lang="en-US" b="1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na</a:t>
            </a:r>
            <a:r>
              <a:rPr lang="en-US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b="1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Ilegra</a:t>
            </a:r>
            <a:r>
              <a:rPr lang="en-US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b="1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em</a:t>
            </a:r>
            <a:r>
              <a:rPr lang="en-US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POA</a:t>
            </a:r>
            <a:endParaRPr lang="pt-BR" b="1" dirty="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pt-BR" b="1" dirty="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pt-BR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Vem colocar na prática o que falamos hoje!</a:t>
            </a:r>
            <a:endParaRPr lang="en-US" b="1" dirty="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3065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 descr="I:\TDC2017\Logos\TDC2017\logo-tdc-vertical-A4.emf">
            <a:extLst>
              <a:ext uri="{FF2B5EF4-FFF2-40B4-BE49-F238E27FC236}">
                <a16:creationId xmlns:a16="http://schemas.microsoft.com/office/drawing/2014/main" id="{060B8884-5C23-4154-9862-93409785F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25" y="915988"/>
            <a:ext cx="4427538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modelo_open4educ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elo_open4educ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784</TotalTime>
  <Words>324</Words>
  <Application>Microsoft Office PowerPoint</Application>
  <PresentationFormat>Apresentação na tela (16:9)</PresentationFormat>
  <Paragraphs>139</Paragraphs>
  <Slides>40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40</vt:i4>
      </vt:variant>
    </vt:vector>
  </HeadingPairs>
  <TitlesOfParts>
    <vt:vector size="48" baseType="lpstr">
      <vt:lpstr>Arial</vt:lpstr>
      <vt:lpstr>Arial Black</vt:lpstr>
      <vt:lpstr>Calibri</vt:lpstr>
      <vt:lpstr>EurostileT</vt:lpstr>
      <vt:lpstr>Segoe UI</vt:lpstr>
      <vt:lpstr>Wingdings</vt:lpstr>
      <vt:lpstr>modelo_open4education</vt:lpstr>
      <vt:lpstr>Personalizar design</vt:lpstr>
      <vt:lpstr>Arquitetura .NET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Globalcode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para Líderes e Gerentes</dc:title>
  <dc:creator>Elaine Quintino da Silva</dc:creator>
  <cp:lastModifiedBy>Gabriel Schmitt Kohlrausch | Society T.I.</cp:lastModifiedBy>
  <cp:revision>101</cp:revision>
  <dcterms:created xsi:type="dcterms:W3CDTF">2008-09-08T18:46:53Z</dcterms:created>
  <dcterms:modified xsi:type="dcterms:W3CDTF">2018-12-06T14:04:01Z</dcterms:modified>
</cp:coreProperties>
</file>