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64" r:id="rId3"/>
    <p:sldMasterId id="2147483685" r:id="rId4"/>
    <p:sldMasterId id="2147483699" r:id="rId5"/>
    <p:sldMasterId id="2147483707" r:id="rId6"/>
    <p:sldMasterId id="2147483714" r:id="rId7"/>
    <p:sldMasterId id="2147483721" r:id="rId8"/>
  </p:sldMasterIdLst>
  <p:notesMasterIdLst>
    <p:notesMasterId r:id="rId46"/>
  </p:notesMasterIdLst>
  <p:handoutMasterIdLst>
    <p:handoutMasterId r:id="rId47"/>
  </p:handoutMasterIdLst>
  <p:sldIdLst>
    <p:sldId id="303" r:id="rId9"/>
    <p:sldId id="304" r:id="rId10"/>
    <p:sldId id="335" r:id="rId11"/>
    <p:sldId id="334" r:id="rId12"/>
    <p:sldId id="332" r:id="rId13"/>
    <p:sldId id="331" r:id="rId14"/>
    <p:sldId id="259" r:id="rId15"/>
    <p:sldId id="302" r:id="rId16"/>
    <p:sldId id="277" r:id="rId17"/>
    <p:sldId id="313" r:id="rId18"/>
    <p:sldId id="314" r:id="rId19"/>
    <p:sldId id="315" r:id="rId20"/>
    <p:sldId id="282" r:id="rId21"/>
    <p:sldId id="284" r:id="rId22"/>
    <p:sldId id="321" r:id="rId23"/>
    <p:sldId id="337" r:id="rId24"/>
    <p:sldId id="336" r:id="rId25"/>
    <p:sldId id="338" r:id="rId26"/>
    <p:sldId id="325" r:id="rId27"/>
    <p:sldId id="301" r:id="rId28"/>
    <p:sldId id="287" r:id="rId29"/>
    <p:sldId id="288" r:id="rId30"/>
    <p:sldId id="289" r:id="rId31"/>
    <p:sldId id="290" r:id="rId32"/>
    <p:sldId id="312" r:id="rId33"/>
    <p:sldId id="306" r:id="rId34"/>
    <p:sldId id="307" r:id="rId35"/>
    <p:sldId id="308" r:id="rId36"/>
    <p:sldId id="309" r:id="rId37"/>
    <p:sldId id="310" r:id="rId38"/>
    <p:sldId id="311" r:id="rId39"/>
    <p:sldId id="291" r:id="rId40"/>
    <p:sldId id="292" r:id="rId41"/>
    <p:sldId id="293" r:id="rId42"/>
    <p:sldId id="294" r:id="rId43"/>
    <p:sldId id="296" r:id="rId44"/>
    <p:sldId id="300" r:id="rId4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lvl1pPr>
    <a:lvl2pPr marL="0" marR="0" indent="45720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lvl2pPr>
    <a:lvl3pPr marL="0" marR="0" indent="91440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lvl3pPr>
    <a:lvl4pPr marL="0" marR="0" indent="137160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lvl4pPr>
    <a:lvl5pPr marL="0" marR="0" indent="182880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lvl5pPr>
    <a:lvl6pPr marL="0" marR="0" indent="228600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lvl6pPr>
    <a:lvl7pPr marL="0" marR="0" indent="274320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lvl7pPr>
    <a:lvl8pPr marL="0" marR="0" indent="320040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lvl8pPr>
    <a:lvl9pPr marL="0" marR="0" indent="365760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38" d="100"/>
          <a:sy n="38" d="100"/>
        </p:scale>
        <p:origin x="54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D3E219-6326-477D-BB1D-FCADCD7C3E9C}" type="datetimeFigureOut">
              <a:rPr lang="pt-BR" smtClean="0"/>
              <a:t>08/12/2018</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2A7AB0-9D8F-4F97-8F11-A87EDB7E3D82}" type="slidenum">
              <a:rPr lang="pt-BR" smtClean="0"/>
              <a:t>‹#›</a:t>
            </a:fld>
            <a:endParaRPr lang="pt-BR"/>
          </a:p>
        </p:txBody>
      </p:sp>
    </p:spTree>
    <p:extLst>
      <p:ext uri="{BB962C8B-B14F-4D97-AF65-F5344CB8AC3E}">
        <p14:creationId xmlns:p14="http://schemas.microsoft.com/office/powerpoint/2010/main" val="1540046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381000" y="685800"/>
            <a:ext cx="6096000" cy="3429000"/>
          </a:xfrm>
          <a:prstGeom prst="rect">
            <a:avLst/>
          </a:prstGeom>
        </p:spPr>
        <p:txBody>
          <a:bodyPr/>
          <a:lstStyle/>
          <a:p>
            <a:endParaRPr/>
          </a:p>
        </p:txBody>
      </p:sp>
      <p:sp>
        <p:nvSpPr>
          <p:cNvPr id="110" name="Shape 11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59381944"/>
      </p:ext>
    </p:extLst>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Calibri"/>
      </a:defRPr>
    </a:lvl1pPr>
    <a:lvl2pPr indent="228600" defTabSz="1828800" latinLnBrk="0">
      <a:defRPr sz="2400">
        <a:latin typeface="+mn-lt"/>
        <a:ea typeface="+mn-ea"/>
        <a:cs typeface="+mn-cs"/>
        <a:sym typeface="Calibri"/>
      </a:defRPr>
    </a:lvl2pPr>
    <a:lvl3pPr indent="457200" defTabSz="1828800" latinLnBrk="0">
      <a:defRPr sz="2400">
        <a:latin typeface="+mn-lt"/>
        <a:ea typeface="+mn-ea"/>
        <a:cs typeface="+mn-cs"/>
        <a:sym typeface="Calibri"/>
      </a:defRPr>
    </a:lvl3pPr>
    <a:lvl4pPr indent="685800" defTabSz="1828800" latinLnBrk="0">
      <a:defRPr sz="2400">
        <a:latin typeface="+mn-lt"/>
        <a:ea typeface="+mn-ea"/>
        <a:cs typeface="+mn-cs"/>
        <a:sym typeface="Calibri"/>
      </a:defRPr>
    </a:lvl4pPr>
    <a:lvl5pPr indent="914400" defTabSz="1828800" latinLnBrk="0">
      <a:defRPr sz="2400">
        <a:latin typeface="+mn-lt"/>
        <a:ea typeface="+mn-ea"/>
        <a:cs typeface="+mn-cs"/>
        <a:sym typeface="Calibri"/>
      </a:defRPr>
    </a:lvl5pPr>
    <a:lvl6pPr indent="1143000" defTabSz="1828800" latinLnBrk="0">
      <a:defRPr sz="2400">
        <a:latin typeface="+mn-lt"/>
        <a:ea typeface="+mn-ea"/>
        <a:cs typeface="+mn-cs"/>
        <a:sym typeface="Calibri"/>
      </a:defRPr>
    </a:lvl6pPr>
    <a:lvl7pPr indent="1371600" defTabSz="1828800" latinLnBrk="0">
      <a:defRPr sz="2400">
        <a:latin typeface="+mn-lt"/>
        <a:ea typeface="+mn-ea"/>
        <a:cs typeface="+mn-cs"/>
        <a:sym typeface="Calibri"/>
      </a:defRPr>
    </a:lvl7pPr>
    <a:lvl8pPr indent="1600200" defTabSz="1828800" latinLnBrk="0">
      <a:defRPr sz="2400">
        <a:latin typeface="+mn-lt"/>
        <a:ea typeface="+mn-ea"/>
        <a:cs typeface="+mn-cs"/>
        <a:sym typeface="Calibri"/>
      </a:defRPr>
    </a:lvl8pPr>
    <a:lvl9pPr indent="1828800" defTabSz="1828800" latinLnBrk="0">
      <a:defRPr sz="24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txBox="1">
            <a:spLocks noGrp="1"/>
          </p:cNvSpPr>
          <p:nvPr>
            <p:ph type="body" idx="1"/>
          </p:nvPr>
        </p:nvSpPr>
        <p:spPr>
          <a:xfrm>
            <a:off x="679768" y="4777201"/>
            <a:ext cx="5438140" cy="3908775"/>
          </a:xfrm>
          <a:prstGeom prst="rect">
            <a:avLst/>
          </a:prstGeom>
        </p:spPr>
        <p:txBody>
          <a:bodyPr lIns="91425" tIns="91425" rIns="91425" bIns="91425" anchor="t" anchorCtr="0">
            <a:noAutofit/>
          </a:bodyPr>
          <a:lstStyle/>
          <a:p>
            <a:pPr lvl="0" rtl="0">
              <a:spcBef>
                <a:spcPts val="0"/>
              </a:spcBef>
              <a:buNone/>
            </a:pPr>
            <a:endParaRPr/>
          </a:p>
        </p:txBody>
      </p:sp>
      <p:sp>
        <p:nvSpPr>
          <p:cNvPr id="336" name="Shape 336"/>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7415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Shape 800"/>
          <p:cNvSpPr txBox="1">
            <a:spLocks noGrp="1"/>
          </p:cNvSpPr>
          <p:nvPr>
            <p:ph type="body" idx="1"/>
          </p:nvPr>
        </p:nvSpPr>
        <p:spPr>
          <a:xfrm>
            <a:off x="679768" y="4777194"/>
            <a:ext cx="5438139" cy="3908614"/>
          </a:xfrm>
          <a:prstGeom prst="rect">
            <a:avLst/>
          </a:prstGeom>
        </p:spPr>
        <p:txBody>
          <a:bodyPr lIns="91425" tIns="91425" rIns="91425" bIns="91425" anchor="t" anchorCtr="0">
            <a:noAutofit/>
          </a:bodyPr>
          <a:lstStyle/>
          <a:p>
            <a:pPr lvl="0">
              <a:spcBef>
                <a:spcPts val="0"/>
              </a:spcBef>
              <a:buNone/>
            </a:pPr>
            <a:endParaRPr/>
          </a:p>
        </p:txBody>
      </p:sp>
      <p:sp>
        <p:nvSpPr>
          <p:cNvPr id="801" name="Shape 801"/>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1695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Shape 653"/>
          <p:cNvSpPr txBox="1">
            <a:spLocks noGrp="1"/>
          </p:cNvSpPr>
          <p:nvPr>
            <p:ph type="body" idx="1"/>
          </p:nvPr>
        </p:nvSpPr>
        <p:spPr>
          <a:xfrm>
            <a:off x="679768" y="4777194"/>
            <a:ext cx="5438139" cy="3908614"/>
          </a:xfrm>
          <a:prstGeom prst="rect">
            <a:avLst/>
          </a:prstGeom>
        </p:spPr>
        <p:txBody>
          <a:bodyPr lIns="91425" tIns="91425" rIns="91425" bIns="91425" anchor="t" anchorCtr="0">
            <a:noAutofit/>
          </a:bodyPr>
          <a:lstStyle/>
          <a:p>
            <a:pPr lvl="0">
              <a:spcBef>
                <a:spcPts val="0"/>
              </a:spcBef>
              <a:buNone/>
            </a:pPr>
            <a:endParaRPr/>
          </a:p>
        </p:txBody>
      </p:sp>
      <p:sp>
        <p:nvSpPr>
          <p:cNvPr id="654" name="Shape 654"/>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1290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Cabeçalho da Seção">
    <p:spTree>
      <p:nvGrpSpPr>
        <p:cNvPr id="1" name=""/>
        <p:cNvGrpSpPr/>
        <p:nvPr/>
      </p:nvGrpSpPr>
      <p:grpSpPr>
        <a:xfrm>
          <a:off x="0" y="0"/>
          <a:ext cx="0" cy="0"/>
          <a:chOff x="0" y="0"/>
          <a:chExt cx="0" cy="0"/>
        </a:xfrm>
      </p:grpSpPr>
      <p:sp>
        <p:nvSpPr>
          <p:cNvPr id="29" name="Shape 29"/>
          <p:cNvSpPr>
            <a:spLocks noGrp="1"/>
          </p:cNvSpPr>
          <p:nvPr>
            <p:ph type="title"/>
          </p:nvPr>
        </p:nvSpPr>
        <p:spPr>
          <a:xfrm>
            <a:off x="4492633" y="8813800"/>
            <a:ext cx="15544801" cy="2724150"/>
          </a:xfrm>
          <a:prstGeom prst="rect">
            <a:avLst/>
          </a:prstGeom>
        </p:spPr>
        <p:txBody>
          <a:bodyPr anchor="t"/>
          <a:lstStyle>
            <a:lvl1pPr algn="l">
              <a:defRPr sz="8000" b="1" cap="all"/>
            </a:lvl1pPr>
          </a:lstStyle>
          <a:p>
            <a:r>
              <a:t>Texto do Título</a:t>
            </a:r>
          </a:p>
        </p:txBody>
      </p:sp>
      <p:sp>
        <p:nvSpPr>
          <p:cNvPr id="30" name="Shape 30"/>
          <p:cNvSpPr>
            <a:spLocks noGrp="1"/>
          </p:cNvSpPr>
          <p:nvPr>
            <p:ph type="body" sz="quarter" idx="1"/>
          </p:nvPr>
        </p:nvSpPr>
        <p:spPr>
          <a:xfrm>
            <a:off x="4492633" y="5813426"/>
            <a:ext cx="15544801" cy="3000375"/>
          </a:xfrm>
          <a:prstGeom prst="rect">
            <a:avLst/>
          </a:prstGeom>
        </p:spPr>
        <p:txBody>
          <a:bodyPr anchor="b"/>
          <a:lstStyle>
            <a:lvl1pPr marL="0" indent="0">
              <a:spcBef>
                <a:spcPts val="900"/>
              </a:spcBef>
              <a:buSzTx/>
              <a:buFontTx/>
              <a:buNone/>
              <a:defRPr sz="4000">
                <a:solidFill>
                  <a:srgbClr val="888888"/>
                </a:solidFill>
              </a:defRPr>
            </a:lvl1pPr>
            <a:lvl2pPr marL="0" indent="457178">
              <a:spcBef>
                <a:spcPts val="900"/>
              </a:spcBef>
              <a:buSzTx/>
              <a:buFontTx/>
              <a:buNone/>
              <a:defRPr sz="4000">
                <a:solidFill>
                  <a:srgbClr val="888888"/>
                </a:solidFill>
              </a:defRPr>
            </a:lvl2pPr>
            <a:lvl3pPr marL="0" indent="914354">
              <a:spcBef>
                <a:spcPts val="900"/>
              </a:spcBef>
              <a:buSzTx/>
              <a:buFontTx/>
              <a:buNone/>
              <a:defRPr sz="4000">
                <a:solidFill>
                  <a:srgbClr val="888888"/>
                </a:solidFill>
              </a:defRPr>
            </a:lvl3pPr>
            <a:lvl4pPr marL="0" indent="1371532">
              <a:spcBef>
                <a:spcPts val="900"/>
              </a:spcBef>
              <a:buSzTx/>
              <a:buFontTx/>
              <a:buNone/>
              <a:defRPr sz="4000">
                <a:solidFill>
                  <a:srgbClr val="888888"/>
                </a:solidFill>
              </a:defRPr>
            </a:lvl4pPr>
            <a:lvl5pPr marL="0" indent="1828709">
              <a:spcBef>
                <a:spcPts val="900"/>
              </a:spcBef>
              <a:buSzTx/>
              <a:buFontTx/>
              <a:buNone/>
              <a:defRPr sz="4000">
                <a:solidFill>
                  <a:srgbClr val="888888"/>
                </a:solidFill>
              </a:defRPr>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uas Partes de Conteúdo">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Texto do Título</a:t>
            </a:r>
          </a:p>
        </p:txBody>
      </p:sp>
      <p:sp>
        <p:nvSpPr>
          <p:cNvPr id="39" name="Shape 39"/>
          <p:cNvSpPr>
            <a:spLocks noGrp="1"/>
          </p:cNvSpPr>
          <p:nvPr>
            <p:ph type="body" sz="half" idx="1"/>
          </p:nvPr>
        </p:nvSpPr>
        <p:spPr>
          <a:xfrm>
            <a:off x="3962400" y="3200400"/>
            <a:ext cx="8077200" cy="9051926"/>
          </a:xfrm>
          <a:prstGeom prst="rect">
            <a:avLst/>
          </a:prstGeom>
        </p:spPr>
        <p:txBody>
          <a:bodyPr/>
          <a:lstStyle>
            <a:lvl1pPr>
              <a:spcBef>
                <a:spcPts val="1300"/>
              </a:spcBef>
              <a:defRPr sz="5600"/>
            </a:lvl1pPr>
            <a:lvl2pPr marL="1123895" indent="-666718">
              <a:spcBef>
                <a:spcPts val="1300"/>
              </a:spcBef>
              <a:defRPr sz="5600"/>
            </a:lvl2pPr>
            <a:lvl3pPr marL="1554401" indent="-640047">
              <a:spcBef>
                <a:spcPts val="1300"/>
              </a:spcBef>
              <a:defRPr sz="5600"/>
            </a:lvl3pPr>
            <a:lvl4pPr marL="2082696" indent="-711165">
              <a:spcBef>
                <a:spcPts val="1300"/>
              </a:spcBef>
              <a:defRPr sz="5600"/>
            </a:lvl4pPr>
            <a:lvl5pPr marL="2539874" indent="-711165">
              <a:spcBef>
                <a:spcPts val="1300"/>
              </a:spcBef>
              <a:defRPr sz="56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omparação">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r>
              <a:t>Texto do Título</a:t>
            </a:r>
          </a:p>
        </p:txBody>
      </p:sp>
      <p:sp>
        <p:nvSpPr>
          <p:cNvPr id="48" name="Shape 48"/>
          <p:cNvSpPr>
            <a:spLocks noGrp="1"/>
          </p:cNvSpPr>
          <p:nvPr>
            <p:ph type="body" sz="quarter" idx="1"/>
          </p:nvPr>
        </p:nvSpPr>
        <p:spPr>
          <a:xfrm>
            <a:off x="3962400" y="3070225"/>
            <a:ext cx="8080376" cy="1279525"/>
          </a:xfrm>
          <a:prstGeom prst="rect">
            <a:avLst/>
          </a:prstGeom>
        </p:spPr>
        <p:txBody>
          <a:bodyPr anchor="b"/>
          <a:lstStyle>
            <a:lvl1pPr marL="0" indent="0">
              <a:spcBef>
                <a:spcPts val="1100"/>
              </a:spcBef>
              <a:buSzTx/>
              <a:buFontTx/>
              <a:buNone/>
              <a:defRPr sz="4800" b="1"/>
            </a:lvl1pPr>
            <a:lvl2pPr marL="0" indent="457178">
              <a:spcBef>
                <a:spcPts val="1100"/>
              </a:spcBef>
              <a:buSzTx/>
              <a:buFontTx/>
              <a:buNone/>
              <a:defRPr sz="4800" b="1"/>
            </a:lvl2pPr>
            <a:lvl3pPr marL="0" indent="914354">
              <a:spcBef>
                <a:spcPts val="1100"/>
              </a:spcBef>
              <a:buSzTx/>
              <a:buFontTx/>
              <a:buNone/>
              <a:defRPr sz="4800" b="1"/>
            </a:lvl3pPr>
            <a:lvl4pPr marL="0" indent="1371532">
              <a:spcBef>
                <a:spcPts val="1100"/>
              </a:spcBef>
              <a:buSzTx/>
              <a:buFontTx/>
              <a:buNone/>
              <a:defRPr sz="4800" b="1"/>
            </a:lvl4pPr>
            <a:lvl5pPr marL="0" indent="1828709">
              <a:spcBef>
                <a:spcPts val="1100"/>
              </a:spcBef>
              <a:buSzTx/>
              <a:buFontTx/>
              <a:buNone/>
              <a:defRPr sz="4800" b="1"/>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49" name="Shape 49"/>
          <p:cNvSpPr>
            <a:spLocks noGrp="1"/>
          </p:cNvSpPr>
          <p:nvPr>
            <p:ph type="body" sz="quarter" idx="13"/>
          </p:nvPr>
        </p:nvSpPr>
        <p:spPr>
          <a:xfrm>
            <a:off x="12338056" y="3070225"/>
            <a:ext cx="8083551" cy="1279525"/>
          </a:xfrm>
          <a:prstGeom prst="rect">
            <a:avLst/>
          </a:prstGeom>
          <a:ln w="12700"/>
        </p:spPr>
        <p:txBody>
          <a:bodyPr anchor="b"/>
          <a:lstStyle>
            <a:lvl1pPr marL="0" indent="0">
              <a:spcBef>
                <a:spcPts val="1467"/>
              </a:spcBef>
              <a:buSzTx/>
              <a:buFontTx/>
              <a:buNone/>
              <a:defRPr sz="4800" b="1"/>
            </a:lvl1pPr>
          </a:lstStyle>
          <a:p>
            <a:pPr marL="0" indent="0">
              <a:spcBef>
                <a:spcPts val="1100"/>
              </a:spcBef>
              <a:buSzTx/>
              <a:buFontTx/>
              <a:buNone/>
              <a:defRPr sz="48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omente título">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Texto do Título</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nteúdo com Legenda">
    <p:spTree>
      <p:nvGrpSpPr>
        <p:cNvPr id="1" name=""/>
        <p:cNvGrpSpPr/>
        <p:nvPr/>
      </p:nvGrpSpPr>
      <p:grpSpPr>
        <a:xfrm>
          <a:off x="0" y="0"/>
          <a:ext cx="0" cy="0"/>
          <a:chOff x="0" y="0"/>
          <a:chExt cx="0" cy="0"/>
        </a:xfrm>
      </p:grpSpPr>
      <p:sp>
        <p:nvSpPr>
          <p:cNvPr id="72" name="Shape 72"/>
          <p:cNvSpPr>
            <a:spLocks noGrp="1"/>
          </p:cNvSpPr>
          <p:nvPr>
            <p:ph type="title"/>
          </p:nvPr>
        </p:nvSpPr>
        <p:spPr>
          <a:xfrm>
            <a:off x="3962401" y="546100"/>
            <a:ext cx="6016627" cy="2324100"/>
          </a:xfrm>
          <a:prstGeom prst="rect">
            <a:avLst/>
          </a:prstGeom>
        </p:spPr>
        <p:txBody>
          <a:bodyPr anchor="b"/>
          <a:lstStyle>
            <a:lvl1pPr algn="l">
              <a:defRPr sz="4000" b="1"/>
            </a:lvl1pPr>
          </a:lstStyle>
          <a:p>
            <a:r>
              <a:t>Texto do Título</a:t>
            </a:r>
          </a:p>
        </p:txBody>
      </p:sp>
      <p:sp>
        <p:nvSpPr>
          <p:cNvPr id="73" name="Shape 73"/>
          <p:cNvSpPr>
            <a:spLocks noGrp="1"/>
          </p:cNvSpPr>
          <p:nvPr>
            <p:ph type="body" sz="half" idx="1"/>
          </p:nvPr>
        </p:nvSpPr>
        <p:spPr>
          <a:xfrm>
            <a:off x="10198103" y="546100"/>
            <a:ext cx="10223500" cy="11706226"/>
          </a:xfrm>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74" name="Shape 74"/>
          <p:cNvSpPr>
            <a:spLocks noGrp="1"/>
          </p:cNvSpPr>
          <p:nvPr>
            <p:ph type="body" sz="quarter" idx="13"/>
          </p:nvPr>
        </p:nvSpPr>
        <p:spPr>
          <a:xfrm>
            <a:off x="3962401" y="2870200"/>
            <a:ext cx="6016627" cy="9382126"/>
          </a:xfrm>
          <a:prstGeom prst="rect">
            <a:avLst/>
          </a:prstGeom>
          <a:ln w="12700"/>
        </p:spPr>
        <p:txBody>
          <a:bodyPr/>
          <a:lstStyle>
            <a:lvl1pPr marL="0" indent="0">
              <a:spcBef>
                <a:spcPts val="800"/>
              </a:spcBef>
              <a:buSzTx/>
              <a:buFontTx/>
              <a:buNone/>
              <a:defRPr sz="2800"/>
            </a:lvl1pPr>
          </a:lstStyle>
          <a:p>
            <a:pPr marL="0" indent="0">
              <a:spcBef>
                <a:spcPts val="600"/>
              </a:spcBef>
              <a:buSzTx/>
              <a:buFontTx/>
              <a:buNone/>
              <a:defRPr sz="28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Imagem com Legenda">
    <p:spTree>
      <p:nvGrpSpPr>
        <p:cNvPr id="1" name=""/>
        <p:cNvGrpSpPr/>
        <p:nvPr/>
      </p:nvGrpSpPr>
      <p:grpSpPr>
        <a:xfrm>
          <a:off x="0" y="0"/>
          <a:ext cx="0" cy="0"/>
          <a:chOff x="0" y="0"/>
          <a:chExt cx="0" cy="0"/>
        </a:xfrm>
      </p:grpSpPr>
      <p:sp>
        <p:nvSpPr>
          <p:cNvPr id="82" name="Shape 82"/>
          <p:cNvSpPr>
            <a:spLocks noGrp="1"/>
          </p:cNvSpPr>
          <p:nvPr>
            <p:ph type="title"/>
          </p:nvPr>
        </p:nvSpPr>
        <p:spPr>
          <a:xfrm>
            <a:off x="6632584" y="9601200"/>
            <a:ext cx="10972801" cy="1133476"/>
          </a:xfrm>
          <a:prstGeom prst="rect">
            <a:avLst/>
          </a:prstGeom>
        </p:spPr>
        <p:txBody>
          <a:bodyPr anchor="b"/>
          <a:lstStyle>
            <a:lvl1pPr algn="l">
              <a:defRPr sz="4000" b="1"/>
            </a:lvl1pPr>
          </a:lstStyle>
          <a:p>
            <a:r>
              <a:t>Texto do Título</a:t>
            </a:r>
          </a:p>
        </p:txBody>
      </p:sp>
      <p:sp>
        <p:nvSpPr>
          <p:cNvPr id="83" name="Shape 83"/>
          <p:cNvSpPr>
            <a:spLocks noGrp="1"/>
          </p:cNvSpPr>
          <p:nvPr>
            <p:ph type="pic" sz="half" idx="13"/>
          </p:nvPr>
        </p:nvSpPr>
        <p:spPr>
          <a:xfrm>
            <a:off x="6632584" y="1225550"/>
            <a:ext cx="10972801" cy="8229600"/>
          </a:xfrm>
          <a:prstGeom prst="rect">
            <a:avLst/>
          </a:prstGeom>
          <a:ln w="12700"/>
        </p:spPr>
        <p:txBody>
          <a:bodyPr tIns="45719" bIns="45719">
            <a:noAutofit/>
          </a:bodyPr>
          <a:lstStyle/>
          <a:p>
            <a:endParaRPr/>
          </a:p>
        </p:txBody>
      </p:sp>
      <p:sp>
        <p:nvSpPr>
          <p:cNvPr id="84" name="Shape 84"/>
          <p:cNvSpPr>
            <a:spLocks noGrp="1"/>
          </p:cNvSpPr>
          <p:nvPr>
            <p:ph type="body" sz="quarter" idx="1"/>
          </p:nvPr>
        </p:nvSpPr>
        <p:spPr>
          <a:xfrm>
            <a:off x="6632584" y="10734687"/>
            <a:ext cx="10972801" cy="1609725"/>
          </a:xfrm>
          <a:prstGeom prst="rect">
            <a:avLst/>
          </a:prstGeom>
        </p:spPr>
        <p:txBody>
          <a:bodyPr/>
          <a:lstStyle>
            <a:lvl1pPr marL="0" indent="0">
              <a:spcBef>
                <a:spcPts val="600"/>
              </a:spcBef>
              <a:buSzTx/>
              <a:buFontTx/>
              <a:buNone/>
              <a:defRPr sz="2800"/>
            </a:lvl1pPr>
            <a:lvl2pPr marL="0" indent="457178">
              <a:spcBef>
                <a:spcPts val="600"/>
              </a:spcBef>
              <a:buSzTx/>
              <a:buFontTx/>
              <a:buNone/>
              <a:defRPr sz="2800"/>
            </a:lvl2pPr>
            <a:lvl3pPr marL="0" indent="914354">
              <a:spcBef>
                <a:spcPts val="600"/>
              </a:spcBef>
              <a:buSzTx/>
              <a:buFontTx/>
              <a:buNone/>
              <a:defRPr sz="2800"/>
            </a:lvl3pPr>
            <a:lvl4pPr marL="0" indent="1371532">
              <a:spcBef>
                <a:spcPts val="600"/>
              </a:spcBef>
              <a:buSzTx/>
              <a:buFontTx/>
              <a:buNone/>
              <a:defRPr sz="2800"/>
            </a:lvl4pPr>
            <a:lvl5pPr marL="0" indent="1828709">
              <a:spcBef>
                <a:spcPts val="600"/>
              </a:spcBef>
              <a:buSzTx/>
              <a:buFontTx/>
              <a:buNone/>
              <a:defRPr sz="28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ítulo e texto vertical">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Texto do Título</a:t>
            </a:r>
          </a:p>
        </p:txBody>
      </p:sp>
      <p:sp>
        <p:nvSpPr>
          <p:cNvPr id="93" name="Shape 93"/>
          <p:cNvSpPr>
            <a:spLocks noGrp="1"/>
          </p:cNvSpPr>
          <p:nvPr>
            <p:ph type="body" idx="1"/>
          </p:nvPr>
        </p:nvSpPr>
        <p:spPr>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ítulo e texto verticais">
    <p:spTree>
      <p:nvGrpSpPr>
        <p:cNvPr id="1" name=""/>
        <p:cNvGrpSpPr/>
        <p:nvPr/>
      </p:nvGrpSpPr>
      <p:grpSpPr>
        <a:xfrm>
          <a:off x="0" y="0"/>
          <a:ext cx="0" cy="0"/>
          <a:chOff x="0" y="0"/>
          <a:chExt cx="0" cy="0"/>
        </a:xfrm>
      </p:grpSpPr>
      <p:sp>
        <p:nvSpPr>
          <p:cNvPr id="101" name="Shape 101"/>
          <p:cNvSpPr>
            <a:spLocks noGrp="1"/>
          </p:cNvSpPr>
          <p:nvPr>
            <p:ph type="title"/>
          </p:nvPr>
        </p:nvSpPr>
        <p:spPr>
          <a:xfrm>
            <a:off x="16306800" y="549288"/>
            <a:ext cx="4114800" cy="11703051"/>
          </a:xfrm>
          <a:prstGeom prst="rect">
            <a:avLst/>
          </a:prstGeom>
        </p:spPr>
        <p:txBody>
          <a:bodyPr/>
          <a:lstStyle/>
          <a:p>
            <a:r>
              <a:t>Texto do Título</a:t>
            </a:r>
          </a:p>
        </p:txBody>
      </p:sp>
      <p:sp>
        <p:nvSpPr>
          <p:cNvPr id="102" name="Shape 102"/>
          <p:cNvSpPr>
            <a:spLocks noGrp="1"/>
          </p:cNvSpPr>
          <p:nvPr>
            <p:ph type="body" idx="1"/>
          </p:nvPr>
        </p:nvSpPr>
        <p:spPr>
          <a:xfrm>
            <a:off x="3962400" y="549288"/>
            <a:ext cx="12039600" cy="11703051"/>
          </a:xfrm>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269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dersInRio">
    <p:spTree>
      <p:nvGrpSpPr>
        <p:cNvPr id="1" name=""/>
        <p:cNvGrpSpPr/>
        <p:nvPr/>
      </p:nvGrpSpPr>
      <p:grpSpPr>
        <a:xfrm>
          <a:off x="0" y="0"/>
          <a:ext cx="0" cy="0"/>
          <a:chOff x="0" y="0"/>
          <a:chExt cx="0" cy="0"/>
        </a:xfrm>
      </p:grpSpPr>
      <p:sp>
        <p:nvSpPr>
          <p:cNvPr id="5" name="Shape 136"/>
          <p:cNvSpPr/>
          <p:nvPr userDrawn="1"/>
        </p:nvSpPr>
        <p:spPr>
          <a:xfrm>
            <a:off x="7793408" y="2996868"/>
            <a:ext cx="11798511" cy="1354215"/>
          </a:xfrm>
          <a:prstGeom prst="rect">
            <a:avLst/>
          </a:prstGeom>
          <a:ln w="25400">
            <a:miter lim="400000"/>
          </a:ln>
          <a:extLst>
            <a:ext uri="{C572A759-6A51-4108-AA02-DFA0A04FC94B}">
              <ma14:wrappingTextBoxFlag xmlns="" xmlns:ma14="http://schemas.microsoft.com/office/mac/drawingml/2011/main" val="1"/>
            </a:ext>
          </a:extLst>
        </p:spPr>
        <p:txBody>
          <a:bodyPr tIns="91439" bIns="91439">
            <a:spAutoFit/>
          </a:bodyPr>
          <a:lstStyle/>
          <a:p>
            <a:pPr marL="778347" indent="-571456">
              <a:buSzPct val="100000"/>
              <a:buAutoNum type="arabicPeriod"/>
              <a:defRPr sz="2400">
                <a:solidFill>
                  <a:srgbClr val="595959"/>
                </a:solidFill>
                <a:latin typeface="Century Gothic"/>
                <a:ea typeface="Century Gothic"/>
                <a:cs typeface="Century Gothic"/>
                <a:sym typeface="Century Gothic"/>
              </a:defRPr>
            </a:pPr>
            <a:endParaRPr sz="2400"/>
          </a:p>
          <a:p>
            <a:pPr marL="778362" indent="-571472">
              <a:buSzPct val="100000"/>
              <a:buFont typeface="Arial"/>
              <a:buChar char="•"/>
              <a:defRPr sz="2600">
                <a:solidFill>
                  <a:srgbClr val="595959"/>
                </a:solidFill>
                <a:latin typeface="Century Gothic"/>
                <a:ea typeface="Century Gothic"/>
                <a:cs typeface="Century Gothic"/>
                <a:sym typeface="Century Gothic"/>
              </a:defRPr>
            </a:pPr>
            <a:endParaRPr sz="2600"/>
          </a:p>
          <a:p>
            <a:pPr indent="206891">
              <a:defRPr sz="2600">
                <a:solidFill>
                  <a:srgbClr val="595959"/>
                </a:solidFill>
                <a:latin typeface="Century Gothic"/>
                <a:ea typeface="Century Gothic"/>
                <a:cs typeface="Century Gothic"/>
                <a:sym typeface="Century Gothic"/>
              </a:defRPr>
            </a:pPr>
            <a:r>
              <a:rPr sz="2600"/>
              <a:t>	</a:t>
            </a:r>
          </a:p>
        </p:txBody>
      </p:sp>
    </p:spTree>
    <p:extLst>
      <p:ext uri="{BB962C8B-B14F-4D97-AF65-F5344CB8AC3E}">
        <p14:creationId xmlns:p14="http://schemas.microsoft.com/office/powerpoint/2010/main" val="410805985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11" name="Shape 11"/>
          <p:cNvSpPr>
            <a:spLocks noGrp="1"/>
          </p:cNvSpPr>
          <p:nvPr>
            <p:ph type="title"/>
          </p:nvPr>
        </p:nvSpPr>
        <p:spPr>
          <a:xfrm>
            <a:off x="4419600" y="4260850"/>
            <a:ext cx="15544800" cy="2940050"/>
          </a:xfrm>
          <a:prstGeom prst="rect">
            <a:avLst/>
          </a:prstGeom>
        </p:spPr>
        <p:txBody>
          <a:bodyPr/>
          <a:lstStyle/>
          <a:p>
            <a:r>
              <a:t>Texto do Título</a:t>
            </a:r>
          </a:p>
        </p:txBody>
      </p:sp>
      <p:sp>
        <p:nvSpPr>
          <p:cNvPr id="12" name="Shape 12"/>
          <p:cNvSpPr>
            <a:spLocks noGrp="1"/>
          </p:cNvSpPr>
          <p:nvPr>
            <p:ph type="body" sz="quarter" idx="1"/>
          </p:nvPr>
        </p:nvSpPr>
        <p:spPr>
          <a:xfrm>
            <a:off x="5791200" y="7772400"/>
            <a:ext cx="12801600" cy="3505200"/>
          </a:xfrm>
          <a:prstGeom prst="rect">
            <a:avLst/>
          </a:prstGeom>
        </p:spPr>
        <p:txBody>
          <a:bodyPr/>
          <a:lstStyle>
            <a:lvl1pPr marL="0" indent="0" algn="ctr">
              <a:buSzTx/>
              <a:buFontTx/>
              <a:buNone/>
              <a:defRPr>
                <a:solidFill>
                  <a:srgbClr val="888888"/>
                </a:solidFill>
              </a:defRPr>
            </a:lvl1pPr>
            <a:lvl2pPr marL="0" indent="457178" algn="ctr">
              <a:buSzTx/>
              <a:buFontTx/>
              <a:buNone/>
              <a:defRPr>
                <a:solidFill>
                  <a:srgbClr val="888888"/>
                </a:solidFill>
              </a:defRPr>
            </a:lvl2pPr>
            <a:lvl3pPr marL="0" indent="914354" algn="ctr">
              <a:buSzTx/>
              <a:buFontTx/>
              <a:buNone/>
              <a:defRPr>
                <a:solidFill>
                  <a:srgbClr val="888888"/>
                </a:solidFill>
              </a:defRPr>
            </a:lvl3pPr>
            <a:lvl4pPr marL="0" indent="1371532" algn="ctr">
              <a:buSzTx/>
              <a:buFontTx/>
              <a:buNone/>
              <a:defRPr>
                <a:solidFill>
                  <a:srgbClr val="888888"/>
                </a:solidFill>
              </a:defRPr>
            </a:lvl4pPr>
            <a:lvl5pPr marL="0" indent="1828709" algn="ctr">
              <a:buSzTx/>
              <a:buFontTx/>
              <a:buNone/>
              <a:defRPr>
                <a:solidFill>
                  <a:srgbClr val="888888"/>
                </a:solidFill>
              </a:defRPr>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13" name="Shape 13"/>
          <p:cNvSpPr>
            <a:spLocks noGrp="1"/>
          </p:cNvSpPr>
          <p:nvPr>
            <p:ph type="sldNum" sz="quarter" idx="2"/>
          </p:nvPr>
        </p:nvSpPr>
        <p:spPr>
          <a:xfrm>
            <a:off x="19906337" y="12808585"/>
            <a:ext cx="515264" cy="538480"/>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7346443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Generic Title">
    <p:bg>
      <p:bgPr>
        <a:solidFill>
          <a:schemeClr val="tx2"/>
        </a:solidFill>
        <a:effectLst/>
      </p:bgPr>
    </p:bg>
    <p:spTree>
      <p:nvGrpSpPr>
        <p:cNvPr id="1" name=""/>
        <p:cNvGrpSpPr/>
        <p:nvPr/>
      </p:nvGrpSpPr>
      <p:grpSpPr>
        <a:xfrm>
          <a:off x="0" y="0"/>
          <a:ext cx="0" cy="0"/>
          <a:chOff x="0" y="0"/>
          <a:chExt cx="0" cy="0"/>
        </a:xfrm>
      </p:grpSpPr>
      <p:sp>
        <p:nvSpPr>
          <p:cNvPr id="8" name="Text Placeholder 4"/>
          <p:cNvSpPr>
            <a:spLocks noGrp="1"/>
          </p:cNvSpPr>
          <p:nvPr>
            <p:ph type="body" sz="quarter" idx="12" hasCustomPrompt="1"/>
          </p:nvPr>
        </p:nvSpPr>
        <p:spPr>
          <a:xfrm>
            <a:off x="727559" y="7954193"/>
            <a:ext cx="23001183" cy="2809830"/>
          </a:xfrm>
          <a:prstGeom prst="rect">
            <a:avLst/>
          </a:prstGeom>
          <a:noFill/>
        </p:spPr>
        <p:txBody>
          <a:bodyPr lIns="107536" tIns="80653" rIns="107536" bIns="80653">
            <a:noAutofit/>
          </a:bodyPr>
          <a:lstStyle>
            <a:lvl1pPr marL="0" indent="0">
              <a:spcBef>
                <a:spcPts val="0"/>
              </a:spcBef>
              <a:buNone/>
              <a:defRPr sz="6400" b="0" i="0" spc="0" baseline="0">
                <a:solidFill>
                  <a:srgbClr val="FFFFFF"/>
                </a:solidFill>
                <a:latin typeface="Segoe UI Light"/>
                <a:cs typeface="Segoe UI Light"/>
              </a:defRPr>
            </a:lvl1pPr>
          </a:lstStyle>
          <a:p>
            <a:pPr lvl="0"/>
            <a:r>
              <a:rPr lang="en-US" dirty="0"/>
              <a:t>//Title</a:t>
            </a:r>
          </a:p>
          <a:p>
            <a:pPr lvl="0"/>
            <a:r>
              <a:rPr lang="en-US" dirty="0"/>
              <a:t>//Group</a:t>
            </a:r>
          </a:p>
        </p:txBody>
      </p:sp>
      <p:sp>
        <p:nvSpPr>
          <p:cNvPr id="11" name="Title 1"/>
          <p:cNvSpPr>
            <a:spLocks noGrp="1"/>
          </p:cNvSpPr>
          <p:nvPr>
            <p:ph type="title" hasCustomPrompt="1"/>
          </p:nvPr>
        </p:nvSpPr>
        <p:spPr>
          <a:xfrm>
            <a:off x="723947" y="5237522"/>
            <a:ext cx="22981592" cy="2325128"/>
          </a:xfrm>
          <a:prstGeom prst="rect">
            <a:avLst/>
          </a:prstGeom>
          <a:noFill/>
        </p:spPr>
        <p:txBody>
          <a:bodyPr lIns="107536" tIns="67211" rIns="107536" bIns="67211" anchor="t" anchorCtr="0"/>
          <a:lstStyle>
            <a:lvl1pPr>
              <a:defRPr sz="14664" spc="-199" baseline="0">
                <a:solidFill>
                  <a:srgbClr val="FFFFFF"/>
                </a:solidFill>
              </a:defRPr>
            </a:lvl1pPr>
          </a:lstStyle>
          <a:p>
            <a:r>
              <a:rPr lang="en-US" dirty="0"/>
              <a:t>Connect("Name");</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0696" y="1026325"/>
            <a:ext cx="2853008" cy="609246"/>
          </a:xfrm>
          <a:prstGeom prst="rect">
            <a:avLst/>
          </a:prstGeom>
        </p:spPr>
      </p:pic>
    </p:spTree>
    <p:extLst>
      <p:ext uri="{BB962C8B-B14F-4D97-AF65-F5344CB8AC3E}">
        <p14:creationId xmlns:p14="http://schemas.microsoft.com/office/powerpoint/2010/main" val="28786445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oma Title">
    <p:bg>
      <p:bgPr>
        <a:solidFill>
          <a:schemeClr val="bg2"/>
        </a:solidFill>
        <a:effectLst/>
      </p:bgPr>
    </p:bg>
    <p:spTree>
      <p:nvGrpSpPr>
        <p:cNvPr id="1" name=""/>
        <p:cNvGrpSpPr/>
        <p:nvPr/>
      </p:nvGrpSpPr>
      <p:grpSpPr>
        <a:xfrm>
          <a:off x="0" y="0"/>
          <a:ext cx="0" cy="0"/>
          <a:chOff x="0" y="0"/>
          <a:chExt cx="0" cy="0"/>
        </a:xfrm>
      </p:grpSpPr>
      <p:sp>
        <p:nvSpPr>
          <p:cNvPr id="8" name="Text Placeholder 4"/>
          <p:cNvSpPr>
            <a:spLocks noGrp="1"/>
          </p:cNvSpPr>
          <p:nvPr>
            <p:ph type="body" sz="quarter" idx="12" hasCustomPrompt="1"/>
          </p:nvPr>
        </p:nvSpPr>
        <p:spPr>
          <a:xfrm>
            <a:off x="727559" y="7954193"/>
            <a:ext cx="23001183" cy="2809830"/>
          </a:xfrm>
          <a:prstGeom prst="rect">
            <a:avLst/>
          </a:prstGeom>
          <a:noFill/>
        </p:spPr>
        <p:txBody>
          <a:bodyPr lIns="107536" tIns="80653" rIns="107536" bIns="80653">
            <a:noAutofit/>
          </a:bodyPr>
          <a:lstStyle>
            <a:lvl1pPr marL="0" indent="0">
              <a:spcBef>
                <a:spcPts val="0"/>
              </a:spcBef>
              <a:buNone/>
              <a:defRPr sz="6400" b="0" i="0" spc="0" baseline="0">
                <a:solidFill>
                  <a:srgbClr val="FFFFFF"/>
                </a:solidFill>
                <a:latin typeface="Segoe UI Light"/>
                <a:cs typeface="Segoe UI Light"/>
              </a:defRPr>
            </a:lvl1pPr>
          </a:lstStyle>
          <a:p>
            <a:pPr lvl="0"/>
            <a:r>
              <a:rPr lang="en-US" dirty="0"/>
              <a:t>//Title</a:t>
            </a:r>
          </a:p>
          <a:p>
            <a:pPr lvl="0"/>
            <a:r>
              <a:rPr lang="en-US" dirty="0"/>
              <a:t>//Group</a:t>
            </a:r>
          </a:p>
        </p:txBody>
      </p:sp>
      <p:sp>
        <p:nvSpPr>
          <p:cNvPr id="11" name="Title 1"/>
          <p:cNvSpPr>
            <a:spLocks noGrp="1"/>
          </p:cNvSpPr>
          <p:nvPr>
            <p:ph type="title" hasCustomPrompt="1"/>
          </p:nvPr>
        </p:nvSpPr>
        <p:spPr>
          <a:xfrm>
            <a:off x="723947" y="5237522"/>
            <a:ext cx="22981592" cy="2325128"/>
          </a:xfrm>
          <a:prstGeom prst="rect">
            <a:avLst/>
          </a:prstGeom>
          <a:noFill/>
        </p:spPr>
        <p:txBody>
          <a:bodyPr lIns="107536" tIns="67211" rIns="107536" bIns="67211" anchor="t" anchorCtr="0"/>
          <a:lstStyle>
            <a:lvl1pPr>
              <a:defRPr sz="14664" spc="-199" baseline="0">
                <a:solidFill>
                  <a:srgbClr val="FFFFFF"/>
                </a:solidFill>
              </a:defRPr>
            </a:lvl1pPr>
          </a:lstStyle>
          <a:p>
            <a:r>
              <a:rPr lang="en-US" dirty="0"/>
              <a:t>Connect("Name");</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0696" y="1026325"/>
            <a:ext cx="2853008" cy="609246"/>
          </a:xfrm>
          <a:prstGeom prst="rect">
            <a:avLst/>
          </a:prstGeom>
        </p:spPr>
      </p:pic>
    </p:spTree>
    <p:extLst>
      <p:ext uri="{BB962C8B-B14F-4D97-AF65-F5344CB8AC3E}">
        <p14:creationId xmlns:p14="http://schemas.microsoft.com/office/powerpoint/2010/main" val="37538147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cottHa Title">
    <p:bg>
      <p:bgPr>
        <a:solidFill>
          <a:schemeClr val="accent5"/>
        </a:solidFill>
        <a:effectLst/>
      </p:bgPr>
    </p:bg>
    <p:spTree>
      <p:nvGrpSpPr>
        <p:cNvPr id="1" name=""/>
        <p:cNvGrpSpPr/>
        <p:nvPr/>
      </p:nvGrpSpPr>
      <p:grpSpPr>
        <a:xfrm>
          <a:off x="0" y="0"/>
          <a:ext cx="0" cy="0"/>
          <a:chOff x="0" y="0"/>
          <a:chExt cx="0" cy="0"/>
        </a:xfrm>
      </p:grpSpPr>
      <p:sp>
        <p:nvSpPr>
          <p:cNvPr id="8" name="Text Placeholder 4"/>
          <p:cNvSpPr>
            <a:spLocks noGrp="1"/>
          </p:cNvSpPr>
          <p:nvPr>
            <p:ph type="body" sz="quarter" idx="12" hasCustomPrompt="1"/>
          </p:nvPr>
        </p:nvSpPr>
        <p:spPr>
          <a:xfrm>
            <a:off x="727559" y="7954193"/>
            <a:ext cx="23001183" cy="2809830"/>
          </a:xfrm>
          <a:prstGeom prst="rect">
            <a:avLst/>
          </a:prstGeom>
          <a:noFill/>
        </p:spPr>
        <p:txBody>
          <a:bodyPr lIns="107536" tIns="80653" rIns="107536" bIns="80653">
            <a:noAutofit/>
          </a:bodyPr>
          <a:lstStyle>
            <a:lvl1pPr marL="0" indent="0">
              <a:spcBef>
                <a:spcPts val="0"/>
              </a:spcBef>
              <a:buNone/>
              <a:defRPr sz="6400" b="0" i="0" spc="0" baseline="0">
                <a:solidFill>
                  <a:srgbClr val="FFFFFF"/>
                </a:solidFill>
                <a:latin typeface="Segoe UI Light"/>
                <a:cs typeface="Segoe UI Light"/>
              </a:defRPr>
            </a:lvl1pPr>
          </a:lstStyle>
          <a:p>
            <a:pPr lvl="0"/>
            <a:r>
              <a:rPr lang="en-US" dirty="0"/>
              <a:t>//Title</a:t>
            </a:r>
          </a:p>
          <a:p>
            <a:pPr lvl="0"/>
            <a:r>
              <a:rPr lang="en-US" dirty="0"/>
              <a:t>//Group</a:t>
            </a:r>
          </a:p>
        </p:txBody>
      </p:sp>
      <p:sp>
        <p:nvSpPr>
          <p:cNvPr id="11" name="Title 1"/>
          <p:cNvSpPr>
            <a:spLocks noGrp="1"/>
          </p:cNvSpPr>
          <p:nvPr>
            <p:ph type="title" hasCustomPrompt="1"/>
          </p:nvPr>
        </p:nvSpPr>
        <p:spPr>
          <a:xfrm>
            <a:off x="723947" y="5237522"/>
            <a:ext cx="22981592" cy="2325128"/>
          </a:xfrm>
          <a:prstGeom prst="rect">
            <a:avLst/>
          </a:prstGeom>
          <a:noFill/>
        </p:spPr>
        <p:txBody>
          <a:bodyPr lIns="107536" tIns="67211" rIns="107536" bIns="67211" anchor="t" anchorCtr="0"/>
          <a:lstStyle>
            <a:lvl1pPr>
              <a:defRPr sz="14664" spc="-199" baseline="0">
                <a:solidFill>
                  <a:srgbClr val="FFFFFF"/>
                </a:solidFill>
              </a:defRPr>
            </a:lvl1pPr>
          </a:lstStyle>
          <a:p>
            <a:r>
              <a:rPr lang="en-US" dirty="0"/>
              <a:t>Connect("Name");</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0696" y="1026325"/>
            <a:ext cx="2853008" cy="609246"/>
          </a:xfrm>
          <a:prstGeom prst="rect">
            <a:avLst/>
          </a:prstGeom>
        </p:spPr>
      </p:pic>
    </p:spTree>
    <p:extLst>
      <p:ext uri="{BB962C8B-B14F-4D97-AF65-F5344CB8AC3E}">
        <p14:creationId xmlns:p14="http://schemas.microsoft.com/office/powerpoint/2010/main" val="38550095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rianHa Title">
    <p:bg>
      <p:bgPr>
        <a:solidFill>
          <a:schemeClr val="bg2"/>
        </a:solidFill>
        <a:effectLst/>
      </p:bgPr>
    </p:bg>
    <p:spTree>
      <p:nvGrpSpPr>
        <p:cNvPr id="1" name=""/>
        <p:cNvGrpSpPr/>
        <p:nvPr/>
      </p:nvGrpSpPr>
      <p:grpSpPr>
        <a:xfrm>
          <a:off x="0" y="0"/>
          <a:ext cx="0" cy="0"/>
          <a:chOff x="0" y="0"/>
          <a:chExt cx="0" cy="0"/>
        </a:xfrm>
      </p:grpSpPr>
      <p:sp>
        <p:nvSpPr>
          <p:cNvPr id="8" name="Text Placeholder 4"/>
          <p:cNvSpPr>
            <a:spLocks noGrp="1"/>
          </p:cNvSpPr>
          <p:nvPr>
            <p:ph type="body" sz="quarter" idx="12" hasCustomPrompt="1"/>
          </p:nvPr>
        </p:nvSpPr>
        <p:spPr>
          <a:xfrm>
            <a:off x="727559" y="7954193"/>
            <a:ext cx="23001183" cy="2809830"/>
          </a:xfrm>
          <a:prstGeom prst="rect">
            <a:avLst/>
          </a:prstGeom>
          <a:noFill/>
        </p:spPr>
        <p:txBody>
          <a:bodyPr lIns="107536" tIns="80653" rIns="107536" bIns="80653">
            <a:noAutofit/>
          </a:bodyPr>
          <a:lstStyle>
            <a:lvl1pPr marL="0" indent="0">
              <a:spcBef>
                <a:spcPts val="0"/>
              </a:spcBef>
              <a:buNone/>
              <a:defRPr sz="6400" b="0" i="0" spc="0" baseline="0">
                <a:solidFill>
                  <a:srgbClr val="FFFFFF"/>
                </a:solidFill>
                <a:latin typeface="Segoe UI Light"/>
                <a:cs typeface="Segoe UI Light"/>
              </a:defRPr>
            </a:lvl1pPr>
          </a:lstStyle>
          <a:p>
            <a:pPr lvl="0"/>
            <a:r>
              <a:rPr lang="en-US" dirty="0"/>
              <a:t>//Title</a:t>
            </a:r>
          </a:p>
          <a:p>
            <a:pPr lvl="0"/>
            <a:r>
              <a:rPr lang="en-US" dirty="0"/>
              <a:t>//Group</a:t>
            </a:r>
          </a:p>
        </p:txBody>
      </p:sp>
      <p:sp>
        <p:nvSpPr>
          <p:cNvPr id="11" name="Title 1"/>
          <p:cNvSpPr>
            <a:spLocks noGrp="1"/>
          </p:cNvSpPr>
          <p:nvPr>
            <p:ph type="title" hasCustomPrompt="1"/>
          </p:nvPr>
        </p:nvSpPr>
        <p:spPr>
          <a:xfrm>
            <a:off x="723947" y="5237522"/>
            <a:ext cx="22981592" cy="2325128"/>
          </a:xfrm>
          <a:prstGeom prst="rect">
            <a:avLst/>
          </a:prstGeom>
          <a:noFill/>
        </p:spPr>
        <p:txBody>
          <a:bodyPr lIns="107536" tIns="67211" rIns="107536" bIns="67211" anchor="t" anchorCtr="0"/>
          <a:lstStyle>
            <a:lvl1pPr>
              <a:defRPr sz="14664" spc="-199" baseline="0">
                <a:solidFill>
                  <a:srgbClr val="FFFFFF"/>
                </a:solidFill>
              </a:defRPr>
            </a:lvl1pPr>
          </a:lstStyle>
          <a:p>
            <a:r>
              <a:rPr lang="en-US" dirty="0"/>
              <a:t>Connect("Name");</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0696" y="1026325"/>
            <a:ext cx="2853008" cy="609246"/>
          </a:xfrm>
          <a:prstGeom prst="rect">
            <a:avLst/>
          </a:prstGeom>
        </p:spPr>
      </p:pic>
    </p:spTree>
    <p:extLst>
      <p:ext uri="{BB962C8B-B14F-4D97-AF65-F5344CB8AC3E}">
        <p14:creationId xmlns:p14="http://schemas.microsoft.com/office/powerpoint/2010/main" val="14257470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cottGu Title">
    <p:bg>
      <p:bgPr>
        <a:solidFill>
          <a:schemeClr val="tx1"/>
        </a:solidFill>
        <a:effectLst/>
      </p:bgPr>
    </p:bg>
    <p:spTree>
      <p:nvGrpSpPr>
        <p:cNvPr id="1" name=""/>
        <p:cNvGrpSpPr/>
        <p:nvPr/>
      </p:nvGrpSpPr>
      <p:grpSpPr>
        <a:xfrm>
          <a:off x="0" y="0"/>
          <a:ext cx="0" cy="0"/>
          <a:chOff x="0" y="0"/>
          <a:chExt cx="0" cy="0"/>
        </a:xfrm>
      </p:grpSpPr>
      <p:sp>
        <p:nvSpPr>
          <p:cNvPr id="8" name="Text Placeholder 4"/>
          <p:cNvSpPr>
            <a:spLocks noGrp="1"/>
          </p:cNvSpPr>
          <p:nvPr>
            <p:ph type="body" sz="quarter" idx="12" hasCustomPrompt="1"/>
          </p:nvPr>
        </p:nvSpPr>
        <p:spPr>
          <a:xfrm>
            <a:off x="727559" y="7954193"/>
            <a:ext cx="23001183" cy="2809830"/>
          </a:xfrm>
          <a:prstGeom prst="rect">
            <a:avLst/>
          </a:prstGeom>
          <a:noFill/>
        </p:spPr>
        <p:txBody>
          <a:bodyPr lIns="107536" tIns="80653" rIns="107536" bIns="80653">
            <a:noAutofit/>
          </a:bodyPr>
          <a:lstStyle>
            <a:lvl1pPr marL="0" indent="0">
              <a:spcBef>
                <a:spcPts val="0"/>
              </a:spcBef>
              <a:buNone/>
              <a:defRPr sz="6400" b="0" i="0" spc="0" baseline="0">
                <a:solidFill>
                  <a:srgbClr val="FFFFFF"/>
                </a:solidFill>
                <a:latin typeface="Segoe UI Light"/>
                <a:cs typeface="Segoe UI Light"/>
              </a:defRPr>
            </a:lvl1pPr>
          </a:lstStyle>
          <a:p>
            <a:pPr lvl="0"/>
            <a:r>
              <a:rPr lang="en-US" dirty="0"/>
              <a:t>//Title</a:t>
            </a:r>
          </a:p>
          <a:p>
            <a:pPr lvl="0"/>
            <a:r>
              <a:rPr lang="en-US" dirty="0"/>
              <a:t>//Group</a:t>
            </a:r>
          </a:p>
        </p:txBody>
      </p:sp>
      <p:sp>
        <p:nvSpPr>
          <p:cNvPr id="11" name="Title 1"/>
          <p:cNvSpPr>
            <a:spLocks noGrp="1"/>
          </p:cNvSpPr>
          <p:nvPr>
            <p:ph type="title" hasCustomPrompt="1"/>
          </p:nvPr>
        </p:nvSpPr>
        <p:spPr>
          <a:xfrm>
            <a:off x="723947" y="5237522"/>
            <a:ext cx="22981592" cy="2325128"/>
          </a:xfrm>
          <a:prstGeom prst="rect">
            <a:avLst/>
          </a:prstGeom>
          <a:noFill/>
        </p:spPr>
        <p:txBody>
          <a:bodyPr lIns="107536" tIns="67211" rIns="107536" bIns="67211" anchor="t" anchorCtr="0"/>
          <a:lstStyle>
            <a:lvl1pPr>
              <a:defRPr sz="14664" spc="-199" baseline="0">
                <a:solidFill>
                  <a:srgbClr val="FFFFFF"/>
                </a:solidFill>
              </a:defRPr>
            </a:lvl1pPr>
          </a:lstStyle>
          <a:p>
            <a:r>
              <a:rPr lang="en-US" dirty="0"/>
              <a:t>Connect("Name");</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0696" y="1026325"/>
            <a:ext cx="2853008" cy="609246"/>
          </a:xfrm>
          <a:prstGeom prst="rect">
            <a:avLst/>
          </a:prstGeom>
        </p:spPr>
      </p:pic>
    </p:spTree>
    <p:extLst>
      <p:ext uri="{BB962C8B-B14F-4D97-AF65-F5344CB8AC3E}">
        <p14:creationId xmlns:p14="http://schemas.microsoft.com/office/powerpoint/2010/main" val="38209674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Generic Break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8032" y="4168363"/>
            <a:ext cx="22935488" cy="3592434"/>
          </a:xfrm>
          <a:prstGeom prst="rect">
            <a:avLst/>
          </a:prstGeom>
          <a:noFill/>
        </p:spPr>
        <p:txBody>
          <a:bodyPr lIns="80047" tIns="67211" rIns="80047" bIns="67211" anchor="t" anchorCtr="0"/>
          <a:lstStyle>
            <a:lvl1pPr>
              <a:defRPr sz="17064" spc="-199" baseline="0">
                <a:solidFill>
                  <a:srgbClr val="FFFFFF"/>
                </a:solidFill>
              </a:defRPr>
            </a:lvl1pPr>
          </a:lstStyle>
          <a:p>
            <a:r>
              <a:rPr lang="en-US" dirty="0"/>
              <a:t>Breaker</a:t>
            </a:r>
          </a:p>
        </p:txBody>
      </p:sp>
    </p:spTree>
    <p:extLst>
      <p:ext uri="{BB962C8B-B14F-4D97-AF65-F5344CB8AC3E}">
        <p14:creationId xmlns:p14="http://schemas.microsoft.com/office/powerpoint/2010/main" val="4221371991"/>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oma Break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8032" y="4168363"/>
            <a:ext cx="22935488" cy="3592434"/>
          </a:xfrm>
          <a:prstGeom prst="rect">
            <a:avLst/>
          </a:prstGeom>
          <a:noFill/>
        </p:spPr>
        <p:txBody>
          <a:bodyPr lIns="80047" tIns="67211" rIns="80047" bIns="67211" anchor="t" anchorCtr="0"/>
          <a:lstStyle>
            <a:lvl1pPr>
              <a:defRPr sz="17064" spc="-199" baseline="0">
                <a:solidFill>
                  <a:srgbClr val="FFFFFF"/>
                </a:solidFill>
              </a:defRPr>
            </a:lvl1pPr>
          </a:lstStyle>
          <a:p>
            <a:r>
              <a:rPr lang="en-US" dirty="0"/>
              <a:t>Breaker</a:t>
            </a:r>
          </a:p>
        </p:txBody>
      </p:sp>
    </p:spTree>
    <p:extLst>
      <p:ext uri="{BB962C8B-B14F-4D97-AF65-F5344CB8AC3E}">
        <p14:creationId xmlns:p14="http://schemas.microsoft.com/office/powerpoint/2010/main" val="175934029"/>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cottHa Breaker">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8032" y="4168363"/>
            <a:ext cx="22935488" cy="3592434"/>
          </a:xfrm>
          <a:prstGeom prst="rect">
            <a:avLst/>
          </a:prstGeom>
          <a:noFill/>
        </p:spPr>
        <p:txBody>
          <a:bodyPr lIns="80047" tIns="67211" rIns="80047" bIns="67211" anchor="t" anchorCtr="0"/>
          <a:lstStyle>
            <a:lvl1pPr>
              <a:defRPr sz="17064" spc="-199" baseline="0">
                <a:solidFill>
                  <a:srgbClr val="FFFFFF"/>
                </a:solidFill>
              </a:defRPr>
            </a:lvl1pPr>
          </a:lstStyle>
          <a:p>
            <a:r>
              <a:rPr lang="en-US" dirty="0"/>
              <a:t>Breaker</a:t>
            </a:r>
          </a:p>
        </p:txBody>
      </p:sp>
    </p:spTree>
    <p:extLst>
      <p:ext uri="{BB962C8B-B14F-4D97-AF65-F5344CB8AC3E}">
        <p14:creationId xmlns:p14="http://schemas.microsoft.com/office/powerpoint/2010/main" val="10001578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rianHa Break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8032" y="4168363"/>
            <a:ext cx="22935488" cy="3592434"/>
          </a:xfrm>
          <a:prstGeom prst="rect">
            <a:avLst/>
          </a:prstGeom>
          <a:noFill/>
        </p:spPr>
        <p:txBody>
          <a:bodyPr lIns="80047" tIns="67211" rIns="80047" bIns="67211" anchor="t" anchorCtr="0"/>
          <a:lstStyle>
            <a:lvl1pPr>
              <a:defRPr sz="17064" spc="-199" baseline="0">
                <a:solidFill>
                  <a:srgbClr val="FFFFFF"/>
                </a:solidFill>
              </a:defRPr>
            </a:lvl1pPr>
          </a:lstStyle>
          <a:p>
            <a:r>
              <a:rPr lang="en-US" dirty="0"/>
              <a:t>Breaker</a:t>
            </a:r>
            <a:br>
              <a:rPr lang="en-US" dirty="0"/>
            </a:br>
            <a:endParaRPr lang="en-US" dirty="0"/>
          </a:p>
        </p:txBody>
      </p:sp>
    </p:spTree>
    <p:extLst>
      <p:ext uri="{BB962C8B-B14F-4D97-AF65-F5344CB8AC3E}">
        <p14:creationId xmlns:p14="http://schemas.microsoft.com/office/powerpoint/2010/main" val="3650065863"/>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cottGu Break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8032" y="4168363"/>
            <a:ext cx="22935488" cy="3592434"/>
          </a:xfrm>
          <a:prstGeom prst="rect">
            <a:avLst/>
          </a:prstGeom>
          <a:noFill/>
        </p:spPr>
        <p:txBody>
          <a:bodyPr lIns="80047" tIns="67211" rIns="80047" bIns="67211" anchor="t" anchorCtr="0"/>
          <a:lstStyle>
            <a:lvl1pPr>
              <a:defRPr sz="17064" spc="-199" baseline="0">
                <a:solidFill>
                  <a:srgbClr val="FFFFFF"/>
                </a:solidFill>
              </a:defRPr>
            </a:lvl1pPr>
          </a:lstStyle>
          <a:p>
            <a:r>
              <a:rPr lang="en-US" dirty="0"/>
              <a:t>Breaker</a:t>
            </a:r>
          </a:p>
        </p:txBody>
      </p:sp>
    </p:spTree>
    <p:extLst>
      <p:ext uri="{BB962C8B-B14F-4D97-AF65-F5344CB8AC3E}">
        <p14:creationId xmlns:p14="http://schemas.microsoft.com/office/powerpoint/2010/main" val="1416008833"/>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Generic Blank Accent">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543375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oma Blank Accent">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9922179"/>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cottHa Blank Accent">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783810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rianHa Blank Accent">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9200293"/>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cottGu Blank Accent">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514911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Soma Title and Bullet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718032" y="3556820"/>
            <a:ext cx="22935488" cy="3146759"/>
          </a:xfrm>
          <a:prstGeom prst="rect">
            <a:avLst/>
          </a:prstGeom>
        </p:spPr>
        <p:txBody>
          <a:bodyPr wrap="square">
            <a:spAutoFit/>
          </a:bodyPr>
          <a:lstStyle>
            <a:lvl1pPr>
              <a:defRPr sz="4800">
                <a:solidFill>
                  <a:srgbClr val="616161"/>
                </a:solidFill>
                <a:latin typeface="Segoe UI Light"/>
                <a:cs typeface="Segoe UI Light"/>
              </a:defRPr>
            </a:lvl1pPr>
            <a:lvl2pPr marL="1733965" indent="-666914">
              <a:buFont typeface="Lucida Grande"/>
              <a:buChar char="—"/>
              <a:defRPr sz="3735">
                <a:solidFill>
                  <a:srgbClr val="616161"/>
                </a:solidFill>
                <a:latin typeface="Segoe UI Light"/>
                <a:cs typeface="Segoe UI Light"/>
              </a:defRPr>
            </a:lvl2pPr>
            <a:lvl3pPr>
              <a:defRPr sz="2935">
                <a:solidFill>
                  <a:srgbClr val="616161"/>
                </a:solidFill>
                <a:latin typeface="Segoe UI Light"/>
                <a:cs typeface="Segoe UI Light"/>
              </a:defRPr>
            </a:lvl3pPr>
            <a:lvl4pPr marL="3734693" indent="-533529">
              <a:buFont typeface="Lucida Grande"/>
              <a:buChar char="—"/>
              <a:defRPr sz="2935">
                <a:solidFill>
                  <a:srgbClr val="616161"/>
                </a:solidFill>
                <a:latin typeface="Segoe UI Light"/>
                <a:cs typeface="Segoe UI Light"/>
              </a:defRPr>
            </a:lvl4pPr>
            <a:lvl5pPr>
              <a:defRPr sz="2935">
                <a:solidFill>
                  <a:srgbClr val="616161"/>
                </a:solidFill>
                <a:latin typeface="Segoe UI Light"/>
                <a:cs typeface="Segoe UI 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1"/>
          <p:cNvSpPr>
            <a:spLocks noGrp="1"/>
          </p:cNvSpPr>
          <p:nvPr>
            <p:ph type="title"/>
          </p:nvPr>
        </p:nvSpPr>
        <p:spPr>
          <a:xfrm>
            <a:off x="718041" y="579035"/>
            <a:ext cx="22935487" cy="1799330"/>
          </a:xfrm>
          <a:prstGeom prst="rect">
            <a:avLst/>
          </a:prstGeom>
        </p:spPr>
        <p:txBody>
          <a:bodyPr/>
          <a:lstStyle>
            <a:lvl1pPr>
              <a:defRPr>
                <a:solidFill>
                  <a:srgbClr val="61616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94166290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923671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dersInRio">
    <p:spTree>
      <p:nvGrpSpPr>
        <p:cNvPr id="1" name=""/>
        <p:cNvGrpSpPr/>
        <p:nvPr/>
      </p:nvGrpSpPr>
      <p:grpSpPr>
        <a:xfrm>
          <a:off x="0" y="0"/>
          <a:ext cx="0" cy="0"/>
          <a:chOff x="0" y="0"/>
          <a:chExt cx="0" cy="0"/>
        </a:xfrm>
      </p:grpSpPr>
      <p:sp>
        <p:nvSpPr>
          <p:cNvPr id="5" name="Shape 136"/>
          <p:cNvSpPr/>
          <p:nvPr userDrawn="1"/>
        </p:nvSpPr>
        <p:spPr>
          <a:xfrm>
            <a:off x="7793408" y="2996868"/>
            <a:ext cx="11798511" cy="1354215"/>
          </a:xfrm>
          <a:prstGeom prst="rect">
            <a:avLst/>
          </a:prstGeom>
          <a:ln w="25400">
            <a:miter lim="400000"/>
          </a:ln>
          <a:extLst>
            <a:ext uri="{C572A759-6A51-4108-AA02-DFA0A04FC94B}">
              <ma14:wrappingTextBoxFlag xmlns="" xmlns:ma14="http://schemas.microsoft.com/office/mac/drawingml/2011/main" val="1"/>
            </a:ext>
          </a:extLst>
        </p:spPr>
        <p:txBody>
          <a:bodyPr tIns="91439" bIns="91439">
            <a:spAutoFit/>
          </a:bodyPr>
          <a:lstStyle/>
          <a:p>
            <a:pPr marL="778347" indent="-571456">
              <a:buSzPct val="100000"/>
              <a:buAutoNum type="arabicPeriod"/>
              <a:defRPr sz="2400">
                <a:solidFill>
                  <a:srgbClr val="595959"/>
                </a:solidFill>
                <a:latin typeface="Century Gothic"/>
                <a:ea typeface="Century Gothic"/>
                <a:cs typeface="Century Gothic"/>
                <a:sym typeface="Century Gothic"/>
              </a:defRPr>
            </a:pPr>
            <a:endParaRPr sz="2400"/>
          </a:p>
          <a:p>
            <a:pPr marL="778362" indent="-571472">
              <a:buSzPct val="100000"/>
              <a:buFont typeface="Arial"/>
              <a:buChar char="•"/>
              <a:defRPr sz="2600">
                <a:solidFill>
                  <a:srgbClr val="595959"/>
                </a:solidFill>
                <a:latin typeface="Century Gothic"/>
                <a:ea typeface="Century Gothic"/>
                <a:cs typeface="Century Gothic"/>
                <a:sym typeface="Century Gothic"/>
              </a:defRPr>
            </a:pPr>
            <a:endParaRPr sz="2600"/>
          </a:p>
          <a:p>
            <a:pPr indent="206891">
              <a:defRPr sz="2600">
                <a:solidFill>
                  <a:srgbClr val="595959"/>
                </a:solidFill>
                <a:latin typeface="Century Gothic"/>
                <a:ea typeface="Century Gothic"/>
                <a:cs typeface="Century Gothic"/>
                <a:sym typeface="Century Gothic"/>
              </a:defRPr>
            </a:pPr>
            <a:r>
              <a:rPr sz="2600"/>
              <a:t>	</a:t>
            </a:r>
          </a:p>
        </p:txBody>
      </p:sp>
    </p:spTree>
    <p:extLst>
      <p:ext uri="{BB962C8B-B14F-4D97-AF65-F5344CB8AC3E}">
        <p14:creationId xmlns:p14="http://schemas.microsoft.com/office/powerpoint/2010/main" val="421601019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lide de título">
    <p:spTree>
      <p:nvGrpSpPr>
        <p:cNvPr id="1" name=""/>
        <p:cNvGrpSpPr/>
        <p:nvPr/>
      </p:nvGrpSpPr>
      <p:grpSpPr>
        <a:xfrm>
          <a:off x="0" y="0"/>
          <a:ext cx="0" cy="0"/>
          <a:chOff x="0" y="0"/>
          <a:chExt cx="0" cy="0"/>
        </a:xfrm>
      </p:grpSpPr>
      <p:sp>
        <p:nvSpPr>
          <p:cNvPr id="7" name="Rectangle 6"/>
          <p:cNvSpPr/>
          <p:nvPr/>
        </p:nvSpPr>
        <p:spPr>
          <a:xfrm>
            <a:off x="0" y="-1"/>
            <a:ext cx="24384000" cy="9144002"/>
          </a:xfrm>
          <a:prstGeom prst="rect">
            <a:avLst/>
          </a:prstGeom>
          <a:solidFill>
            <a:srgbClr val="67217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914400" y="9920274"/>
            <a:ext cx="15544800" cy="2926080"/>
          </a:xfrm>
        </p:spPr>
        <p:txBody>
          <a:bodyPr anchor="ctr">
            <a:normAutofit/>
          </a:bodyPr>
          <a:lstStyle>
            <a:lvl1pPr algn="r">
              <a:defRPr sz="10000" spc="400" baseline="0"/>
            </a:lvl1pPr>
          </a:lstStyle>
          <a:p>
            <a:r>
              <a:rPr lang="en-US" dirty="0" err="1"/>
              <a:t>ahuheuaheua</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7535896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2526762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7" name="Rectangle 6"/>
          <p:cNvSpPr/>
          <p:nvPr/>
        </p:nvSpPr>
        <p:spPr>
          <a:xfrm>
            <a:off x="0" y="-2"/>
            <a:ext cx="24384000" cy="9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9920274"/>
            <a:ext cx="15544800" cy="2926080"/>
          </a:xfrm>
        </p:spPr>
        <p:txBody>
          <a:bodyPr anchor="ctr">
            <a:normAutofit/>
          </a:bodyPr>
          <a:lstStyle>
            <a:lvl1pPr algn="r">
              <a:defRPr sz="10000" b="0" spc="4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221200" y="9920274"/>
            <a:ext cx="6400800" cy="2926080"/>
          </a:xfrm>
        </p:spPr>
        <p:txBody>
          <a:bodyPr lIns="91440" rIns="91440" anchor="ctr">
            <a:normAutofit/>
          </a:bodyPr>
          <a:lstStyle>
            <a:lvl1pPr marL="0" indent="0">
              <a:lnSpc>
                <a:spcPct val="100000"/>
              </a:lnSpc>
              <a:spcBef>
                <a:spcPts val="0"/>
              </a:spcBef>
              <a:buNone/>
              <a:defRPr sz="3600">
                <a:solidFill>
                  <a:schemeClr val="tx1">
                    <a:lumMod val="90000"/>
                    <a:lumOff val="10000"/>
                  </a:schemeClr>
                </a:solidFill>
              </a:defRPr>
            </a:lvl1pPr>
            <a:lvl2pPr marL="914377" indent="0">
              <a:buNone/>
              <a:defRPr sz="3600">
                <a:solidFill>
                  <a:schemeClr val="tx1">
                    <a:tint val="75000"/>
                  </a:schemeClr>
                </a:solidFill>
              </a:defRPr>
            </a:lvl2pPr>
            <a:lvl3pPr marL="1828754" indent="0">
              <a:buNone/>
              <a:defRPr sz="3200">
                <a:solidFill>
                  <a:schemeClr val="tx1">
                    <a:tint val="75000"/>
                  </a:schemeClr>
                </a:solidFill>
              </a:defRPr>
            </a:lvl3pPr>
            <a:lvl4pPr marL="2743131" indent="0">
              <a:buNone/>
              <a:defRPr sz="2800">
                <a:solidFill>
                  <a:schemeClr val="tx1">
                    <a:tint val="75000"/>
                  </a:schemeClr>
                </a:solidFill>
              </a:defRPr>
            </a:lvl4pPr>
            <a:lvl5pPr marL="3657509" indent="0">
              <a:buNone/>
              <a:defRPr sz="2800">
                <a:solidFill>
                  <a:schemeClr val="tx1">
                    <a:tint val="75000"/>
                  </a:schemeClr>
                </a:solidFill>
              </a:defRPr>
            </a:lvl5pPr>
            <a:lvl6pPr marL="4571886" indent="0">
              <a:buNone/>
              <a:defRPr sz="2800">
                <a:solidFill>
                  <a:schemeClr val="tx1">
                    <a:tint val="75000"/>
                  </a:schemeClr>
                </a:solidFill>
              </a:defRPr>
            </a:lvl6pPr>
            <a:lvl7pPr marL="5486263" indent="0">
              <a:buNone/>
              <a:defRPr sz="2800">
                <a:solidFill>
                  <a:schemeClr val="tx1">
                    <a:tint val="75000"/>
                  </a:schemeClr>
                </a:solidFill>
              </a:defRPr>
            </a:lvl7pPr>
            <a:lvl8pPr marL="6400640" indent="0">
              <a:buNone/>
              <a:defRPr sz="2800">
                <a:solidFill>
                  <a:schemeClr val="tx1">
                    <a:tint val="75000"/>
                  </a:schemeClr>
                </a:solidFill>
              </a:defRPr>
            </a:lvl8pPr>
            <a:lvl9pPr marL="7315017" indent="0">
              <a:buNone/>
              <a:defRPr sz="2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16773684" y="10528212"/>
            <a:ext cx="0" cy="18288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6894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048256" y="1170432"/>
            <a:ext cx="19440144" cy="29992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048256" y="4572000"/>
            <a:ext cx="9509760" cy="8046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1978640" y="4572000"/>
            <a:ext cx="9509760" cy="8046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6257984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2048256" y="1170432"/>
            <a:ext cx="19440144" cy="29992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048256" y="4359272"/>
            <a:ext cx="9509760" cy="1645920"/>
          </a:xfrm>
        </p:spPr>
        <p:txBody>
          <a:bodyPr lIns="137160" rIns="137160" anchor="ctr">
            <a:normAutofit/>
          </a:bodyPr>
          <a:lstStyle>
            <a:lvl1pPr marL="0" indent="0">
              <a:spcBef>
                <a:spcPts val="0"/>
              </a:spcBef>
              <a:spcAft>
                <a:spcPts val="0"/>
              </a:spcAft>
              <a:buNone/>
              <a:defRPr sz="4600" b="0" cap="none" baseline="0">
                <a:solidFill>
                  <a:schemeClr val="accent2">
                    <a:lumMod val="75000"/>
                  </a:schemeClr>
                </a:solidFill>
                <a:latin typeface="+mn-lt"/>
              </a:defRPr>
            </a:lvl1pPr>
            <a:lvl2pPr marL="914377" indent="0">
              <a:buNone/>
              <a:defRPr sz="4000" b="1"/>
            </a:lvl2pPr>
            <a:lvl3pPr marL="1828754" indent="0">
              <a:buNone/>
              <a:defRPr sz="3600" b="1"/>
            </a:lvl3pPr>
            <a:lvl4pPr marL="2743131" indent="0">
              <a:buNone/>
              <a:defRPr sz="3200" b="1"/>
            </a:lvl4pPr>
            <a:lvl5pPr marL="3657509" indent="0">
              <a:buNone/>
              <a:defRPr sz="3200" b="1"/>
            </a:lvl5pPr>
            <a:lvl6pPr marL="4571886" indent="0">
              <a:buNone/>
              <a:defRPr sz="3200" b="1"/>
            </a:lvl6pPr>
            <a:lvl7pPr marL="5486263" indent="0">
              <a:buNone/>
              <a:defRPr sz="3200" b="1"/>
            </a:lvl7pPr>
            <a:lvl8pPr marL="6400640" indent="0">
              <a:buNone/>
              <a:defRPr sz="3200" b="1"/>
            </a:lvl8pPr>
            <a:lvl9pPr marL="7315017" indent="0">
              <a:buNone/>
              <a:defRPr sz="3200" b="1"/>
            </a:lvl9pPr>
          </a:lstStyle>
          <a:p>
            <a:pPr lvl="0"/>
            <a:r>
              <a:rPr lang="en-US" smtClean="0"/>
              <a:t>Click to edit Master text styles</a:t>
            </a:r>
          </a:p>
        </p:txBody>
      </p:sp>
      <p:sp>
        <p:nvSpPr>
          <p:cNvPr id="4" name="Content Placeholder 3"/>
          <p:cNvSpPr>
            <a:spLocks noGrp="1"/>
          </p:cNvSpPr>
          <p:nvPr>
            <p:ph sz="half" idx="2"/>
          </p:nvPr>
        </p:nvSpPr>
        <p:spPr>
          <a:xfrm>
            <a:off x="2048256" y="5935576"/>
            <a:ext cx="9509760" cy="6683144"/>
          </a:xfrm>
        </p:spPr>
        <p:txBody>
          <a:bodyPr lIns="45720" rIns="4572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1978640" y="4359272"/>
            <a:ext cx="9509760" cy="1645920"/>
          </a:xfrm>
        </p:spPr>
        <p:txBody>
          <a:bodyPr lIns="137160" rIns="137160" anchor="ctr">
            <a:normAutofit/>
          </a:bodyPr>
          <a:lstStyle>
            <a:lvl1pPr marL="0" indent="0">
              <a:spcBef>
                <a:spcPts val="0"/>
              </a:spcBef>
              <a:spcAft>
                <a:spcPts val="0"/>
              </a:spcAft>
              <a:buNone/>
              <a:defRPr lang="en-US" sz="4600" b="0" kern="1200" cap="none" baseline="0" dirty="0">
                <a:solidFill>
                  <a:schemeClr val="accent2">
                    <a:lumMod val="75000"/>
                  </a:schemeClr>
                </a:solidFill>
                <a:latin typeface="+mn-lt"/>
                <a:ea typeface="+mn-ea"/>
                <a:cs typeface="+mn-cs"/>
              </a:defRPr>
            </a:lvl1pPr>
            <a:lvl2pPr marL="914377" indent="0">
              <a:buNone/>
              <a:defRPr sz="4000" b="1"/>
            </a:lvl2pPr>
            <a:lvl3pPr marL="1828754" indent="0">
              <a:buNone/>
              <a:defRPr sz="3600" b="1"/>
            </a:lvl3pPr>
            <a:lvl4pPr marL="2743131" indent="0">
              <a:buNone/>
              <a:defRPr sz="3200" b="1"/>
            </a:lvl4pPr>
            <a:lvl5pPr marL="3657509" indent="0">
              <a:buNone/>
              <a:defRPr sz="3200" b="1"/>
            </a:lvl5pPr>
            <a:lvl6pPr marL="4571886" indent="0">
              <a:buNone/>
              <a:defRPr sz="3200" b="1"/>
            </a:lvl6pPr>
            <a:lvl7pPr marL="5486263" indent="0">
              <a:buNone/>
              <a:defRPr sz="3200" b="1"/>
            </a:lvl7pPr>
            <a:lvl8pPr marL="6400640" indent="0">
              <a:buNone/>
              <a:defRPr sz="3200" b="1"/>
            </a:lvl8pPr>
            <a:lvl9pPr marL="7315017" indent="0">
              <a:buNone/>
              <a:defRPr sz="3200" b="1"/>
            </a:lvl9pPr>
          </a:lstStyle>
          <a:p>
            <a:pPr marL="0" lvl="0" indent="0" algn="l" defTabSz="1828754" rtl="0" eaLnBrk="1" latinLnBrk="0" hangingPunct="1">
              <a:lnSpc>
                <a:spcPct val="90000"/>
              </a:lnSpc>
              <a:spcBef>
                <a:spcPts val="3600"/>
              </a:spcBef>
              <a:buNone/>
            </a:pPr>
            <a:r>
              <a:rPr lang="en-US" smtClean="0"/>
              <a:t>Click to edit Master text styles</a:t>
            </a:r>
          </a:p>
        </p:txBody>
      </p:sp>
      <p:sp>
        <p:nvSpPr>
          <p:cNvPr id="6" name="Content Placeholder 5"/>
          <p:cNvSpPr>
            <a:spLocks noGrp="1"/>
          </p:cNvSpPr>
          <p:nvPr>
            <p:ph sz="quarter" idx="4"/>
          </p:nvPr>
        </p:nvSpPr>
        <p:spPr>
          <a:xfrm>
            <a:off x="11978640" y="5935576"/>
            <a:ext cx="9509760" cy="6683144"/>
          </a:xfrm>
        </p:spPr>
        <p:txBody>
          <a:bodyPr lIns="45720" rIns="4572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2388318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7366210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12/8/2018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667491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8" name="Title 7"/>
          <p:cNvSpPr>
            <a:spLocks noGrp="1"/>
          </p:cNvSpPr>
          <p:nvPr>
            <p:ph type="title"/>
          </p:nvPr>
        </p:nvSpPr>
        <p:spPr>
          <a:xfrm>
            <a:off x="2048256" y="943018"/>
            <a:ext cx="8778240" cy="3474720"/>
          </a:xfrm>
        </p:spPr>
        <p:txBody>
          <a:bodyPr>
            <a:noAutofit/>
          </a:bodyPr>
          <a:lstStyle>
            <a:lvl1pPr>
              <a:lnSpc>
                <a:spcPct val="80000"/>
              </a:lnSpc>
              <a:defRPr sz="8000"/>
            </a:lvl1pPr>
          </a:lstStyle>
          <a:p>
            <a:r>
              <a:rPr lang="en-US" smtClean="0"/>
              <a:t>Click to edit Master title style</a:t>
            </a:r>
            <a:endParaRPr lang="en-US" dirty="0"/>
          </a:p>
        </p:txBody>
      </p:sp>
      <p:sp>
        <p:nvSpPr>
          <p:cNvPr id="3" name="Content Placeholder 2"/>
          <p:cNvSpPr>
            <a:spLocks noGrp="1"/>
          </p:cNvSpPr>
          <p:nvPr>
            <p:ph idx="1"/>
          </p:nvPr>
        </p:nvSpPr>
        <p:spPr>
          <a:xfrm>
            <a:off x="11430000" y="1645920"/>
            <a:ext cx="11356848" cy="10369296"/>
          </a:xfrm>
        </p:spPr>
        <p:txBody>
          <a:bodyPr/>
          <a:lstStyle>
            <a:lvl1pPr>
              <a:defRPr sz="4800"/>
            </a:lvl1pPr>
            <a:lvl2pPr>
              <a:defRPr sz="4000"/>
            </a:lvl2pPr>
            <a:lvl3pPr>
              <a:defRPr sz="3200"/>
            </a:lvl3pPr>
            <a:lvl4pPr>
              <a:defRPr sz="3200"/>
            </a:lvl4pPr>
            <a:lvl5pPr>
              <a:defRPr sz="3200"/>
            </a:lvl5pPr>
            <a:lvl6pPr>
              <a:defRPr sz="3200"/>
            </a:lvl6pPr>
            <a:lvl7pPr>
              <a:defRPr sz="3200"/>
            </a:lvl7pPr>
            <a:lvl8pPr>
              <a:defRPr sz="3200"/>
            </a:lvl8pPr>
            <a:lvl9pPr>
              <a:defRPr sz="3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048256" y="4515012"/>
            <a:ext cx="8778240" cy="7524588"/>
          </a:xfrm>
        </p:spPr>
        <p:txBody>
          <a:bodyPr lIns="91440" rIns="91440">
            <a:normAutofit/>
          </a:bodyPr>
          <a:lstStyle>
            <a:lvl1pPr marL="0" indent="0">
              <a:lnSpc>
                <a:spcPct val="108000"/>
              </a:lnSpc>
              <a:spcBef>
                <a:spcPts val="1200"/>
              </a:spcBef>
              <a:buNone/>
              <a:defRPr sz="3200"/>
            </a:lvl1pPr>
            <a:lvl2pPr marL="914377" indent="0">
              <a:buNone/>
              <a:defRPr sz="2400"/>
            </a:lvl2pPr>
            <a:lvl3pPr marL="1828754" indent="0">
              <a:buNone/>
              <a:defRPr sz="2000"/>
            </a:lvl3pPr>
            <a:lvl4pPr marL="2743131" indent="0">
              <a:buNone/>
              <a:defRPr sz="1800"/>
            </a:lvl4pPr>
            <a:lvl5pPr marL="3657509" indent="0">
              <a:buNone/>
              <a:defRPr sz="1800"/>
            </a:lvl5pPr>
            <a:lvl6pPr marL="4571886" indent="0">
              <a:buNone/>
              <a:defRPr sz="1800"/>
            </a:lvl6pPr>
            <a:lvl7pPr marL="5486263" indent="0">
              <a:buNone/>
              <a:defRPr sz="1800"/>
            </a:lvl7pPr>
            <a:lvl8pPr marL="6400640" indent="0">
              <a:buNone/>
              <a:defRPr sz="1800"/>
            </a:lvl8pPr>
            <a:lvl9pPr marL="7315017"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2255919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14400" y="9920276"/>
            <a:ext cx="15544800" cy="2926080"/>
          </a:xfrm>
        </p:spPr>
        <p:txBody>
          <a:bodyPr anchor="ctr">
            <a:normAutofit/>
          </a:bodyPr>
          <a:lstStyle>
            <a:lvl1pPr algn="r">
              <a:defRPr sz="10000" spc="4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2"/>
            <a:ext cx="24377904" cy="9144000"/>
          </a:xfrm>
          <a:solidFill>
            <a:schemeClr val="accent2">
              <a:lumMod val="60000"/>
              <a:lumOff val="40000"/>
            </a:schemeClr>
          </a:solidFill>
        </p:spPr>
        <p:txBody>
          <a:bodyPr lIns="457200" tIns="365760" rIns="45720" bIns="45720" anchor="t"/>
          <a:lstStyle>
            <a:lvl1pPr marL="0" indent="0">
              <a:buNone/>
              <a:defRPr sz="6400"/>
            </a:lvl1pPr>
            <a:lvl2pPr marL="914377" indent="0">
              <a:buNone/>
              <a:defRPr sz="5600"/>
            </a:lvl2pPr>
            <a:lvl3pPr marL="1828754" indent="0">
              <a:buNone/>
              <a:defRPr sz="4800"/>
            </a:lvl3pPr>
            <a:lvl4pPr marL="2743131" indent="0">
              <a:buNone/>
              <a:defRPr sz="4000"/>
            </a:lvl4pPr>
            <a:lvl5pPr marL="3657509" indent="0">
              <a:buNone/>
              <a:defRPr sz="4000"/>
            </a:lvl5pPr>
            <a:lvl6pPr marL="4571886" indent="0">
              <a:buNone/>
              <a:defRPr sz="4000"/>
            </a:lvl6pPr>
            <a:lvl7pPr marL="5486263" indent="0">
              <a:buNone/>
              <a:defRPr sz="4000"/>
            </a:lvl7pPr>
            <a:lvl8pPr marL="6400640" indent="0">
              <a:buNone/>
              <a:defRPr sz="4000"/>
            </a:lvl8pPr>
            <a:lvl9pPr marL="7315017" indent="0">
              <a:buNone/>
              <a:defRPr sz="4000"/>
            </a:lvl9pPr>
          </a:lstStyle>
          <a:p>
            <a:r>
              <a:rPr lang="en-US" smtClean="0"/>
              <a:t>Click icon to add picture</a:t>
            </a:r>
            <a:endParaRPr lang="en-US" dirty="0"/>
          </a:p>
        </p:txBody>
      </p:sp>
      <p:sp>
        <p:nvSpPr>
          <p:cNvPr id="4" name="Text Placeholder 3"/>
          <p:cNvSpPr>
            <a:spLocks noGrp="1"/>
          </p:cNvSpPr>
          <p:nvPr>
            <p:ph type="body" sz="half" idx="2"/>
          </p:nvPr>
        </p:nvSpPr>
        <p:spPr>
          <a:xfrm>
            <a:off x="17221200" y="9920276"/>
            <a:ext cx="6400800" cy="2926080"/>
          </a:xfrm>
        </p:spPr>
        <p:txBody>
          <a:bodyPr lIns="91440" rIns="91440" anchor="ctr">
            <a:normAutofit/>
          </a:bodyPr>
          <a:lstStyle>
            <a:lvl1pPr marL="0" indent="0">
              <a:lnSpc>
                <a:spcPct val="100000"/>
              </a:lnSpc>
              <a:spcBef>
                <a:spcPts val="0"/>
              </a:spcBef>
              <a:buNone/>
              <a:defRPr sz="3600">
                <a:solidFill>
                  <a:schemeClr val="tx1">
                    <a:lumMod val="90000"/>
                    <a:lumOff val="10000"/>
                  </a:schemeClr>
                </a:solidFill>
              </a:defRPr>
            </a:lvl1pPr>
            <a:lvl2pPr marL="914377" indent="0">
              <a:buNone/>
              <a:defRPr sz="2800"/>
            </a:lvl2pPr>
            <a:lvl3pPr marL="1828754" indent="0">
              <a:buNone/>
              <a:defRPr sz="2400"/>
            </a:lvl3pPr>
            <a:lvl4pPr marL="2743131" indent="0">
              <a:buNone/>
              <a:defRPr sz="2000"/>
            </a:lvl4pPr>
            <a:lvl5pPr marL="3657509" indent="0">
              <a:buNone/>
              <a:defRPr sz="2000"/>
            </a:lvl5pPr>
            <a:lvl6pPr marL="4571886" indent="0">
              <a:buNone/>
              <a:defRPr sz="2000"/>
            </a:lvl6pPr>
            <a:lvl7pPr marL="5486263" indent="0">
              <a:buNone/>
              <a:defRPr sz="2000"/>
            </a:lvl7pPr>
            <a:lvl8pPr marL="6400640" indent="0">
              <a:buNone/>
              <a:defRPr sz="2000"/>
            </a:lvl8pPr>
            <a:lvl9pPr marL="7315017" indent="0">
              <a:buNone/>
              <a:defRPr sz="2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9" name="Straight Connector 8"/>
          <p:cNvCxnSpPr/>
          <p:nvPr/>
        </p:nvCxnSpPr>
        <p:spPr>
          <a:xfrm flipV="1">
            <a:off x="16773684" y="10528212"/>
            <a:ext cx="0" cy="1828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64924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283856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1524000"/>
            <a:ext cx="5257800" cy="108204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81200" y="1524000"/>
            <a:ext cx="15163800" cy="10820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20116800" y="118526"/>
            <a:ext cx="0" cy="1828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476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10" name="Text Box 15"/>
          <p:cNvSpPr txBox="1">
            <a:spLocks noChangeArrowheads="1"/>
          </p:cNvSpPr>
          <p:nvPr userDrawn="1"/>
        </p:nvSpPr>
        <p:spPr bwMode="auto">
          <a:xfrm>
            <a:off x="2782957" y="12376150"/>
            <a:ext cx="1881809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1828800" eaLnBrk="1" fontAlgn="base" hangingPunct="1">
              <a:spcBef>
                <a:spcPct val="0"/>
              </a:spcBef>
              <a:spcAft>
                <a:spcPct val="0"/>
              </a:spcAft>
              <a:defRPr/>
            </a:pPr>
            <a:r>
              <a:rPr lang="pt-BR" sz="1800" kern="1200" dirty="0">
                <a:solidFill>
                  <a:srgbClr val="003E69"/>
                </a:solidFill>
                <a:latin typeface="Arial" pitchFamily="34" charset="0"/>
                <a:cs typeface="Arial" pitchFamily="34" charset="0"/>
              </a:rPr>
              <a:t>© Todos os direitos reservados para Icatu Seguros S/A - 2016. Nenhuma parte desta publicação pode ser reproduzida, arquivada ou transmitida de nenhuma forma ou por meio nenhum, sem prévia permissão e por escrito da Icatu Seguros S/A.</a:t>
            </a:r>
          </a:p>
        </p:txBody>
      </p:sp>
      <p:sp>
        <p:nvSpPr>
          <p:cNvPr id="267267" name="Rectangle 3"/>
          <p:cNvSpPr>
            <a:spLocks noGrp="1" noChangeArrowheads="1"/>
          </p:cNvSpPr>
          <p:nvPr>
            <p:ph type="ctrTitle"/>
          </p:nvPr>
        </p:nvSpPr>
        <p:spPr>
          <a:xfrm>
            <a:off x="3554573" y="6281936"/>
            <a:ext cx="17274858" cy="2016124"/>
          </a:xfrm>
          <a:prstGeom prst="rect">
            <a:avLst/>
          </a:prstGeom>
        </p:spPr>
        <p:txBody>
          <a:bodyPr/>
          <a:lstStyle>
            <a:lvl1pPr algn="ctr">
              <a:defRPr sz="6400">
                <a:solidFill>
                  <a:schemeClr val="tx1"/>
                </a:solidFill>
                <a:latin typeface="Arial" pitchFamily="34" charset="0"/>
                <a:cs typeface="Arial" pitchFamily="34" charset="0"/>
              </a:defRPr>
            </a:lvl1pPr>
          </a:lstStyle>
          <a:p>
            <a:pPr lvl="0"/>
            <a:r>
              <a:rPr lang="pt-BR" noProof="0" dirty="0"/>
              <a:t>Clique para editar o estilo do título mestre</a:t>
            </a:r>
          </a:p>
        </p:txBody>
      </p:sp>
      <p:sp>
        <p:nvSpPr>
          <p:cNvPr id="267268" name="Rectangle 4"/>
          <p:cNvSpPr>
            <a:spLocks noGrp="1" noChangeArrowheads="1"/>
          </p:cNvSpPr>
          <p:nvPr>
            <p:ph type="subTitle" idx="1"/>
          </p:nvPr>
        </p:nvSpPr>
        <p:spPr>
          <a:xfrm>
            <a:off x="3551042" y="8972252"/>
            <a:ext cx="17281920" cy="1054100"/>
          </a:xfrm>
          <a:prstGeom prst="rect">
            <a:avLst/>
          </a:prstGeom>
        </p:spPr>
        <p:txBody>
          <a:bodyPr anchor="ctr"/>
          <a:lstStyle>
            <a:lvl1pPr marL="0" indent="0" algn="ctr">
              <a:buFont typeface="Wingdings" pitchFamily="2" charset="2"/>
              <a:buNone/>
              <a:defRPr>
                <a:solidFill>
                  <a:schemeClr val="tx1"/>
                </a:solidFill>
                <a:latin typeface="Arial" pitchFamily="34" charset="0"/>
                <a:cs typeface="Arial" pitchFamily="34" charset="0"/>
              </a:defRPr>
            </a:lvl1pPr>
          </a:lstStyle>
          <a:p>
            <a:pPr lvl="0"/>
            <a:r>
              <a:rPr lang="pt-BR" noProof="0" dirty="0"/>
              <a:t>Clique para editar o estilo do subtítulo mestre</a:t>
            </a:r>
          </a:p>
        </p:txBody>
      </p:sp>
    </p:spTree>
    <p:extLst>
      <p:ext uri="{BB962C8B-B14F-4D97-AF65-F5344CB8AC3E}">
        <p14:creationId xmlns:p14="http://schemas.microsoft.com/office/powerpoint/2010/main" val="1532680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63601" y="3041578"/>
            <a:ext cx="22654150" cy="8928172"/>
          </a:xfrm>
          <a:prstGeom prst="rect">
            <a:avLst/>
          </a:prstGeom>
        </p:spPr>
        <p:txBody>
          <a:bodyPr/>
          <a:lstStyle>
            <a:lvl1pPr>
              <a:buClr>
                <a:schemeClr val="bg1">
                  <a:lumMod val="50000"/>
                </a:schemeClr>
              </a:buClr>
              <a:defRPr sz="3600">
                <a:latin typeface="Arial" pitchFamily="34" charset="0"/>
                <a:cs typeface="Arial" pitchFamily="34" charset="0"/>
              </a:defRPr>
            </a:lvl1pPr>
            <a:lvl2pPr>
              <a:buClr>
                <a:schemeClr val="bg1">
                  <a:lumMod val="50000"/>
                </a:schemeClr>
              </a:buClr>
              <a:defRPr>
                <a:latin typeface="Arial" pitchFamily="34" charset="0"/>
                <a:cs typeface="Arial" pitchFamily="34" charset="0"/>
              </a:defRPr>
            </a:lvl2pPr>
            <a:lvl3pPr>
              <a:buClr>
                <a:schemeClr val="bg1">
                  <a:lumMod val="50000"/>
                </a:schemeClr>
              </a:buCl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pt-BR" dirty="0"/>
              <a:t>Clique para editar o texto mestre</a:t>
            </a:r>
          </a:p>
          <a:p>
            <a:pPr lvl="1"/>
            <a:r>
              <a:rPr lang="pt-BR" dirty="0"/>
              <a:t>Segundo nível</a:t>
            </a:r>
          </a:p>
          <a:p>
            <a:pPr lvl="2"/>
            <a:r>
              <a:rPr lang="pt-BR" dirty="0"/>
              <a:t>Terceiro nível</a:t>
            </a:r>
          </a:p>
        </p:txBody>
      </p:sp>
      <p:sp>
        <p:nvSpPr>
          <p:cNvPr id="7"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25217292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Em branco">
    <p:spTree>
      <p:nvGrpSpPr>
        <p:cNvPr id="1" name=""/>
        <p:cNvGrpSpPr/>
        <p:nvPr/>
      </p:nvGrpSpPr>
      <p:grpSpPr>
        <a:xfrm>
          <a:off x="0" y="0"/>
          <a:ext cx="0" cy="0"/>
          <a:chOff x="0" y="0"/>
          <a:chExt cx="0" cy="0"/>
        </a:xfrm>
      </p:grpSpPr>
      <p:sp>
        <p:nvSpPr>
          <p:cNvPr id="6"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38686679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mparação 2">
    <p:spTree>
      <p:nvGrpSpPr>
        <p:cNvPr id="1" name=""/>
        <p:cNvGrpSpPr/>
        <p:nvPr/>
      </p:nvGrpSpPr>
      <p:grpSpPr>
        <a:xfrm>
          <a:off x="0" y="0"/>
          <a:ext cx="0" cy="0"/>
          <a:chOff x="0" y="0"/>
          <a:chExt cx="0" cy="0"/>
        </a:xfrm>
      </p:grpSpPr>
      <p:sp>
        <p:nvSpPr>
          <p:cNvPr id="3" name="Retângulo 2"/>
          <p:cNvSpPr/>
          <p:nvPr userDrawn="1"/>
        </p:nvSpPr>
        <p:spPr>
          <a:xfrm>
            <a:off x="-144000" y="0"/>
            <a:ext cx="24672000" cy="2448000"/>
          </a:xfrm>
          <a:prstGeom prst="rect">
            <a:avLst/>
          </a:prstGeom>
          <a:solidFill>
            <a:srgbClr val="FFFFFF"/>
          </a:solidFill>
          <a:ln w="38100">
            <a:noFill/>
          </a:ln>
          <a:effectLst>
            <a:outerShdw blurRad="762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sp>
        <p:nvSpPr>
          <p:cNvPr id="8"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390907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Somente título">
    <p:spTree>
      <p:nvGrpSpPr>
        <p:cNvPr id="1" name="Shape 106"/>
        <p:cNvGrpSpPr/>
        <p:nvPr/>
      </p:nvGrpSpPr>
      <p:grpSpPr>
        <a:xfrm>
          <a:off x="0" y="0"/>
          <a:ext cx="0" cy="0"/>
          <a:chOff x="0" y="0"/>
          <a:chExt cx="0" cy="0"/>
        </a:xfrm>
      </p:grpSpPr>
      <p:sp>
        <p:nvSpPr>
          <p:cNvPr id="2" name="Retângulo 1"/>
          <p:cNvSpPr/>
          <p:nvPr userDrawn="1"/>
        </p:nvSpPr>
        <p:spPr>
          <a:xfrm>
            <a:off x="0" y="0"/>
            <a:ext cx="24384000"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fontAlgn="base" hangingPunct="1">
              <a:spcBef>
                <a:spcPct val="0"/>
              </a:spcBef>
              <a:spcAft>
                <a:spcPct val="0"/>
              </a:spcAft>
            </a:pPr>
            <a:endParaRPr lang="pt-BR" sz="3600" kern="1200">
              <a:solidFill>
                <a:srgbClr val="FFFFFF"/>
              </a:solidFill>
            </a:endParaRPr>
          </a:p>
        </p:txBody>
      </p:sp>
      <p:grpSp>
        <p:nvGrpSpPr>
          <p:cNvPr id="3" name="Grupo 2"/>
          <p:cNvGrpSpPr/>
          <p:nvPr userDrawn="1"/>
        </p:nvGrpSpPr>
        <p:grpSpPr>
          <a:xfrm>
            <a:off x="-48000" y="12282667"/>
            <a:ext cx="24480000" cy="1457398"/>
            <a:chOff x="-18000" y="6129300"/>
            <a:chExt cx="9180000" cy="728699"/>
          </a:xfrm>
        </p:grpSpPr>
        <p:grpSp>
          <p:nvGrpSpPr>
            <p:cNvPr id="4" name="Shape 325"/>
            <p:cNvGrpSpPr/>
            <p:nvPr userDrawn="1"/>
          </p:nvGrpSpPr>
          <p:grpSpPr>
            <a:xfrm>
              <a:off x="-18000" y="6129300"/>
              <a:ext cx="9180000" cy="143985"/>
              <a:chOff x="1835696" y="2348880"/>
              <a:chExt cx="5400669" cy="396000"/>
            </a:xfrm>
          </p:grpSpPr>
          <p:sp>
            <p:nvSpPr>
              <p:cNvPr id="7" name="Shape 326"/>
              <p:cNvSpPr/>
              <p:nvPr/>
            </p:nvSpPr>
            <p:spPr>
              <a:xfrm>
                <a:off x="2413265" y="2348880"/>
                <a:ext cx="430500" cy="396000"/>
              </a:xfrm>
              <a:prstGeom prst="rect">
                <a:avLst/>
              </a:prstGeom>
              <a:solidFill>
                <a:srgbClr val="DF602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8" name="Shape 327"/>
              <p:cNvSpPr/>
              <p:nvPr/>
            </p:nvSpPr>
            <p:spPr>
              <a:xfrm>
                <a:off x="1835696" y="2348880"/>
                <a:ext cx="577500" cy="396000"/>
              </a:xfrm>
              <a:prstGeom prst="rect">
                <a:avLst/>
              </a:prstGeom>
              <a:solidFill>
                <a:srgbClr val="F2AF0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9" name="Shape 328"/>
              <p:cNvSpPr/>
              <p:nvPr/>
            </p:nvSpPr>
            <p:spPr>
              <a:xfrm>
                <a:off x="4536019" y="2348880"/>
                <a:ext cx="1332300" cy="396000"/>
              </a:xfrm>
              <a:prstGeom prst="rect">
                <a:avLst/>
              </a:prstGeom>
              <a:solidFill>
                <a:srgbClr val="58919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0" name="Shape 329"/>
              <p:cNvSpPr/>
              <p:nvPr/>
            </p:nvSpPr>
            <p:spPr>
              <a:xfrm>
                <a:off x="5868366" y="2348880"/>
                <a:ext cx="1368000" cy="396000"/>
              </a:xfrm>
              <a:prstGeom prst="rect">
                <a:avLst/>
              </a:prstGeom>
              <a:solidFill>
                <a:srgbClr val="96172E"/>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1" name="Shape 330"/>
              <p:cNvSpPr/>
              <p:nvPr/>
            </p:nvSpPr>
            <p:spPr>
              <a:xfrm>
                <a:off x="2843628" y="2348880"/>
                <a:ext cx="1692300" cy="396000"/>
              </a:xfrm>
              <a:prstGeom prst="rect">
                <a:avLst/>
              </a:prstGeom>
              <a:solidFill>
                <a:srgbClr val="999D1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grpSp>
        <p:sp>
          <p:nvSpPr>
            <p:cNvPr id="5" name="Retângulo 4"/>
            <p:cNvSpPr/>
            <p:nvPr/>
          </p:nvSpPr>
          <p:spPr bwMode="auto">
            <a:xfrm rot="10800000" flipH="1">
              <a:off x="0" y="6209994"/>
              <a:ext cx="9162000" cy="648005"/>
            </a:xfrm>
            <a:prstGeom prst="rect">
              <a:avLst/>
            </a:pr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pic>
          <p:nvPicPr>
            <p:cNvPr id="6" name="Imagem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57900"/>
              <a:ext cx="1176687" cy="292127"/>
            </a:xfrm>
            <a:prstGeom prst="rect">
              <a:avLst/>
            </a:prstGeom>
          </p:spPr>
        </p:pic>
      </p:grpSp>
      <p:sp>
        <p:nvSpPr>
          <p:cNvPr id="12"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49460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1676400" y="730253"/>
            <a:ext cx="21031200" cy="2651126"/>
          </a:xfrm>
          <a:prstGeom prst="rect">
            <a:avLst/>
          </a:prstGeom>
        </p:spPr>
        <p:txBody>
          <a:bodyPr/>
          <a:lstStyle/>
          <a:p>
            <a:r>
              <a:rPr lang="pt-BR"/>
              <a:t>Clique para editar o título mestre</a:t>
            </a:r>
          </a:p>
        </p:txBody>
      </p:sp>
    </p:spTree>
    <p:extLst>
      <p:ext uri="{BB962C8B-B14F-4D97-AF65-F5344CB8AC3E}">
        <p14:creationId xmlns:p14="http://schemas.microsoft.com/office/powerpoint/2010/main" val="4255081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apítulo 2">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662707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10" name="Text Box 15"/>
          <p:cNvSpPr txBox="1">
            <a:spLocks noChangeArrowheads="1"/>
          </p:cNvSpPr>
          <p:nvPr userDrawn="1"/>
        </p:nvSpPr>
        <p:spPr bwMode="auto">
          <a:xfrm>
            <a:off x="2782957" y="12376150"/>
            <a:ext cx="1881809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1828800" eaLnBrk="1" fontAlgn="base" hangingPunct="1">
              <a:spcBef>
                <a:spcPct val="0"/>
              </a:spcBef>
              <a:spcAft>
                <a:spcPct val="0"/>
              </a:spcAft>
              <a:defRPr/>
            </a:pPr>
            <a:r>
              <a:rPr lang="pt-BR" sz="1800" kern="1200" dirty="0">
                <a:solidFill>
                  <a:srgbClr val="003E69"/>
                </a:solidFill>
                <a:latin typeface="Arial" pitchFamily="34" charset="0"/>
                <a:cs typeface="Arial" pitchFamily="34" charset="0"/>
              </a:rPr>
              <a:t>© Todos os direitos reservados para Icatu Seguros S/A - 2016. Nenhuma parte desta publicação pode ser reproduzida, arquivada ou transmitida de nenhuma forma ou por meio nenhum, sem prévia permissão e por escrito da Icatu Seguros S/A.</a:t>
            </a:r>
          </a:p>
        </p:txBody>
      </p:sp>
      <p:sp>
        <p:nvSpPr>
          <p:cNvPr id="267267" name="Rectangle 3"/>
          <p:cNvSpPr>
            <a:spLocks noGrp="1" noChangeArrowheads="1"/>
          </p:cNvSpPr>
          <p:nvPr>
            <p:ph type="ctrTitle"/>
          </p:nvPr>
        </p:nvSpPr>
        <p:spPr>
          <a:xfrm>
            <a:off x="3554573" y="6281936"/>
            <a:ext cx="17274858" cy="2016124"/>
          </a:xfrm>
          <a:prstGeom prst="rect">
            <a:avLst/>
          </a:prstGeom>
        </p:spPr>
        <p:txBody>
          <a:bodyPr/>
          <a:lstStyle>
            <a:lvl1pPr algn="ctr">
              <a:defRPr sz="6400">
                <a:solidFill>
                  <a:schemeClr val="tx1"/>
                </a:solidFill>
                <a:latin typeface="Arial" pitchFamily="34" charset="0"/>
                <a:cs typeface="Arial" pitchFamily="34" charset="0"/>
              </a:defRPr>
            </a:lvl1pPr>
          </a:lstStyle>
          <a:p>
            <a:pPr lvl="0"/>
            <a:r>
              <a:rPr lang="pt-BR" noProof="0" dirty="0"/>
              <a:t>Clique para editar o estilo do título mestre</a:t>
            </a:r>
          </a:p>
        </p:txBody>
      </p:sp>
      <p:sp>
        <p:nvSpPr>
          <p:cNvPr id="267268" name="Rectangle 4"/>
          <p:cNvSpPr>
            <a:spLocks noGrp="1" noChangeArrowheads="1"/>
          </p:cNvSpPr>
          <p:nvPr>
            <p:ph type="subTitle" idx="1"/>
          </p:nvPr>
        </p:nvSpPr>
        <p:spPr>
          <a:xfrm>
            <a:off x="3551042" y="8972252"/>
            <a:ext cx="17281920" cy="1054100"/>
          </a:xfrm>
          <a:prstGeom prst="rect">
            <a:avLst/>
          </a:prstGeom>
        </p:spPr>
        <p:txBody>
          <a:bodyPr anchor="ctr"/>
          <a:lstStyle>
            <a:lvl1pPr marL="0" indent="0" algn="ctr">
              <a:buFont typeface="Wingdings" pitchFamily="2" charset="2"/>
              <a:buNone/>
              <a:defRPr>
                <a:solidFill>
                  <a:schemeClr val="tx1"/>
                </a:solidFill>
                <a:latin typeface="Arial" pitchFamily="34" charset="0"/>
                <a:cs typeface="Arial" pitchFamily="34" charset="0"/>
              </a:defRPr>
            </a:lvl1pPr>
          </a:lstStyle>
          <a:p>
            <a:pPr lvl="0"/>
            <a:r>
              <a:rPr lang="pt-BR" noProof="0" dirty="0"/>
              <a:t>Clique para editar o estilo do subtítulo mestre</a:t>
            </a:r>
          </a:p>
        </p:txBody>
      </p:sp>
    </p:spTree>
    <p:extLst>
      <p:ext uri="{BB962C8B-B14F-4D97-AF65-F5344CB8AC3E}">
        <p14:creationId xmlns:p14="http://schemas.microsoft.com/office/powerpoint/2010/main" val="36644946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63601" y="3041578"/>
            <a:ext cx="22654150" cy="8928172"/>
          </a:xfrm>
          <a:prstGeom prst="rect">
            <a:avLst/>
          </a:prstGeom>
        </p:spPr>
        <p:txBody>
          <a:bodyPr/>
          <a:lstStyle>
            <a:lvl1pPr>
              <a:buClr>
                <a:schemeClr val="bg1">
                  <a:lumMod val="50000"/>
                </a:schemeClr>
              </a:buClr>
              <a:defRPr sz="3600">
                <a:latin typeface="Arial" pitchFamily="34" charset="0"/>
                <a:cs typeface="Arial" pitchFamily="34" charset="0"/>
              </a:defRPr>
            </a:lvl1pPr>
            <a:lvl2pPr>
              <a:buClr>
                <a:schemeClr val="bg1">
                  <a:lumMod val="50000"/>
                </a:schemeClr>
              </a:buClr>
              <a:defRPr>
                <a:latin typeface="Arial" pitchFamily="34" charset="0"/>
                <a:cs typeface="Arial" pitchFamily="34" charset="0"/>
              </a:defRPr>
            </a:lvl2pPr>
            <a:lvl3pPr>
              <a:buClr>
                <a:schemeClr val="bg1">
                  <a:lumMod val="50000"/>
                </a:schemeClr>
              </a:buCl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pt-BR" dirty="0"/>
              <a:t>Clique para editar o texto mestre</a:t>
            </a:r>
          </a:p>
          <a:p>
            <a:pPr lvl="1"/>
            <a:r>
              <a:rPr lang="pt-BR" dirty="0"/>
              <a:t>Segundo nível</a:t>
            </a:r>
          </a:p>
          <a:p>
            <a:pPr lvl="2"/>
            <a:r>
              <a:rPr lang="pt-BR" dirty="0"/>
              <a:t>Terceiro nível</a:t>
            </a:r>
          </a:p>
        </p:txBody>
      </p:sp>
      <p:sp>
        <p:nvSpPr>
          <p:cNvPr id="7"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2265371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Em branco">
    <p:spTree>
      <p:nvGrpSpPr>
        <p:cNvPr id="1" name=""/>
        <p:cNvGrpSpPr/>
        <p:nvPr/>
      </p:nvGrpSpPr>
      <p:grpSpPr>
        <a:xfrm>
          <a:off x="0" y="0"/>
          <a:ext cx="0" cy="0"/>
          <a:chOff x="0" y="0"/>
          <a:chExt cx="0" cy="0"/>
        </a:xfrm>
      </p:grpSpPr>
      <p:sp>
        <p:nvSpPr>
          <p:cNvPr id="6"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1616997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mparação 2">
    <p:spTree>
      <p:nvGrpSpPr>
        <p:cNvPr id="1" name=""/>
        <p:cNvGrpSpPr/>
        <p:nvPr/>
      </p:nvGrpSpPr>
      <p:grpSpPr>
        <a:xfrm>
          <a:off x="0" y="0"/>
          <a:ext cx="0" cy="0"/>
          <a:chOff x="0" y="0"/>
          <a:chExt cx="0" cy="0"/>
        </a:xfrm>
      </p:grpSpPr>
      <p:sp>
        <p:nvSpPr>
          <p:cNvPr id="3" name="Retângulo 2"/>
          <p:cNvSpPr/>
          <p:nvPr userDrawn="1"/>
        </p:nvSpPr>
        <p:spPr>
          <a:xfrm>
            <a:off x="-144000" y="0"/>
            <a:ext cx="24672000" cy="2448000"/>
          </a:xfrm>
          <a:prstGeom prst="rect">
            <a:avLst/>
          </a:prstGeom>
          <a:solidFill>
            <a:srgbClr val="FFFFFF"/>
          </a:solidFill>
          <a:ln w="38100">
            <a:noFill/>
          </a:ln>
          <a:effectLst>
            <a:outerShdw blurRad="762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sp>
        <p:nvSpPr>
          <p:cNvPr id="8"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6498743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Somente título">
    <p:spTree>
      <p:nvGrpSpPr>
        <p:cNvPr id="1" name="Shape 106"/>
        <p:cNvGrpSpPr/>
        <p:nvPr/>
      </p:nvGrpSpPr>
      <p:grpSpPr>
        <a:xfrm>
          <a:off x="0" y="0"/>
          <a:ext cx="0" cy="0"/>
          <a:chOff x="0" y="0"/>
          <a:chExt cx="0" cy="0"/>
        </a:xfrm>
      </p:grpSpPr>
    </p:spTree>
    <p:extLst>
      <p:ext uri="{BB962C8B-B14F-4D97-AF65-F5344CB8AC3E}">
        <p14:creationId xmlns:p14="http://schemas.microsoft.com/office/powerpoint/2010/main" val="3912164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Somente título">
    <p:spTree>
      <p:nvGrpSpPr>
        <p:cNvPr id="1" name="Shape 106"/>
        <p:cNvGrpSpPr/>
        <p:nvPr/>
      </p:nvGrpSpPr>
      <p:grpSpPr>
        <a:xfrm>
          <a:off x="0" y="0"/>
          <a:ext cx="0" cy="0"/>
          <a:chOff x="0" y="0"/>
          <a:chExt cx="0" cy="0"/>
        </a:xfrm>
      </p:grpSpPr>
      <p:sp>
        <p:nvSpPr>
          <p:cNvPr id="2" name="Retângulo 1"/>
          <p:cNvSpPr/>
          <p:nvPr userDrawn="1"/>
        </p:nvSpPr>
        <p:spPr>
          <a:xfrm>
            <a:off x="0" y="0"/>
            <a:ext cx="24384000"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fontAlgn="base" hangingPunct="1">
              <a:spcBef>
                <a:spcPct val="0"/>
              </a:spcBef>
              <a:spcAft>
                <a:spcPct val="0"/>
              </a:spcAft>
            </a:pPr>
            <a:endParaRPr lang="pt-BR" sz="3600" kern="1200">
              <a:solidFill>
                <a:srgbClr val="FFFFFF"/>
              </a:solidFill>
            </a:endParaRPr>
          </a:p>
        </p:txBody>
      </p:sp>
      <p:grpSp>
        <p:nvGrpSpPr>
          <p:cNvPr id="3" name="Grupo 2"/>
          <p:cNvGrpSpPr/>
          <p:nvPr userDrawn="1"/>
        </p:nvGrpSpPr>
        <p:grpSpPr>
          <a:xfrm>
            <a:off x="-48000" y="12282667"/>
            <a:ext cx="24480000" cy="1457398"/>
            <a:chOff x="-18000" y="6129300"/>
            <a:chExt cx="9180000" cy="728699"/>
          </a:xfrm>
        </p:grpSpPr>
        <p:grpSp>
          <p:nvGrpSpPr>
            <p:cNvPr id="4" name="Shape 325"/>
            <p:cNvGrpSpPr/>
            <p:nvPr userDrawn="1"/>
          </p:nvGrpSpPr>
          <p:grpSpPr>
            <a:xfrm>
              <a:off x="-18000" y="6129300"/>
              <a:ext cx="9180000" cy="143985"/>
              <a:chOff x="1835696" y="2348880"/>
              <a:chExt cx="5400669" cy="396000"/>
            </a:xfrm>
          </p:grpSpPr>
          <p:sp>
            <p:nvSpPr>
              <p:cNvPr id="7" name="Shape 326"/>
              <p:cNvSpPr/>
              <p:nvPr/>
            </p:nvSpPr>
            <p:spPr>
              <a:xfrm>
                <a:off x="2413265" y="2348880"/>
                <a:ext cx="430500" cy="396000"/>
              </a:xfrm>
              <a:prstGeom prst="rect">
                <a:avLst/>
              </a:prstGeom>
              <a:solidFill>
                <a:srgbClr val="DF602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8" name="Shape 327"/>
              <p:cNvSpPr/>
              <p:nvPr/>
            </p:nvSpPr>
            <p:spPr>
              <a:xfrm>
                <a:off x="1835696" y="2348880"/>
                <a:ext cx="577500" cy="396000"/>
              </a:xfrm>
              <a:prstGeom prst="rect">
                <a:avLst/>
              </a:prstGeom>
              <a:solidFill>
                <a:srgbClr val="F2AF0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9" name="Shape 328"/>
              <p:cNvSpPr/>
              <p:nvPr/>
            </p:nvSpPr>
            <p:spPr>
              <a:xfrm>
                <a:off x="4536019" y="2348880"/>
                <a:ext cx="1332300" cy="396000"/>
              </a:xfrm>
              <a:prstGeom prst="rect">
                <a:avLst/>
              </a:prstGeom>
              <a:solidFill>
                <a:srgbClr val="58919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0" name="Shape 329"/>
              <p:cNvSpPr/>
              <p:nvPr/>
            </p:nvSpPr>
            <p:spPr>
              <a:xfrm>
                <a:off x="5868366" y="2348880"/>
                <a:ext cx="1368000" cy="396000"/>
              </a:xfrm>
              <a:prstGeom prst="rect">
                <a:avLst/>
              </a:prstGeom>
              <a:solidFill>
                <a:srgbClr val="96172E"/>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1" name="Shape 330"/>
              <p:cNvSpPr/>
              <p:nvPr/>
            </p:nvSpPr>
            <p:spPr>
              <a:xfrm>
                <a:off x="2843628" y="2348880"/>
                <a:ext cx="1692300" cy="396000"/>
              </a:xfrm>
              <a:prstGeom prst="rect">
                <a:avLst/>
              </a:prstGeom>
              <a:solidFill>
                <a:srgbClr val="999D1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grpSp>
        <p:sp>
          <p:nvSpPr>
            <p:cNvPr id="5" name="Retângulo 4"/>
            <p:cNvSpPr/>
            <p:nvPr/>
          </p:nvSpPr>
          <p:spPr bwMode="auto">
            <a:xfrm rot="10800000" flipH="1">
              <a:off x="0" y="6209994"/>
              <a:ext cx="9162000" cy="648005"/>
            </a:xfrm>
            <a:prstGeom prst="rect">
              <a:avLst/>
            </a:pr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pic>
          <p:nvPicPr>
            <p:cNvPr id="6" name="Imagem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983657" y="6357900"/>
              <a:ext cx="1176687" cy="292127"/>
            </a:xfrm>
            <a:prstGeom prst="rect">
              <a:avLst/>
            </a:prstGeom>
          </p:spPr>
        </p:pic>
      </p:grpSp>
      <p:sp>
        <p:nvSpPr>
          <p:cNvPr id="12"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25561682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10" name="Text Box 15"/>
          <p:cNvSpPr txBox="1">
            <a:spLocks noChangeArrowheads="1"/>
          </p:cNvSpPr>
          <p:nvPr userDrawn="1"/>
        </p:nvSpPr>
        <p:spPr bwMode="auto">
          <a:xfrm>
            <a:off x="2782957" y="12376150"/>
            <a:ext cx="1881809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1828800" eaLnBrk="1" fontAlgn="base" hangingPunct="1">
              <a:spcBef>
                <a:spcPct val="0"/>
              </a:spcBef>
              <a:spcAft>
                <a:spcPct val="0"/>
              </a:spcAft>
              <a:defRPr/>
            </a:pPr>
            <a:r>
              <a:rPr lang="pt-BR" sz="1800" kern="1200" dirty="0">
                <a:solidFill>
                  <a:srgbClr val="003E69"/>
                </a:solidFill>
                <a:latin typeface="Arial" pitchFamily="34" charset="0"/>
                <a:cs typeface="Arial" pitchFamily="34" charset="0"/>
              </a:rPr>
              <a:t>© Todos os direitos reservados para Icatu Seguros S/A - 2016. Nenhuma parte desta publicação pode ser reproduzida, arquivada ou transmitida de nenhuma forma ou por meio nenhum, sem prévia permissão e por escrito da Icatu Seguros S/A.</a:t>
            </a:r>
          </a:p>
        </p:txBody>
      </p:sp>
      <p:sp>
        <p:nvSpPr>
          <p:cNvPr id="267267" name="Rectangle 3"/>
          <p:cNvSpPr>
            <a:spLocks noGrp="1" noChangeArrowheads="1"/>
          </p:cNvSpPr>
          <p:nvPr>
            <p:ph type="ctrTitle"/>
          </p:nvPr>
        </p:nvSpPr>
        <p:spPr>
          <a:xfrm>
            <a:off x="3554573" y="6281936"/>
            <a:ext cx="17274858" cy="2016124"/>
          </a:xfrm>
          <a:prstGeom prst="rect">
            <a:avLst/>
          </a:prstGeom>
        </p:spPr>
        <p:txBody>
          <a:bodyPr/>
          <a:lstStyle>
            <a:lvl1pPr algn="ctr">
              <a:defRPr sz="6400">
                <a:solidFill>
                  <a:schemeClr val="tx1"/>
                </a:solidFill>
                <a:latin typeface="Arial" pitchFamily="34" charset="0"/>
                <a:cs typeface="Arial" pitchFamily="34" charset="0"/>
              </a:defRPr>
            </a:lvl1pPr>
          </a:lstStyle>
          <a:p>
            <a:pPr lvl="0"/>
            <a:r>
              <a:rPr lang="pt-BR" noProof="0" dirty="0"/>
              <a:t>Clique para editar o estilo do título mestre</a:t>
            </a:r>
          </a:p>
        </p:txBody>
      </p:sp>
      <p:sp>
        <p:nvSpPr>
          <p:cNvPr id="267268" name="Rectangle 4"/>
          <p:cNvSpPr>
            <a:spLocks noGrp="1" noChangeArrowheads="1"/>
          </p:cNvSpPr>
          <p:nvPr>
            <p:ph type="subTitle" idx="1"/>
          </p:nvPr>
        </p:nvSpPr>
        <p:spPr>
          <a:xfrm>
            <a:off x="3551042" y="8972252"/>
            <a:ext cx="17281920" cy="1054100"/>
          </a:xfrm>
          <a:prstGeom prst="rect">
            <a:avLst/>
          </a:prstGeom>
        </p:spPr>
        <p:txBody>
          <a:bodyPr anchor="ctr"/>
          <a:lstStyle>
            <a:lvl1pPr marL="0" indent="0" algn="ctr">
              <a:buFont typeface="Wingdings" pitchFamily="2" charset="2"/>
              <a:buNone/>
              <a:defRPr>
                <a:solidFill>
                  <a:schemeClr val="tx1"/>
                </a:solidFill>
                <a:latin typeface="Arial" pitchFamily="34" charset="0"/>
                <a:cs typeface="Arial" pitchFamily="34" charset="0"/>
              </a:defRPr>
            </a:lvl1pPr>
          </a:lstStyle>
          <a:p>
            <a:pPr lvl="0"/>
            <a:r>
              <a:rPr lang="pt-BR" noProof="0" dirty="0"/>
              <a:t>Clique para editar o estilo do subtítulo mestre</a:t>
            </a:r>
          </a:p>
        </p:txBody>
      </p:sp>
    </p:spTree>
    <p:extLst>
      <p:ext uri="{BB962C8B-B14F-4D97-AF65-F5344CB8AC3E}">
        <p14:creationId xmlns:p14="http://schemas.microsoft.com/office/powerpoint/2010/main" val="2684511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63601" y="3041578"/>
            <a:ext cx="22654150" cy="8928172"/>
          </a:xfrm>
          <a:prstGeom prst="rect">
            <a:avLst/>
          </a:prstGeom>
        </p:spPr>
        <p:txBody>
          <a:bodyPr/>
          <a:lstStyle>
            <a:lvl1pPr>
              <a:buClr>
                <a:schemeClr val="bg1">
                  <a:lumMod val="50000"/>
                </a:schemeClr>
              </a:buClr>
              <a:defRPr sz="3600">
                <a:latin typeface="Arial" pitchFamily="34" charset="0"/>
                <a:cs typeface="Arial" pitchFamily="34" charset="0"/>
              </a:defRPr>
            </a:lvl1pPr>
            <a:lvl2pPr>
              <a:buClr>
                <a:schemeClr val="bg1">
                  <a:lumMod val="50000"/>
                </a:schemeClr>
              </a:buClr>
              <a:defRPr>
                <a:latin typeface="Arial" pitchFamily="34" charset="0"/>
                <a:cs typeface="Arial" pitchFamily="34" charset="0"/>
              </a:defRPr>
            </a:lvl2pPr>
            <a:lvl3pPr>
              <a:buClr>
                <a:schemeClr val="bg1">
                  <a:lumMod val="50000"/>
                </a:schemeClr>
              </a:buCl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pt-BR" dirty="0"/>
              <a:t>Clique para editar o texto mestre</a:t>
            </a:r>
          </a:p>
          <a:p>
            <a:pPr lvl="1"/>
            <a:r>
              <a:rPr lang="pt-BR" dirty="0"/>
              <a:t>Segundo nível</a:t>
            </a:r>
          </a:p>
          <a:p>
            <a:pPr lvl="2"/>
            <a:r>
              <a:rPr lang="pt-BR" dirty="0"/>
              <a:t>Terceiro nível</a:t>
            </a:r>
          </a:p>
        </p:txBody>
      </p:sp>
      <p:sp>
        <p:nvSpPr>
          <p:cNvPr id="7"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17222731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Em branco">
    <p:spTree>
      <p:nvGrpSpPr>
        <p:cNvPr id="1" name=""/>
        <p:cNvGrpSpPr/>
        <p:nvPr/>
      </p:nvGrpSpPr>
      <p:grpSpPr>
        <a:xfrm>
          <a:off x="0" y="0"/>
          <a:ext cx="0" cy="0"/>
          <a:chOff x="0" y="0"/>
          <a:chExt cx="0" cy="0"/>
        </a:xfrm>
      </p:grpSpPr>
      <p:sp>
        <p:nvSpPr>
          <p:cNvPr id="6"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885992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omparação 2">
    <p:spTree>
      <p:nvGrpSpPr>
        <p:cNvPr id="1" name=""/>
        <p:cNvGrpSpPr/>
        <p:nvPr/>
      </p:nvGrpSpPr>
      <p:grpSpPr>
        <a:xfrm>
          <a:off x="0" y="0"/>
          <a:ext cx="0" cy="0"/>
          <a:chOff x="0" y="0"/>
          <a:chExt cx="0" cy="0"/>
        </a:xfrm>
      </p:grpSpPr>
      <p:sp>
        <p:nvSpPr>
          <p:cNvPr id="3" name="Retângulo 2"/>
          <p:cNvSpPr/>
          <p:nvPr userDrawn="1"/>
        </p:nvSpPr>
        <p:spPr>
          <a:xfrm>
            <a:off x="-144000" y="0"/>
            <a:ext cx="24672000" cy="2448000"/>
          </a:xfrm>
          <a:prstGeom prst="rect">
            <a:avLst/>
          </a:prstGeom>
          <a:solidFill>
            <a:srgbClr val="FFFFFF"/>
          </a:solidFill>
          <a:ln w="38100">
            <a:noFill/>
          </a:ln>
          <a:effectLst>
            <a:outerShdw blurRad="762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sp>
        <p:nvSpPr>
          <p:cNvPr id="8"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3360808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Somente título">
    <p:spTree>
      <p:nvGrpSpPr>
        <p:cNvPr id="1" name="Shape 106"/>
        <p:cNvGrpSpPr/>
        <p:nvPr/>
      </p:nvGrpSpPr>
      <p:grpSpPr>
        <a:xfrm>
          <a:off x="0" y="0"/>
          <a:ext cx="0" cy="0"/>
          <a:chOff x="0" y="0"/>
          <a:chExt cx="0" cy="0"/>
        </a:xfrm>
      </p:grpSpPr>
    </p:spTree>
    <p:extLst>
      <p:ext uri="{BB962C8B-B14F-4D97-AF65-F5344CB8AC3E}">
        <p14:creationId xmlns:p14="http://schemas.microsoft.com/office/powerpoint/2010/main" val="3239158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Somente título">
    <p:spTree>
      <p:nvGrpSpPr>
        <p:cNvPr id="1" name="Shape 106"/>
        <p:cNvGrpSpPr/>
        <p:nvPr/>
      </p:nvGrpSpPr>
      <p:grpSpPr>
        <a:xfrm>
          <a:off x="0" y="0"/>
          <a:ext cx="0" cy="0"/>
          <a:chOff x="0" y="0"/>
          <a:chExt cx="0" cy="0"/>
        </a:xfrm>
      </p:grpSpPr>
      <p:sp>
        <p:nvSpPr>
          <p:cNvPr id="2" name="Retângulo 1"/>
          <p:cNvSpPr/>
          <p:nvPr userDrawn="1"/>
        </p:nvSpPr>
        <p:spPr>
          <a:xfrm>
            <a:off x="0" y="0"/>
            <a:ext cx="24384000"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fontAlgn="base" hangingPunct="1">
              <a:spcBef>
                <a:spcPct val="0"/>
              </a:spcBef>
              <a:spcAft>
                <a:spcPct val="0"/>
              </a:spcAft>
            </a:pPr>
            <a:endParaRPr lang="pt-BR" sz="3600" kern="1200">
              <a:solidFill>
                <a:srgbClr val="FFFFFF"/>
              </a:solidFill>
            </a:endParaRPr>
          </a:p>
        </p:txBody>
      </p:sp>
      <p:grpSp>
        <p:nvGrpSpPr>
          <p:cNvPr id="3" name="Grupo 2"/>
          <p:cNvGrpSpPr/>
          <p:nvPr userDrawn="1"/>
        </p:nvGrpSpPr>
        <p:grpSpPr>
          <a:xfrm>
            <a:off x="-48000" y="12282667"/>
            <a:ext cx="24480000" cy="1457398"/>
            <a:chOff x="-18000" y="6129300"/>
            <a:chExt cx="9180000" cy="728699"/>
          </a:xfrm>
        </p:grpSpPr>
        <p:grpSp>
          <p:nvGrpSpPr>
            <p:cNvPr id="4" name="Shape 325"/>
            <p:cNvGrpSpPr/>
            <p:nvPr userDrawn="1"/>
          </p:nvGrpSpPr>
          <p:grpSpPr>
            <a:xfrm>
              <a:off x="-18000" y="6129300"/>
              <a:ext cx="9180000" cy="143985"/>
              <a:chOff x="1835696" y="2348880"/>
              <a:chExt cx="5400669" cy="396000"/>
            </a:xfrm>
          </p:grpSpPr>
          <p:sp>
            <p:nvSpPr>
              <p:cNvPr id="7" name="Shape 326"/>
              <p:cNvSpPr/>
              <p:nvPr/>
            </p:nvSpPr>
            <p:spPr>
              <a:xfrm>
                <a:off x="2413265" y="2348880"/>
                <a:ext cx="430500" cy="396000"/>
              </a:xfrm>
              <a:prstGeom prst="rect">
                <a:avLst/>
              </a:prstGeom>
              <a:solidFill>
                <a:srgbClr val="DF602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8" name="Shape 327"/>
              <p:cNvSpPr/>
              <p:nvPr/>
            </p:nvSpPr>
            <p:spPr>
              <a:xfrm>
                <a:off x="1835696" y="2348880"/>
                <a:ext cx="577500" cy="396000"/>
              </a:xfrm>
              <a:prstGeom prst="rect">
                <a:avLst/>
              </a:prstGeom>
              <a:solidFill>
                <a:srgbClr val="F2AF0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9" name="Shape 328"/>
              <p:cNvSpPr/>
              <p:nvPr/>
            </p:nvSpPr>
            <p:spPr>
              <a:xfrm>
                <a:off x="4536019" y="2348880"/>
                <a:ext cx="1332300" cy="396000"/>
              </a:xfrm>
              <a:prstGeom prst="rect">
                <a:avLst/>
              </a:prstGeom>
              <a:solidFill>
                <a:srgbClr val="58919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0" name="Shape 329"/>
              <p:cNvSpPr/>
              <p:nvPr/>
            </p:nvSpPr>
            <p:spPr>
              <a:xfrm>
                <a:off x="5868366" y="2348880"/>
                <a:ext cx="1368000" cy="396000"/>
              </a:xfrm>
              <a:prstGeom prst="rect">
                <a:avLst/>
              </a:prstGeom>
              <a:solidFill>
                <a:srgbClr val="96172E"/>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1" name="Shape 330"/>
              <p:cNvSpPr/>
              <p:nvPr/>
            </p:nvSpPr>
            <p:spPr>
              <a:xfrm>
                <a:off x="2843628" y="2348880"/>
                <a:ext cx="1692300" cy="396000"/>
              </a:xfrm>
              <a:prstGeom prst="rect">
                <a:avLst/>
              </a:prstGeom>
              <a:solidFill>
                <a:srgbClr val="999D1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grpSp>
        <p:sp>
          <p:nvSpPr>
            <p:cNvPr id="5" name="Retângulo 4"/>
            <p:cNvSpPr/>
            <p:nvPr/>
          </p:nvSpPr>
          <p:spPr bwMode="auto">
            <a:xfrm rot="10800000" flipH="1">
              <a:off x="0" y="6209994"/>
              <a:ext cx="9162000" cy="648005"/>
            </a:xfrm>
            <a:prstGeom prst="rect">
              <a:avLst/>
            </a:pr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pic>
          <p:nvPicPr>
            <p:cNvPr id="6" name="Imagem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983657" y="6357900"/>
              <a:ext cx="1176687" cy="292127"/>
            </a:xfrm>
            <a:prstGeom prst="rect">
              <a:avLst/>
            </a:prstGeom>
          </p:spPr>
        </p:pic>
      </p:grpSp>
      <p:sp>
        <p:nvSpPr>
          <p:cNvPr id="12"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3168329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10" name="Text Box 15"/>
          <p:cNvSpPr txBox="1">
            <a:spLocks noChangeArrowheads="1"/>
          </p:cNvSpPr>
          <p:nvPr userDrawn="1"/>
        </p:nvSpPr>
        <p:spPr bwMode="auto">
          <a:xfrm>
            <a:off x="2782957" y="12376150"/>
            <a:ext cx="1881809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1828800" eaLnBrk="1" fontAlgn="base" hangingPunct="1">
              <a:spcBef>
                <a:spcPct val="0"/>
              </a:spcBef>
              <a:spcAft>
                <a:spcPct val="0"/>
              </a:spcAft>
              <a:defRPr/>
            </a:pPr>
            <a:r>
              <a:rPr lang="pt-BR" sz="1800" kern="1200" dirty="0">
                <a:solidFill>
                  <a:srgbClr val="003E69"/>
                </a:solidFill>
                <a:latin typeface="Arial" pitchFamily="34" charset="0"/>
                <a:cs typeface="Arial" pitchFamily="34" charset="0"/>
              </a:rPr>
              <a:t>© Todos os direitos reservados para Icatu Seguros S/A - 2016. Nenhuma parte desta publicação pode ser reproduzida, arquivada ou transmitida de nenhuma forma ou por meio nenhum, sem prévia permissão e por escrito da Icatu Seguros S/A.</a:t>
            </a:r>
          </a:p>
        </p:txBody>
      </p:sp>
      <p:sp>
        <p:nvSpPr>
          <p:cNvPr id="267267" name="Rectangle 3"/>
          <p:cNvSpPr>
            <a:spLocks noGrp="1" noChangeArrowheads="1"/>
          </p:cNvSpPr>
          <p:nvPr>
            <p:ph type="ctrTitle"/>
          </p:nvPr>
        </p:nvSpPr>
        <p:spPr>
          <a:xfrm>
            <a:off x="3554573" y="6281936"/>
            <a:ext cx="17274858" cy="2016124"/>
          </a:xfrm>
          <a:prstGeom prst="rect">
            <a:avLst/>
          </a:prstGeom>
        </p:spPr>
        <p:txBody>
          <a:bodyPr/>
          <a:lstStyle>
            <a:lvl1pPr algn="ctr">
              <a:defRPr sz="6400">
                <a:solidFill>
                  <a:schemeClr val="tx1"/>
                </a:solidFill>
                <a:latin typeface="Arial" pitchFamily="34" charset="0"/>
                <a:cs typeface="Arial" pitchFamily="34" charset="0"/>
              </a:defRPr>
            </a:lvl1pPr>
          </a:lstStyle>
          <a:p>
            <a:pPr lvl="0"/>
            <a:r>
              <a:rPr lang="pt-BR" noProof="0" dirty="0"/>
              <a:t>Clique para editar o estilo do título mestre</a:t>
            </a:r>
          </a:p>
        </p:txBody>
      </p:sp>
      <p:sp>
        <p:nvSpPr>
          <p:cNvPr id="267268" name="Rectangle 4"/>
          <p:cNvSpPr>
            <a:spLocks noGrp="1" noChangeArrowheads="1"/>
          </p:cNvSpPr>
          <p:nvPr>
            <p:ph type="subTitle" idx="1"/>
          </p:nvPr>
        </p:nvSpPr>
        <p:spPr>
          <a:xfrm>
            <a:off x="3551042" y="8972252"/>
            <a:ext cx="17281920" cy="1054100"/>
          </a:xfrm>
          <a:prstGeom prst="rect">
            <a:avLst/>
          </a:prstGeom>
        </p:spPr>
        <p:txBody>
          <a:bodyPr anchor="ctr"/>
          <a:lstStyle>
            <a:lvl1pPr marL="0" indent="0" algn="ctr">
              <a:buFont typeface="Wingdings" pitchFamily="2" charset="2"/>
              <a:buNone/>
              <a:defRPr>
                <a:solidFill>
                  <a:schemeClr val="tx1"/>
                </a:solidFill>
                <a:latin typeface="Arial" pitchFamily="34" charset="0"/>
                <a:cs typeface="Arial" pitchFamily="34" charset="0"/>
              </a:defRPr>
            </a:lvl1pPr>
          </a:lstStyle>
          <a:p>
            <a:pPr lvl="0"/>
            <a:r>
              <a:rPr lang="pt-BR" noProof="0" dirty="0"/>
              <a:t>Clique para editar o estilo do subtítulo mestre</a:t>
            </a:r>
          </a:p>
        </p:txBody>
      </p:sp>
    </p:spTree>
    <p:extLst>
      <p:ext uri="{BB962C8B-B14F-4D97-AF65-F5344CB8AC3E}">
        <p14:creationId xmlns:p14="http://schemas.microsoft.com/office/powerpoint/2010/main" val="1424983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63601" y="3041578"/>
            <a:ext cx="22654150" cy="8928172"/>
          </a:xfrm>
          <a:prstGeom prst="rect">
            <a:avLst/>
          </a:prstGeom>
        </p:spPr>
        <p:txBody>
          <a:bodyPr/>
          <a:lstStyle>
            <a:lvl1pPr>
              <a:buClr>
                <a:schemeClr val="bg1">
                  <a:lumMod val="50000"/>
                </a:schemeClr>
              </a:buClr>
              <a:defRPr sz="3600">
                <a:latin typeface="Arial" pitchFamily="34" charset="0"/>
                <a:cs typeface="Arial" pitchFamily="34" charset="0"/>
              </a:defRPr>
            </a:lvl1pPr>
            <a:lvl2pPr>
              <a:buClr>
                <a:schemeClr val="bg1">
                  <a:lumMod val="50000"/>
                </a:schemeClr>
              </a:buClr>
              <a:defRPr>
                <a:latin typeface="Arial" pitchFamily="34" charset="0"/>
                <a:cs typeface="Arial" pitchFamily="34" charset="0"/>
              </a:defRPr>
            </a:lvl2pPr>
            <a:lvl3pPr>
              <a:buClr>
                <a:schemeClr val="bg1">
                  <a:lumMod val="50000"/>
                </a:schemeClr>
              </a:buCl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pt-BR" dirty="0"/>
              <a:t>Clique para editar o texto mestre</a:t>
            </a:r>
          </a:p>
          <a:p>
            <a:pPr lvl="1"/>
            <a:r>
              <a:rPr lang="pt-BR" dirty="0"/>
              <a:t>Segundo nível</a:t>
            </a:r>
          </a:p>
          <a:p>
            <a:pPr lvl="2"/>
            <a:r>
              <a:rPr lang="pt-BR" dirty="0"/>
              <a:t>Terceiro nível</a:t>
            </a:r>
          </a:p>
        </p:txBody>
      </p:sp>
      <p:sp>
        <p:nvSpPr>
          <p:cNvPr id="7"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1934262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Em branco">
    <p:spTree>
      <p:nvGrpSpPr>
        <p:cNvPr id="1" name=""/>
        <p:cNvGrpSpPr/>
        <p:nvPr/>
      </p:nvGrpSpPr>
      <p:grpSpPr>
        <a:xfrm>
          <a:off x="0" y="0"/>
          <a:ext cx="0" cy="0"/>
          <a:chOff x="0" y="0"/>
          <a:chExt cx="0" cy="0"/>
        </a:xfrm>
      </p:grpSpPr>
      <p:sp>
        <p:nvSpPr>
          <p:cNvPr id="6"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3803398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Comparação 2">
    <p:spTree>
      <p:nvGrpSpPr>
        <p:cNvPr id="1" name=""/>
        <p:cNvGrpSpPr/>
        <p:nvPr/>
      </p:nvGrpSpPr>
      <p:grpSpPr>
        <a:xfrm>
          <a:off x="0" y="0"/>
          <a:ext cx="0" cy="0"/>
          <a:chOff x="0" y="0"/>
          <a:chExt cx="0" cy="0"/>
        </a:xfrm>
      </p:grpSpPr>
      <p:sp>
        <p:nvSpPr>
          <p:cNvPr id="3" name="Retângulo 2"/>
          <p:cNvSpPr/>
          <p:nvPr userDrawn="1"/>
        </p:nvSpPr>
        <p:spPr>
          <a:xfrm>
            <a:off x="-144000" y="0"/>
            <a:ext cx="24672000" cy="2448000"/>
          </a:xfrm>
          <a:prstGeom prst="rect">
            <a:avLst/>
          </a:prstGeom>
          <a:solidFill>
            <a:srgbClr val="FFFFFF"/>
          </a:solidFill>
          <a:ln w="38100">
            <a:noFill/>
          </a:ln>
          <a:effectLst>
            <a:outerShdw blurRad="762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sp>
        <p:nvSpPr>
          <p:cNvPr id="8"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3259218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Somente título">
    <p:spTree>
      <p:nvGrpSpPr>
        <p:cNvPr id="1" name="Shape 106"/>
        <p:cNvGrpSpPr/>
        <p:nvPr/>
      </p:nvGrpSpPr>
      <p:grpSpPr>
        <a:xfrm>
          <a:off x="0" y="0"/>
          <a:ext cx="0" cy="0"/>
          <a:chOff x="0" y="0"/>
          <a:chExt cx="0" cy="0"/>
        </a:xfrm>
      </p:grpSpPr>
      <p:sp>
        <p:nvSpPr>
          <p:cNvPr id="2" name="Retângulo 1"/>
          <p:cNvSpPr/>
          <p:nvPr userDrawn="1"/>
        </p:nvSpPr>
        <p:spPr>
          <a:xfrm>
            <a:off x="0" y="0"/>
            <a:ext cx="24384000"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fontAlgn="base" hangingPunct="1">
              <a:spcBef>
                <a:spcPct val="0"/>
              </a:spcBef>
              <a:spcAft>
                <a:spcPct val="0"/>
              </a:spcAft>
            </a:pPr>
            <a:endParaRPr lang="pt-BR" sz="3600" kern="1200">
              <a:solidFill>
                <a:srgbClr val="FFFFFF"/>
              </a:solidFill>
            </a:endParaRPr>
          </a:p>
        </p:txBody>
      </p:sp>
      <p:grpSp>
        <p:nvGrpSpPr>
          <p:cNvPr id="3" name="Grupo 2"/>
          <p:cNvGrpSpPr/>
          <p:nvPr userDrawn="1"/>
        </p:nvGrpSpPr>
        <p:grpSpPr>
          <a:xfrm>
            <a:off x="-48000" y="12282667"/>
            <a:ext cx="24480000" cy="1457398"/>
            <a:chOff x="-18000" y="6129300"/>
            <a:chExt cx="9180000" cy="728699"/>
          </a:xfrm>
        </p:grpSpPr>
        <p:grpSp>
          <p:nvGrpSpPr>
            <p:cNvPr id="4" name="Shape 325"/>
            <p:cNvGrpSpPr/>
            <p:nvPr userDrawn="1"/>
          </p:nvGrpSpPr>
          <p:grpSpPr>
            <a:xfrm>
              <a:off x="-18000" y="6129300"/>
              <a:ext cx="9180000" cy="143985"/>
              <a:chOff x="1835696" y="2348880"/>
              <a:chExt cx="5400669" cy="396000"/>
            </a:xfrm>
          </p:grpSpPr>
          <p:sp>
            <p:nvSpPr>
              <p:cNvPr id="7" name="Shape 326"/>
              <p:cNvSpPr/>
              <p:nvPr/>
            </p:nvSpPr>
            <p:spPr>
              <a:xfrm>
                <a:off x="2413265" y="2348880"/>
                <a:ext cx="430500" cy="396000"/>
              </a:xfrm>
              <a:prstGeom prst="rect">
                <a:avLst/>
              </a:prstGeom>
              <a:solidFill>
                <a:srgbClr val="DF602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8" name="Shape 327"/>
              <p:cNvSpPr/>
              <p:nvPr/>
            </p:nvSpPr>
            <p:spPr>
              <a:xfrm>
                <a:off x="1835696" y="2348880"/>
                <a:ext cx="577500" cy="396000"/>
              </a:xfrm>
              <a:prstGeom prst="rect">
                <a:avLst/>
              </a:prstGeom>
              <a:solidFill>
                <a:srgbClr val="F2AF0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9" name="Shape 328"/>
              <p:cNvSpPr/>
              <p:nvPr/>
            </p:nvSpPr>
            <p:spPr>
              <a:xfrm>
                <a:off x="4536019" y="2348880"/>
                <a:ext cx="1332300" cy="396000"/>
              </a:xfrm>
              <a:prstGeom prst="rect">
                <a:avLst/>
              </a:prstGeom>
              <a:solidFill>
                <a:srgbClr val="58919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0" name="Shape 329"/>
              <p:cNvSpPr/>
              <p:nvPr/>
            </p:nvSpPr>
            <p:spPr>
              <a:xfrm>
                <a:off x="5868366" y="2348880"/>
                <a:ext cx="1368000" cy="396000"/>
              </a:xfrm>
              <a:prstGeom prst="rect">
                <a:avLst/>
              </a:prstGeom>
              <a:solidFill>
                <a:srgbClr val="96172E"/>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1" name="Shape 330"/>
              <p:cNvSpPr/>
              <p:nvPr/>
            </p:nvSpPr>
            <p:spPr>
              <a:xfrm>
                <a:off x="2843628" y="2348880"/>
                <a:ext cx="1692300" cy="396000"/>
              </a:xfrm>
              <a:prstGeom prst="rect">
                <a:avLst/>
              </a:prstGeom>
              <a:solidFill>
                <a:srgbClr val="999D1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grpSp>
        <p:sp>
          <p:nvSpPr>
            <p:cNvPr id="5" name="Retângulo 4"/>
            <p:cNvSpPr/>
            <p:nvPr/>
          </p:nvSpPr>
          <p:spPr bwMode="auto">
            <a:xfrm rot="10800000" flipH="1">
              <a:off x="0" y="6209994"/>
              <a:ext cx="9162000" cy="648005"/>
            </a:xfrm>
            <a:prstGeom prst="rect">
              <a:avLst/>
            </a:pr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pic>
          <p:nvPicPr>
            <p:cNvPr id="6" name="Imagem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57900"/>
              <a:ext cx="1176687" cy="292127"/>
            </a:xfrm>
            <a:prstGeom prst="rect">
              <a:avLst/>
            </a:prstGeom>
          </p:spPr>
        </p:pic>
      </p:grpSp>
      <p:sp>
        <p:nvSpPr>
          <p:cNvPr id="12" name="Título 1"/>
          <p:cNvSpPr>
            <a:spLocks noGrp="1"/>
          </p:cNvSpPr>
          <p:nvPr>
            <p:ph type="title"/>
          </p:nvPr>
        </p:nvSpPr>
        <p:spPr>
          <a:xfrm>
            <a:off x="863600" y="665312"/>
            <a:ext cx="22656800" cy="1666156"/>
          </a:xfrm>
          <a:prstGeom prst="rect">
            <a:avLst/>
          </a:prstGeom>
        </p:spPr>
        <p:txBody>
          <a:bodyPr/>
          <a:lstStyle>
            <a:lvl1pPr>
              <a:defRPr lang="pt-BR" sz="4800" spc="-80" baseline="0" dirty="0">
                <a:solidFill>
                  <a:schemeClr val="tx1"/>
                </a:solidFill>
                <a:latin typeface="Arial" pitchFamily="34" charset="0"/>
                <a:cs typeface="Arial" pitchFamily="34" charset="0"/>
              </a:defRPr>
            </a:lvl1pPr>
          </a:lstStyle>
          <a:p>
            <a:pPr lvl="0"/>
            <a:r>
              <a:rPr lang="pt-BR" dirty="0"/>
              <a:t>Clique para editar o título mestre</a:t>
            </a:r>
          </a:p>
        </p:txBody>
      </p:sp>
    </p:spTree>
    <p:extLst>
      <p:ext uri="{BB962C8B-B14F-4D97-AF65-F5344CB8AC3E}">
        <p14:creationId xmlns:p14="http://schemas.microsoft.com/office/powerpoint/2010/main" val="28976638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1676400" y="730253"/>
            <a:ext cx="21031200" cy="2651126"/>
          </a:xfrm>
          <a:prstGeom prst="rect">
            <a:avLst/>
          </a:prstGeom>
        </p:spPr>
        <p:txBody>
          <a:bodyPr/>
          <a:lstStyle/>
          <a:p>
            <a:r>
              <a:rPr lang="pt-BR"/>
              <a:t>Clique para editar o título mestre</a:t>
            </a:r>
          </a:p>
        </p:txBody>
      </p:sp>
    </p:spTree>
    <p:extLst>
      <p:ext uri="{BB962C8B-B14F-4D97-AF65-F5344CB8AC3E}">
        <p14:creationId xmlns:p14="http://schemas.microsoft.com/office/powerpoint/2010/main" val="2016228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Capítulo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12786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4" Type="http://schemas.openxmlformats.org/officeDocument/2006/relationships/slideLayout" Target="../slideLayouts/slideLayout45.xml"/><Relationship Id="rId9"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1.xml"/><Relationship Id="rId7" Type="http://schemas.openxmlformats.org/officeDocument/2006/relationships/theme" Target="../theme/theme6.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7.xml"/><Relationship Id="rId7" Type="http://schemas.openxmlformats.org/officeDocument/2006/relationships/theme" Target="../theme/theme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3962400" y="549288"/>
            <a:ext cx="16459200" cy="2286001"/>
          </a:xfrm>
          <a:prstGeom prst="rect">
            <a:avLst/>
          </a:prstGeom>
          <a:ln w="25400">
            <a:miter lim="400000"/>
          </a:ln>
          <a:extLst>
            <a:ext uri="{C572A759-6A51-4108-AA02-DFA0A04FC94B}">
              <ma14:wrappingTextBoxFlag xmlns="" xmlns:ma14="http://schemas.microsoft.com/office/mac/drawingml/2011/main" val="1"/>
            </a:ext>
          </a:extLst>
        </p:spPr>
        <p:txBody>
          <a:bodyPr tIns="91439" bIns="91439" anchor="ctr">
            <a:normAutofit/>
          </a:bodyPr>
          <a:lstStyle/>
          <a:p>
            <a:r>
              <a:t>Texto do Título</a:t>
            </a:r>
          </a:p>
        </p:txBody>
      </p:sp>
      <p:sp>
        <p:nvSpPr>
          <p:cNvPr id="3" name="Shape 3"/>
          <p:cNvSpPr>
            <a:spLocks noGrp="1"/>
          </p:cNvSpPr>
          <p:nvPr>
            <p:ph type="body" idx="1"/>
          </p:nvPr>
        </p:nvSpPr>
        <p:spPr>
          <a:xfrm>
            <a:off x="3962400" y="3200400"/>
            <a:ext cx="16459200" cy="9051926"/>
          </a:xfrm>
          <a:prstGeom prst="rect">
            <a:avLst/>
          </a:prstGeom>
          <a:ln w="25400">
            <a:miter lim="400000"/>
          </a:ln>
          <a:extLst>
            <a:ext uri="{C572A759-6A51-4108-AA02-DFA0A04FC94B}">
              <ma14:wrappingTextBoxFlag xmlns="" xmlns:ma14="http://schemas.microsoft.com/office/mac/drawingml/2011/main" val="1"/>
            </a:ext>
          </a:extLst>
        </p:spPr>
        <p:txBody>
          <a:bodyPr tIns="91439" bIns="91439">
            <a:normAutofit/>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 name="Shape 4"/>
          <p:cNvSpPr>
            <a:spLocks noGrp="1"/>
          </p:cNvSpPr>
          <p:nvPr>
            <p:ph type="sldNum" sz="quarter" idx="2"/>
          </p:nvPr>
        </p:nvSpPr>
        <p:spPr>
          <a:xfrm>
            <a:off x="19874662" y="12800833"/>
            <a:ext cx="546945" cy="553996"/>
          </a:xfrm>
          <a:prstGeom prst="rect">
            <a:avLst/>
          </a:prstGeom>
          <a:ln w="25400">
            <a:miter lim="400000"/>
          </a:ln>
        </p:spPr>
        <p:txBody>
          <a:bodyPr wrap="none" tIns="91439" bIns="91439" anchor="ctr">
            <a:spAutoFit/>
          </a:bodyPr>
          <a:lstStyle>
            <a:lvl1pPr algn="r">
              <a:defRPr sz="24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transition spd="med"/>
  <p:hf sldNum="0" hdr="0" dt="0"/>
  <p:txStyles>
    <p:titleStyle>
      <a:lvl1pPr marL="0" marR="0" indent="0" algn="ctr" defTabSz="1828709" rtl="0" latinLnBrk="0">
        <a:lnSpc>
          <a:spcPct val="100000"/>
        </a:lnSpc>
        <a:spcBef>
          <a:spcPts val="0"/>
        </a:spcBef>
        <a:spcAft>
          <a:spcPts val="0"/>
        </a:spcAft>
        <a:buClrTx/>
        <a:buSzTx/>
        <a:buFontTx/>
        <a:buNone/>
        <a:tabLst/>
        <a:defRPr sz="8800" b="0" i="0" u="none" strike="noStrike" cap="none" spc="0" baseline="0">
          <a:ln>
            <a:noFill/>
          </a:ln>
          <a:solidFill>
            <a:srgbClr val="000000"/>
          </a:solidFill>
          <a:uFillTx/>
          <a:latin typeface="+mn-lt"/>
          <a:ea typeface="+mn-ea"/>
          <a:cs typeface="+mn-cs"/>
          <a:sym typeface="Calibri"/>
        </a:defRPr>
      </a:lvl1pPr>
      <a:lvl2pPr marL="0" marR="0" indent="0" algn="ctr" defTabSz="1828709" rtl="0" latinLnBrk="0">
        <a:lnSpc>
          <a:spcPct val="100000"/>
        </a:lnSpc>
        <a:spcBef>
          <a:spcPts val="0"/>
        </a:spcBef>
        <a:spcAft>
          <a:spcPts val="0"/>
        </a:spcAft>
        <a:buClrTx/>
        <a:buSzTx/>
        <a:buFontTx/>
        <a:buNone/>
        <a:tabLst/>
        <a:defRPr sz="8800" b="0" i="0" u="none" strike="noStrike" cap="none" spc="0" baseline="0">
          <a:ln>
            <a:noFill/>
          </a:ln>
          <a:solidFill>
            <a:srgbClr val="000000"/>
          </a:solidFill>
          <a:uFillTx/>
          <a:latin typeface="+mn-lt"/>
          <a:ea typeface="+mn-ea"/>
          <a:cs typeface="+mn-cs"/>
          <a:sym typeface="Calibri"/>
        </a:defRPr>
      </a:lvl2pPr>
      <a:lvl3pPr marL="0" marR="0" indent="0" algn="ctr" defTabSz="1828709" rtl="0" latinLnBrk="0">
        <a:lnSpc>
          <a:spcPct val="100000"/>
        </a:lnSpc>
        <a:spcBef>
          <a:spcPts val="0"/>
        </a:spcBef>
        <a:spcAft>
          <a:spcPts val="0"/>
        </a:spcAft>
        <a:buClrTx/>
        <a:buSzTx/>
        <a:buFontTx/>
        <a:buNone/>
        <a:tabLst/>
        <a:defRPr sz="8800" b="0" i="0" u="none" strike="noStrike" cap="none" spc="0" baseline="0">
          <a:ln>
            <a:noFill/>
          </a:ln>
          <a:solidFill>
            <a:srgbClr val="000000"/>
          </a:solidFill>
          <a:uFillTx/>
          <a:latin typeface="+mn-lt"/>
          <a:ea typeface="+mn-ea"/>
          <a:cs typeface="+mn-cs"/>
          <a:sym typeface="Calibri"/>
        </a:defRPr>
      </a:lvl3pPr>
      <a:lvl4pPr marL="0" marR="0" indent="0" algn="ctr" defTabSz="1828709" rtl="0" latinLnBrk="0">
        <a:lnSpc>
          <a:spcPct val="100000"/>
        </a:lnSpc>
        <a:spcBef>
          <a:spcPts val="0"/>
        </a:spcBef>
        <a:spcAft>
          <a:spcPts val="0"/>
        </a:spcAft>
        <a:buClrTx/>
        <a:buSzTx/>
        <a:buFontTx/>
        <a:buNone/>
        <a:tabLst/>
        <a:defRPr sz="8800" b="0" i="0" u="none" strike="noStrike" cap="none" spc="0" baseline="0">
          <a:ln>
            <a:noFill/>
          </a:ln>
          <a:solidFill>
            <a:srgbClr val="000000"/>
          </a:solidFill>
          <a:uFillTx/>
          <a:latin typeface="+mn-lt"/>
          <a:ea typeface="+mn-ea"/>
          <a:cs typeface="+mn-cs"/>
          <a:sym typeface="Calibri"/>
        </a:defRPr>
      </a:lvl4pPr>
      <a:lvl5pPr marL="0" marR="0" indent="0" algn="ctr" defTabSz="1828709" rtl="0" latinLnBrk="0">
        <a:lnSpc>
          <a:spcPct val="100000"/>
        </a:lnSpc>
        <a:spcBef>
          <a:spcPts val="0"/>
        </a:spcBef>
        <a:spcAft>
          <a:spcPts val="0"/>
        </a:spcAft>
        <a:buClrTx/>
        <a:buSzTx/>
        <a:buFontTx/>
        <a:buNone/>
        <a:tabLst/>
        <a:defRPr sz="8800" b="0" i="0" u="none" strike="noStrike" cap="none" spc="0" baseline="0">
          <a:ln>
            <a:noFill/>
          </a:ln>
          <a:solidFill>
            <a:srgbClr val="000000"/>
          </a:solidFill>
          <a:uFillTx/>
          <a:latin typeface="+mn-lt"/>
          <a:ea typeface="+mn-ea"/>
          <a:cs typeface="+mn-cs"/>
          <a:sym typeface="Calibri"/>
        </a:defRPr>
      </a:lvl5pPr>
      <a:lvl6pPr marL="0" marR="0" indent="0" algn="ctr" defTabSz="1828709" rtl="0" latinLnBrk="0">
        <a:lnSpc>
          <a:spcPct val="100000"/>
        </a:lnSpc>
        <a:spcBef>
          <a:spcPts val="0"/>
        </a:spcBef>
        <a:spcAft>
          <a:spcPts val="0"/>
        </a:spcAft>
        <a:buClrTx/>
        <a:buSzTx/>
        <a:buFontTx/>
        <a:buNone/>
        <a:tabLst/>
        <a:defRPr sz="8800" b="0" i="0" u="none" strike="noStrike" cap="none" spc="0" baseline="0">
          <a:ln>
            <a:noFill/>
          </a:ln>
          <a:solidFill>
            <a:srgbClr val="000000"/>
          </a:solidFill>
          <a:uFillTx/>
          <a:latin typeface="+mn-lt"/>
          <a:ea typeface="+mn-ea"/>
          <a:cs typeface="+mn-cs"/>
          <a:sym typeface="Calibri"/>
        </a:defRPr>
      </a:lvl6pPr>
      <a:lvl7pPr marL="0" marR="0" indent="0" algn="ctr" defTabSz="1828709" rtl="0" latinLnBrk="0">
        <a:lnSpc>
          <a:spcPct val="100000"/>
        </a:lnSpc>
        <a:spcBef>
          <a:spcPts val="0"/>
        </a:spcBef>
        <a:spcAft>
          <a:spcPts val="0"/>
        </a:spcAft>
        <a:buClrTx/>
        <a:buSzTx/>
        <a:buFontTx/>
        <a:buNone/>
        <a:tabLst/>
        <a:defRPr sz="8800" b="0" i="0" u="none" strike="noStrike" cap="none" spc="0" baseline="0">
          <a:ln>
            <a:noFill/>
          </a:ln>
          <a:solidFill>
            <a:srgbClr val="000000"/>
          </a:solidFill>
          <a:uFillTx/>
          <a:latin typeface="+mn-lt"/>
          <a:ea typeface="+mn-ea"/>
          <a:cs typeface="+mn-cs"/>
          <a:sym typeface="Calibri"/>
        </a:defRPr>
      </a:lvl7pPr>
      <a:lvl8pPr marL="0" marR="0" indent="0" algn="ctr" defTabSz="1828709" rtl="0" latinLnBrk="0">
        <a:lnSpc>
          <a:spcPct val="100000"/>
        </a:lnSpc>
        <a:spcBef>
          <a:spcPts val="0"/>
        </a:spcBef>
        <a:spcAft>
          <a:spcPts val="0"/>
        </a:spcAft>
        <a:buClrTx/>
        <a:buSzTx/>
        <a:buFontTx/>
        <a:buNone/>
        <a:tabLst/>
        <a:defRPr sz="8800" b="0" i="0" u="none" strike="noStrike" cap="none" spc="0" baseline="0">
          <a:ln>
            <a:noFill/>
          </a:ln>
          <a:solidFill>
            <a:srgbClr val="000000"/>
          </a:solidFill>
          <a:uFillTx/>
          <a:latin typeface="+mn-lt"/>
          <a:ea typeface="+mn-ea"/>
          <a:cs typeface="+mn-cs"/>
          <a:sym typeface="Calibri"/>
        </a:defRPr>
      </a:lvl8pPr>
      <a:lvl9pPr marL="0" marR="0" indent="0" algn="ctr" defTabSz="1828709" rtl="0" latinLnBrk="0">
        <a:lnSpc>
          <a:spcPct val="100000"/>
        </a:lnSpc>
        <a:spcBef>
          <a:spcPts val="0"/>
        </a:spcBef>
        <a:spcAft>
          <a:spcPts val="0"/>
        </a:spcAft>
        <a:buClrTx/>
        <a:buSzTx/>
        <a:buFontTx/>
        <a:buNone/>
        <a:tabLst/>
        <a:defRPr sz="8800" b="0" i="0" u="none" strike="noStrike" cap="none" spc="0" baseline="0">
          <a:ln>
            <a:noFill/>
          </a:ln>
          <a:solidFill>
            <a:srgbClr val="000000"/>
          </a:solidFill>
          <a:uFillTx/>
          <a:latin typeface="+mn-lt"/>
          <a:ea typeface="+mn-ea"/>
          <a:cs typeface="+mn-cs"/>
          <a:sym typeface="Calibri"/>
        </a:defRPr>
      </a:lvl9pPr>
    </p:titleStyle>
    <p:bodyStyle>
      <a:lvl1pPr marL="685766" marR="0" indent="-685766" algn="l" defTabSz="1828709" rtl="0" latinLnBrk="0">
        <a:lnSpc>
          <a:spcPct val="100000"/>
        </a:lnSpc>
        <a:spcBef>
          <a:spcPts val="1500"/>
        </a:spcBef>
        <a:spcAft>
          <a:spcPts val="0"/>
        </a:spcAft>
        <a:buClrTx/>
        <a:buSzPct val="100000"/>
        <a:buFont typeface="Arial"/>
        <a:buChar char="•"/>
        <a:tabLst/>
        <a:defRPr sz="6400" b="0" i="0" u="none" strike="noStrike" cap="none" spc="0" baseline="0">
          <a:ln>
            <a:noFill/>
          </a:ln>
          <a:solidFill>
            <a:srgbClr val="000000"/>
          </a:solidFill>
          <a:uFillTx/>
          <a:latin typeface="+mn-lt"/>
          <a:ea typeface="+mn-ea"/>
          <a:cs typeface="+mn-cs"/>
          <a:sym typeface="Calibri"/>
        </a:defRPr>
      </a:lvl1pPr>
      <a:lvl2pPr marL="1110287" marR="0" indent="-653110" algn="l" defTabSz="1828709" rtl="0" latinLnBrk="0">
        <a:lnSpc>
          <a:spcPct val="100000"/>
        </a:lnSpc>
        <a:spcBef>
          <a:spcPts val="1500"/>
        </a:spcBef>
        <a:spcAft>
          <a:spcPts val="0"/>
        </a:spcAft>
        <a:buClrTx/>
        <a:buSzPct val="100000"/>
        <a:buFont typeface="Arial"/>
        <a:buChar char="–"/>
        <a:tabLst/>
        <a:defRPr sz="6400" b="0" i="0" u="none" strike="noStrike" cap="none" spc="0" baseline="0">
          <a:ln>
            <a:noFill/>
          </a:ln>
          <a:solidFill>
            <a:srgbClr val="000000"/>
          </a:solidFill>
          <a:uFillTx/>
          <a:latin typeface="+mn-lt"/>
          <a:ea typeface="+mn-ea"/>
          <a:cs typeface="+mn-cs"/>
          <a:sym typeface="Calibri"/>
        </a:defRPr>
      </a:lvl2pPr>
      <a:lvl3pPr marL="1523925" marR="0" indent="-609570" algn="l" defTabSz="1828709" rtl="0" latinLnBrk="0">
        <a:lnSpc>
          <a:spcPct val="100000"/>
        </a:lnSpc>
        <a:spcBef>
          <a:spcPts val="1500"/>
        </a:spcBef>
        <a:spcAft>
          <a:spcPts val="0"/>
        </a:spcAft>
        <a:buClrTx/>
        <a:buSzPct val="100000"/>
        <a:buFont typeface="Arial"/>
        <a:buChar char="•"/>
        <a:tabLst/>
        <a:defRPr sz="6400" b="0" i="0" u="none" strike="noStrike" cap="none" spc="0" baseline="0">
          <a:ln>
            <a:noFill/>
          </a:ln>
          <a:solidFill>
            <a:srgbClr val="000000"/>
          </a:solidFill>
          <a:uFillTx/>
          <a:latin typeface="+mn-lt"/>
          <a:ea typeface="+mn-ea"/>
          <a:cs typeface="+mn-cs"/>
          <a:sym typeface="Calibri"/>
        </a:defRPr>
      </a:lvl3pPr>
      <a:lvl4pPr marL="2103014" marR="0" indent="-731484" algn="l" defTabSz="1828709" rtl="0" latinLnBrk="0">
        <a:lnSpc>
          <a:spcPct val="100000"/>
        </a:lnSpc>
        <a:spcBef>
          <a:spcPts val="1500"/>
        </a:spcBef>
        <a:spcAft>
          <a:spcPts val="0"/>
        </a:spcAft>
        <a:buClrTx/>
        <a:buSzPct val="100000"/>
        <a:buFont typeface="Arial"/>
        <a:buChar char="–"/>
        <a:tabLst/>
        <a:defRPr sz="6400" b="0" i="0" u="none" strike="noStrike" cap="none" spc="0" baseline="0">
          <a:ln>
            <a:noFill/>
          </a:ln>
          <a:solidFill>
            <a:srgbClr val="000000"/>
          </a:solidFill>
          <a:uFillTx/>
          <a:latin typeface="+mn-lt"/>
          <a:ea typeface="+mn-ea"/>
          <a:cs typeface="+mn-cs"/>
          <a:sym typeface="Calibri"/>
        </a:defRPr>
      </a:lvl4pPr>
      <a:lvl5pPr marL="2560192" marR="0" indent="-731484" algn="l" defTabSz="1828709" rtl="0" latinLnBrk="0">
        <a:lnSpc>
          <a:spcPct val="100000"/>
        </a:lnSpc>
        <a:spcBef>
          <a:spcPts val="1500"/>
        </a:spcBef>
        <a:spcAft>
          <a:spcPts val="0"/>
        </a:spcAft>
        <a:buClrTx/>
        <a:buSzPct val="100000"/>
        <a:buFont typeface="Arial"/>
        <a:buChar char="»"/>
        <a:tabLst/>
        <a:defRPr sz="6400" b="0" i="0" u="none" strike="noStrike" cap="none" spc="0" baseline="0">
          <a:ln>
            <a:noFill/>
          </a:ln>
          <a:solidFill>
            <a:srgbClr val="000000"/>
          </a:solidFill>
          <a:uFillTx/>
          <a:latin typeface="+mn-lt"/>
          <a:ea typeface="+mn-ea"/>
          <a:cs typeface="+mn-cs"/>
          <a:sym typeface="Calibri"/>
        </a:defRPr>
      </a:lvl5pPr>
      <a:lvl6pPr marL="3017370" marR="0" indent="-731484" algn="l" defTabSz="1828709" rtl="0" latinLnBrk="0">
        <a:lnSpc>
          <a:spcPct val="100000"/>
        </a:lnSpc>
        <a:spcBef>
          <a:spcPts val="1500"/>
        </a:spcBef>
        <a:spcAft>
          <a:spcPts val="0"/>
        </a:spcAft>
        <a:buClrTx/>
        <a:buSzPct val="100000"/>
        <a:buFont typeface="Arial"/>
        <a:buChar char="•"/>
        <a:tabLst/>
        <a:defRPr sz="6400" b="0" i="0" u="none" strike="noStrike" cap="none" spc="0" baseline="0">
          <a:ln>
            <a:noFill/>
          </a:ln>
          <a:solidFill>
            <a:srgbClr val="000000"/>
          </a:solidFill>
          <a:uFillTx/>
          <a:latin typeface="+mn-lt"/>
          <a:ea typeface="+mn-ea"/>
          <a:cs typeface="+mn-cs"/>
          <a:sym typeface="Calibri"/>
        </a:defRPr>
      </a:lvl6pPr>
      <a:lvl7pPr marL="3474546" marR="0" indent="-731484" algn="l" defTabSz="1828709" rtl="0" latinLnBrk="0">
        <a:lnSpc>
          <a:spcPct val="100000"/>
        </a:lnSpc>
        <a:spcBef>
          <a:spcPts val="1500"/>
        </a:spcBef>
        <a:spcAft>
          <a:spcPts val="0"/>
        </a:spcAft>
        <a:buClrTx/>
        <a:buSzPct val="100000"/>
        <a:buFont typeface="Arial"/>
        <a:buChar char="•"/>
        <a:tabLst/>
        <a:defRPr sz="6400" b="0" i="0" u="none" strike="noStrike" cap="none" spc="0" baseline="0">
          <a:ln>
            <a:noFill/>
          </a:ln>
          <a:solidFill>
            <a:srgbClr val="000000"/>
          </a:solidFill>
          <a:uFillTx/>
          <a:latin typeface="+mn-lt"/>
          <a:ea typeface="+mn-ea"/>
          <a:cs typeface="+mn-cs"/>
          <a:sym typeface="Calibri"/>
        </a:defRPr>
      </a:lvl7pPr>
      <a:lvl8pPr marL="3931724" marR="0" indent="-731484" algn="l" defTabSz="1828709" rtl="0" latinLnBrk="0">
        <a:lnSpc>
          <a:spcPct val="100000"/>
        </a:lnSpc>
        <a:spcBef>
          <a:spcPts val="1500"/>
        </a:spcBef>
        <a:spcAft>
          <a:spcPts val="0"/>
        </a:spcAft>
        <a:buClrTx/>
        <a:buSzPct val="100000"/>
        <a:buFont typeface="Arial"/>
        <a:buChar char="•"/>
        <a:tabLst/>
        <a:defRPr sz="6400" b="0" i="0" u="none" strike="noStrike" cap="none" spc="0" baseline="0">
          <a:ln>
            <a:noFill/>
          </a:ln>
          <a:solidFill>
            <a:srgbClr val="000000"/>
          </a:solidFill>
          <a:uFillTx/>
          <a:latin typeface="+mn-lt"/>
          <a:ea typeface="+mn-ea"/>
          <a:cs typeface="+mn-cs"/>
          <a:sym typeface="Calibri"/>
        </a:defRPr>
      </a:lvl8pPr>
      <a:lvl9pPr marL="4388901" marR="0" indent="-731484" algn="l" defTabSz="1828709" rtl="0" latinLnBrk="0">
        <a:lnSpc>
          <a:spcPct val="100000"/>
        </a:lnSpc>
        <a:spcBef>
          <a:spcPts val="1500"/>
        </a:spcBef>
        <a:spcAft>
          <a:spcPts val="0"/>
        </a:spcAft>
        <a:buClrTx/>
        <a:buSzPct val="100000"/>
        <a:buFont typeface="Arial"/>
        <a:buChar char="•"/>
        <a:tabLst/>
        <a:defRPr sz="6400" b="0" i="0" u="none" strike="noStrike" cap="none" spc="0" baseline="0">
          <a:ln>
            <a:noFill/>
          </a:ln>
          <a:solidFill>
            <a:srgbClr val="000000"/>
          </a:solidFill>
          <a:uFillTx/>
          <a:latin typeface="+mn-lt"/>
          <a:ea typeface="+mn-ea"/>
          <a:cs typeface="+mn-cs"/>
          <a:sym typeface="Calibri"/>
        </a:defRPr>
      </a:lvl9pPr>
    </p:bodyStyle>
    <p:otherStyle>
      <a:lvl1pPr marL="0" marR="0" indent="0" algn="r" defTabSz="1828709"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Calibri"/>
        </a:defRPr>
      </a:lvl1pPr>
      <a:lvl2pPr marL="0" marR="0" indent="457178" algn="r" defTabSz="1828709"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Calibri"/>
        </a:defRPr>
      </a:lvl2pPr>
      <a:lvl3pPr marL="0" marR="0" indent="914354" algn="r" defTabSz="1828709"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Calibri"/>
        </a:defRPr>
      </a:lvl3pPr>
      <a:lvl4pPr marL="0" marR="0" indent="1371532" algn="r" defTabSz="1828709"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Calibri"/>
        </a:defRPr>
      </a:lvl4pPr>
      <a:lvl5pPr marL="0" marR="0" indent="1828709" algn="r" defTabSz="1828709"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Calibri"/>
        </a:defRPr>
      </a:lvl5pPr>
      <a:lvl6pPr marL="0" marR="0" indent="2285886" algn="r" defTabSz="1828709"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Calibri"/>
        </a:defRPr>
      </a:lvl6pPr>
      <a:lvl7pPr marL="0" marR="0" indent="2743062" algn="r" defTabSz="1828709"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Calibri"/>
        </a:defRPr>
      </a:lvl7pPr>
      <a:lvl8pPr marL="0" marR="0" indent="3200240" algn="r" defTabSz="1828709"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Calibri"/>
        </a:defRPr>
      </a:lvl8pPr>
      <a:lvl9pPr marL="0" marR="0" indent="3657418" algn="r" defTabSz="1828709"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04351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366115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4" r:id="rId18"/>
  </p:sldLayoutIdLst>
  <p:hf sldNum="0" hdr="0" dt="0"/>
  <p:txStyles>
    <p:titleStyle>
      <a:lvl1pPr algn="l" defTabSz="1827829" rtl="0" eaLnBrk="1" latinLnBrk="0" hangingPunct="1">
        <a:lnSpc>
          <a:spcPct val="90000"/>
        </a:lnSpc>
        <a:spcBef>
          <a:spcPct val="0"/>
        </a:spcBef>
        <a:buNone/>
        <a:defRPr lang="en-US" sz="10400" b="0" kern="1200" cap="none" spc="-200" baseline="0" dirty="0">
          <a:ln w="3175">
            <a:noFill/>
          </a:ln>
          <a:solidFill>
            <a:srgbClr val="616161"/>
          </a:solidFill>
          <a:effectLst/>
          <a:latin typeface="Segoe UI Light"/>
          <a:ea typeface="+mn-ea"/>
          <a:cs typeface="Segoe ui light (Headings)"/>
        </a:defRPr>
      </a:lvl1pPr>
    </p:titleStyle>
    <p:bodyStyle>
      <a:lvl1pPr marL="800295" indent="-800295" algn="l" defTabSz="1067056" rtl="0" eaLnBrk="1" latinLnBrk="0" hangingPunct="1">
        <a:spcBef>
          <a:spcPct val="20000"/>
        </a:spcBef>
        <a:buFont typeface="Arial"/>
        <a:buChar char="•"/>
        <a:defRPr sz="3465" kern="1200">
          <a:solidFill>
            <a:schemeClr val="tx1"/>
          </a:solidFill>
          <a:latin typeface="Segoe"/>
          <a:ea typeface="+mn-ea"/>
          <a:cs typeface="Segoe"/>
        </a:defRPr>
      </a:lvl1pPr>
      <a:lvl2pPr marL="1733965" indent="-666914" algn="l" defTabSz="1067056" rtl="0" eaLnBrk="1" latinLnBrk="0" hangingPunct="1">
        <a:spcBef>
          <a:spcPct val="20000"/>
        </a:spcBef>
        <a:buFont typeface="Arial"/>
        <a:buChar char="–"/>
        <a:defRPr sz="3465" kern="1200">
          <a:solidFill>
            <a:schemeClr val="tx1"/>
          </a:solidFill>
          <a:latin typeface="Segoe"/>
          <a:ea typeface="+mn-ea"/>
          <a:cs typeface="Segoe"/>
        </a:defRPr>
      </a:lvl2pPr>
      <a:lvl3pPr marL="2667637" indent="-533529" algn="l" defTabSz="1067056" rtl="0" eaLnBrk="1" latinLnBrk="0" hangingPunct="1">
        <a:spcBef>
          <a:spcPct val="20000"/>
        </a:spcBef>
        <a:buFont typeface="Arial"/>
        <a:buChar char="•"/>
        <a:defRPr sz="3465" kern="1200">
          <a:solidFill>
            <a:schemeClr val="tx1"/>
          </a:solidFill>
          <a:latin typeface="Segoe"/>
          <a:ea typeface="+mn-ea"/>
          <a:cs typeface="Segoe"/>
        </a:defRPr>
      </a:lvl3pPr>
      <a:lvl4pPr marL="3734693" indent="-533529" algn="l" defTabSz="1067056" rtl="0" eaLnBrk="1" latinLnBrk="0" hangingPunct="1">
        <a:spcBef>
          <a:spcPct val="20000"/>
        </a:spcBef>
        <a:buFont typeface="Arial"/>
        <a:buChar char="–"/>
        <a:defRPr sz="3465" kern="1200">
          <a:solidFill>
            <a:schemeClr val="tx1"/>
          </a:solidFill>
          <a:latin typeface="Segoe"/>
          <a:ea typeface="+mn-ea"/>
          <a:cs typeface="Segoe"/>
        </a:defRPr>
      </a:lvl4pPr>
      <a:lvl5pPr marL="4801751" indent="-533529" algn="l" defTabSz="1067056" rtl="0" eaLnBrk="1" latinLnBrk="0" hangingPunct="1">
        <a:spcBef>
          <a:spcPct val="20000"/>
        </a:spcBef>
        <a:buFont typeface="Arial"/>
        <a:buChar char="»"/>
        <a:defRPr sz="3465" kern="1200">
          <a:solidFill>
            <a:schemeClr val="tx1"/>
          </a:solidFill>
          <a:latin typeface="Segoe"/>
          <a:ea typeface="+mn-ea"/>
          <a:cs typeface="Segoe"/>
        </a:defRPr>
      </a:lvl5pPr>
      <a:lvl6pPr marL="5868808" indent="-533529" algn="l" defTabSz="1067056" rtl="0" eaLnBrk="1" latinLnBrk="0" hangingPunct="1">
        <a:spcBef>
          <a:spcPct val="20000"/>
        </a:spcBef>
        <a:buFont typeface="Arial"/>
        <a:buChar char="•"/>
        <a:defRPr sz="4800" kern="1200">
          <a:solidFill>
            <a:schemeClr val="tx1"/>
          </a:solidFill>
          <a:latin typeface="+mn-lt"/>
          <a:ea typeface="+mn-ea"/>
          <a:cs typeface="+mn-cs"/>
        </a:defRPr>
      </a:lvl6pPr>
      <a:lvl7pPr marL="6935861" indent="-533529" algn="l" defTabSz="1067056" rtl="0" eaLnBrk="1" latinLnBrk="0" hangingPunct="1">
        <a:spcBef>
          <a:spcPct val="20000"/>
        </a:spcBef>
        <a:buFont typeface="Arial"/>
        <a:buChar char="•"/>
        <a:defRPr sz="4800" kern="1200">
          <a:solidFill>
            <a:schemeClr val="tx1"/>
          </a:solidFill>
          <a:latin typeface="+mn-lt"/>
          <a:ea typeface="+mn-ea"/>
          <a:cs typeface="+mn-cs"/>
        </a:defRPr>
      </a:lvl7pPr>
      <a:lvl8pPr marL="8002919" indent="-533529" algn="l" defTabSz="1067056" rtl="0" eaLnBrk="1" latinLnBrk="0" hangingPunct="1">
        <a:spcBef>
          <a:spcPct val="20000"/>
        </a:spcBef>
        <a:buFont typeface="Arial"/>
        <a:buChar char="•"/>
        <a:defRPr sz="4800" kern="1200">
          <a:solidFill>
            <a:schemeClr val="tx1"/>
          </a:solidFill>
          <a:latin typeface="+mn-lt"/>
          <a:ea typeface="+mn-ea"/>
          <a:cs typeface="+mn-cs"/>
        </a:defRPr>
      </a:lvl8pPr>
      <a:lvl9pPr marL="9069972" indent="-533529" algn="l" defTabSz="1067056"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67056" rtl="0" eaLnBrk="1" latinLnBrk="0" hangingPunct="1">
        <a:defRPr sz="4267" kern="1200">
          <a:solidFill>
            <a:schemeClr val="tx1"/>
          </a:solidFill>
          <a:latin typeface="+mn-lt"/>
          <a:ea typeface="+mn-ea"/>
          <a:cs typeface="+mn-cs"/>
        </a:defRPr>
      </a:lvl1pPr>
      <a:lvl2pPr marL="1067056" algn="l" defTabSz="1067056" rtl="0" eaLnBrk="1" latinLnBrk="0" hangingPunct="1">
        <a:defRPr sz="4267" kern="1200">
          <a:solidFill>
            <a:schemeClr val="tx1"/>
          </a:solidFill>
          <a:latin typeface="+mn-lt"/>
          <a:ea typeface="+mn-ea"/>
          <a:cs typeface="+mn-cs"/>
        </a:defRPr>
      </a:lvl2pPr>
      <a:lvl3pPr marL="2134113" algn="l" defTabSz="1067056" rtl="0" eaLnBrk="1" latinLnBrk="0" hangingPunct="1">
        <a:defRPr sz="4267" kern="1200">
          <a:solidFill>
            <a:schemeClr val="tx1"/>
          </a:solidFill>
          <a:latin typeface="+mn-lt"/>
          <a:ea typeface="+mn-ea"/>
          <a:cs typeface="+mn-cs"/>
        </a:defRPr>
      </a:lvl3pPr>
      <a:lvl4pPr marL="3201168" algn="l" defTabSz="1067056" rtl="0" eaLnBrk="1" latinLnBrk="0" hangingPunct="1">
        <a:defRPr sz="4267" kern="1200">
          <a:solidFill>
            <a:schemeClr val="tx1"/>
          </a:solidFill>
          <a:latin typeface="+mn-lt"/>
          <a:ea typeface="+mn-ea"/>
          <a:cs typeface="+mn-cs"/>
        </a:defRPr>
      </a:lvl4pPr>
      <a:lvl5pPr marL="4268224" algn="l" defTabSz="1067056" rtl="0" eaLnBrk="1" latinLnBrk="0" hangingPunct="1">
        <a:defRPr sz="4267" kern="1200">
          <a:solidFill>
            <a:schemeClr val="tx1"/>
          </a:solidFill>
          <a:latin typeface="+mn-lt"/>
          <a:ea typeface="+mn-ea"/>
          <a:cs typeface="+mn-cs"/>
        </a:defRPr>
      </a:lvl5pPr>
      <a:lvl6pPr marL="5335277" algn="l" defTabSz="1067056" rtl="0" eaLnBrk="1" latinLnBrk="0" hangingPunct="1">
        <a:defRPr sz="4267" kern="1200">
          <a:solidFill>
            <a:schemeClr val="tx1"/>
          </a:solidFill>
          <a:latin typeface="+mn-lt"/>
          <a:ea typeface="+mn-ea"/>
          <a:cs typeface="+mn-cs"/>
        </a:defRPr>
      </a:lvl6pPr>
      <a:lvl7pPr marL="6402335" algn="l" defTabSz="1067056" rtl="0" eaLnBrk="1" latinLnBrk="0" hangingPunct="1">
        <a:defRPr sz="4267" kern="1200">
          <a:solidFill>
            <a:schemeClr val="tx1"/>
          </a:solidFill>
          <a:latin typeface="+mn-lt"/>
          <a:ea typeface="+mn-ea"/>
          <a:cs typeface="+mn-cs"/>
        </a:defRPr>
      </a:lvl7pPr>
      <a:lvl8pPr marL="7469389" algn="l" defTabSz="1067056" rtl="0" eaLnBrk="1" latinLnBrk="0" hangingPunct="1">
        <a:defRPr sz="4267" kern="1200">
          <a:solidFill>
            <a:schemeClr val="tx1"/>
          </a:solidFill>
          <a:latin typeface="+mn-lt"/>
          <a:ea typeface="+mn-ea"/>
          <a:cs typeface="+mn-cs"/>
        </a:defRPr>
      </a:lvl8pPr>
      <a:lvl9pPr marL="8536443" algn="l" defTabSz="1067056" rtl="0" eaLnBrk="1" latinLnBrk="0" hangingPunct="1">
        <a:defRPr sz="426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48256" y="1170432"/>
            <a:ext cx="19440144" cy="2999232"/>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2048259" y="4572000"/>
            <a:ext cx="19440143" cy="8046720"/>
          </a:xfrm>
          <a:prstGeom prst="rect">
            <a:avLst/>
          </a:prstGeom>
        </p:spPr>
        <p:txBody>
          <a:bodyPr vert="horz" lIns="45720" tIns="45720" rIns="4572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2048258" y="12941408"/>
            <a:ext cx="4308284" cy="548640"/>
          </a:xfrm>
          <a:prstGeom prst="rect">
            <a:avLst/>
          </a:prstGeom>
        </p:spPr>
        <p:txBody>
          <a:bodyPr vert="horz" lIns="91440" tIns="45720" rIns="91440" bIns="45720" rtlCol="0" anchor="ctr"/>
          <a:lstStyle>
            <a:lvl1pPr algn="l">
              <a:defRPr sz="2000">
                <a:solidFill>
                  <a:schemeClr val="tx1">
                    <a:lumMod val="90000"/>
                    <a:lumOff val="10000"/>
                  </a:schemeClr>
                </a:solidFill>
                <a:latin typeface="+mj-lt"/>
              </a:defRPr>
            </a:lvl1pPr>
          </a:lstStyle>
          <a:p>
            <a:fld id="{96DFF08F-DC6B-4601-B491-B0F83F6DD2DA}" type="datetimeFigureOut">
              <a:rPr lang="en-US" dirty="0"/>
              <a:pPr/>
              <a:t>12/8/2018</a:t>
            </a:fld>
            <a:endParaRPr lang="en-US" dirty="0"/>
          </a:p>
        </p:txBody>
      </p:sp>
      <p:sp>
        <p:nvSpPr>
          <p:cNvPr id="5" name="Footer Placeholder 4"/>
          <p:cNvSpPr>
            <a:spLocks noGrp="1"/>
          </p:cNvSpPr>
          <p:nvPr>
            <p:ph type="ftr" sz="quarter" idx="3"/>
          </p:nvPr>
        </p:nvSpPr>
        <p:spPr>
          <a:xfrm>
            <a:off x="9685866" y="12941408"/>
            <a:ext cx="11802916" cy="548640"/>
          </a:xfrm>
          <a:prstGeom prst="rect">
            <a:avLst/>
          </a:prstGeom>
        </p:spPr>
        <p:txBody>
          <a:bodyPr vert="horz" lIns="91440" tIns="45720" rIns="91440" bIns="45720" rtlCol="0" anchor="ctr"/>
          <a:lstStyle>
            <a:lvl1pPr algn="r">
              <a:defRPr sz="2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21674670" y="12941408"/>
            <a:ext cx="1947332" cy="548640"/>
          </a:xfrm>
          <a:prstGeom prst="rect">
            <a:avLst/>
          </a:prstGeom>
        </p:spPr>
        <p:txBody>
          <a:bodyPr vert="horz" lIns="91440" tIns="45720" rIns="91440" bIns="45720" rtlCol="0" anchor="ctr"/>
          <a:lstStyle>
            <a:lvl1pPr algn="l">
              <a:defRPr sz="2000">
                <a:solidFill>
                  <a:schemeClr val="tx1">
                    <a:lumMod val="90000"/>
                    <a:lumOff val="10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1524000" y="1652648"/>
            <a:ext cx="0" cy="1828800"/>
          </a:xfrm>
          <a:prstGeom prst="line">
            <a:avLst/>
          </a:prstGeom>
          <a:ln w="19050">
            <a:solidFill>
              <a:srgbClr val="67217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06958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1828754" rtl="0" eaLnBrk="1" latinLnBrk="0" hangingPunct="1">
        <a:lnSpc>
          <a:spcPct val="80000"/>
        </a:lnSpc>
        <a:spcBef>
          <a:spcPct val="0"/>
        </a:spcBef>
        <a:buNone/>
        <a:defRPr sz="10000" kern="1200" cap="all" spc="200" baseline="0">
          <a:solidFill>
            <a:schemeClr val="tx1">
              <a:lumMod val="90000"/>
              <a:lumOff val="10000"/>
            </a:schemeClr>
          </a:solidFill>
          <a:latin typeface="+mj-lt"/>
          <a:ea typeface="+mj-ea"/>
          <a:cs typeface="+mj-cs"/>
        </a:defRPr>
      </a:lvl1pPr>
    </p:titleStyle>
    <p:bodyStyle>
      <a:lvl1pPr marL="182875" indent="-182875" algn="l" defTabSz="1828754" rtl="0" eaLnBrk="1" latinLnBrk="0" hangingPunct="1">
        <a:lnSpc>
          <a:spcPct val="90000"/>
        </a:lnSpc>
        <a:spcBef>
          <a:spcPts val="2400"/>
        </a:spcBef>
        <a:spcAft>
          <a:spcPts val="400"/>
        </a:spcAft>
        <a:buClr>
          <a:schemeClr val="accent2"/>
        </a:buClr>
        <a:buSzPct val="100000"/>
        <a:buFont typeface="Tw Cen MT" panose="020B0602020104020603" pitchFamily="34" charset="0"/>
        <a:buChar char=" "/>
        <a:defRPr sz="4400" kern="1200">
          <a:solidFill>
            <a:schemeClr val="tx1"/>
          </a:solidFill>
          <a:latin typeface="+mn-lt"/>
          <a:ea typeface="+mn-ea"/>
          <a:cs typeface="+mn-cs"/>
        </a:defRPr>
      </a:lvl1pPr>
      <a:lvl2pPr marL="530339" indent="-274313" algn="l" defTabSz="1828754" rtl="0" eaLnBrk="1" latinLnBrk="0" hangingPunct="1">
        <a:lnSpc>
          <a:spcPct val="90000"/>
        </a:lnSpc>
        <a:spcBef>
          <a:spcPts val="400"/>
        </a:spcBef>
        <a:spcAft>
          <a:spcPts val="800"/>
        </a:spcAft>
        <a:buClr>
          <a:schemeClr val="accent2"/>
        </a:buClr>
        <a:buFont typeface="Wingdings 3" pitchFamily="18" charset="2"/>
        <a:buChar char=""/>
        <a:defRPr sz="3600" kern="1200">
          <a:solidFill>
            <a:schemeClr val="tx1"/>
          </a:solidFill>
          <a:latin typeface="+mn-lt"/>
          <a:ea typeface="+mn-ea"/>
          <a:cs typeface="+mn-cs"/>
        </a:defRPr>
      </a:lvl2pPr>
      <a:lvl3pPr marL="896090" indent="-274313" algn="l" defTabSz="1828754" rtl="0" eaLnBrk="1" latinLnBrk="0" hangingPunct="1">
        <a:lnSpc>
          <a:spcPct val="90000"/>
        </a:lnSpc>
        <a:spcBef>
          <a:spcPts val="400"/>
        </a:spcBef>
        <a:spcAft>
          <a:spcPts val="800"/>
        </a:spcAft>
        <a:buClr>
          <a:schemeClr val="accent2"/>
        </a:buClr>
        <a:buFont typeface="Wingdings 3" pitchFamily="18" charset="2"/>
        <a:buChar char=""/>
        <a:defRPr sz="2800" kern="1200">
          <a:solidFill>
            <a:schemeClr val="tx1"/>
          </a:solidFill>
          <a:latin typeface="+mn-lt"/>
          <a:ea typeface="+mn-ea"/>
          <a:cs typeface="+mn-cs"/>
        </a:defRPr>
      </a:lvl3pPr>
      <a:lvl4pPr marL="1188690" indent="-274313" algn="l" defTabSz="1828754" rtl="0" eaLnBrk="1" latinLnBrk="0" hangingPunct="1">
        <a:lnSpc>
          <a:spcPct val="90000"/>
        </a:lnSpc>
        <a:spcBef>
          <a:spcPts val="400"/>
        </a:spcBef>
        <a:spcAft>
          <a:spcPts val="800"/>
        </a:spcAft>
        <a:buClr>
          <a:schemeClr val="accent2"/>
        </a:buClr>
        <a:buFont typeface="Wingdings 3" pitchFamily="18" charset="2"/>
        <a:buChar char=""/>
        <a:defRPr sz="2800" kern="1200">
          <a:solidFill>
            <a:schemeClr val="tx1"/>
          </a:solidFill>
          <a:latin typeface="+mn-lt"/>
          <a:ea typeface="+mn-ea"/>
          <a:cs typeface="+mn-cs"/>
        </a:defRPr>
      </a:lvl4pPr>
      <a:lvl5pPr marL="1554441" indent="-274313" algn="l" defTabSz="1828754" rtl="0" eaLnBrk="1" latinLnBrk="0" hangingPunct="1">
        <a:lnSpc>
          <a:spcPct val="90000"/>
        </a:lnSpc>
        <a:spcBef>
          <a:spcPts val="400"/>
        </a:spcBef>
        <a:spcAft>
          <a:spcPts val="800"/>
        </a:spcAft>
        <a:buClr>
          <a:schemeClr val="accent2"/>
        </a:buClr>
        <a:buFont typeface="Wingdings 3" pitchFamily="18" charset="2"/>
        <a:buChar char=""/>
        <a:defRPr sz="2800" kern="1200">
          <a:solidFill>
            <a:schemeClr val="tx1"/>
          </a:solidFill>
          <a:latin typeface="+mn-lt"/>
          <a:ea typeface="+mn-ea"/>
          <a:cs typeface="+mn-cs"/>
        </a:defRPr>
      </a:lvl5pPr>
      <a:lvl6pPr marL="1828754" indent="-274313" algn="l" defTabSz="1828754" rtl="0" eaLnBrk="1" latinLnBrk="0" hangingPunct="1">
        <a:lnSpc>
          <a:spcPct val="90000"/>
        </a:lnSpc>
        <a:spcBef>
          <a:spcPts val="400"/>
        </a:spcBef>
        <a:spcAft>
          <a:spcPts val="800"/>
        </a:spcAft>
        <a:buClr>
          <a:schemeClr val="accent2"/>
        </a:buClr>
        <a:buFont typeface="Wingdings 3" pitchFamily="18" charset="2"/>
        <a:buChar char=""/>
        <a:defRPr sz="2800" kern="1200">
          <a:solidFill>
            <a:schemeClr val="tx1"/>
          </a:solidFill>
          <a:latin typeface="+mn-lt"/>
          <a:ea typeface="+mn-ea"/>
          <a:cs typeface="+mn-cs"/>
        </a:defRPr>
      </a:lvl6pPr>
      <a:lvl7pPr marL="2121355" indent="-274313" algn="l" defTabSz="1828754" rtl="0" eaLnBrk="1" latinLnBrk="0" hangingPunct="1">
        <a:lnSpc>
          <a:spcPct val="90000"/>
        </a:lnSpc>
        <a:spcBef>
          <a:spcPts val="400"/>
        </a:spcBef>
        <a:spcAft>
          <a:spcPts val="800"/>
        </a:spcAft>
        <a:buClr>
          <a:schemeClr val="accent2"/>
        </a:buClr>
        <a:buFont typeface="Wingdings 3" pitchFamily="18" charset="2"/>
        <a:buChar char=""/>
        <a:defRPr sz="2800" kern="1200">
          <a:solidFill>
            <a:schemeClr val="tx1"/>
          </a:solidFill>
          <a:latin typeface="+mn-lt"/>
          <a:ea typeface="+mn-ea"/>
          <a:cs typeface="+mn-cs"/>
        </a:defRPr>
      </a:lvl7pPr>
      <a:lvl8pPr marL="2432243" indent="-274313" algn="l" defTabSz="1828754" rtl="0" eaLnBrk="1" latinLnBrk="0" hangingPunct="1">
        <a:lnSpc>
          <a:spcPct val="90000"/>
        </a:lnSpc>
        <a:spcBef>
          <a:spcPts val="400"/>
        </a:spcBef>
        <a:spcAft>
          <a:spcPts val="800"/>
        </a:spcAft>
        <a:buClr>
          <a:schemeClr val="accent2"/>
        </a:buClr>
        <a:buFont typeface="Wingdings 3" pitchFamily="18" charset="2"/>
        <a:buChar char=""/>
        <a:defRPr sz="2800" kern="1200">
          <a:solidFill>
            <a:schemeClr val="tx1"/>
          </a:solidFill>
          <a:latin typeface="+mn-lt"/>
          <a:ea typeface="+mn-ea"/>
          <a:cs typeface="+mn-cs"/>
        </a:defRPr>
      </a:lvl8pPr>
      <a:lvl9pPr marL="2724844" indent="-274313" algn="l" defTabSz="1828754" rtl="0" eaLnBrk="1" latinLnBrk="0" hangingPunct="1">
        <a:lnSpc>
          <a:spcPct val="90000"/>
        </a:lnSpc>
        <a:spcBef>
          <a:spcPts val="400"/>
        </a:spcBef>
        <a:spcAft>
          <a:spcPts val="800"/>
        </a:spcAft>
        <a:buClr>
          <a:schemeClr val="accent2"/>
        </a:buClr>
        <a:buFont typeface="Wingdings 3" pitchFamily="18" charset="2"/>
        <a:buChar char=""/>
        <a:defRPr sz="2800" kern="1200">
          <a:solidFill>
            <a:schemeClr val="tx1"/>
          </a:solidFill>
          <a:latin typeface="+mn-lt"/>
          <a:ea typeface="+mn-ea"/>
          <a:cs typeface="+mn-cs"/>
        </a:defRPr>
      </a:lvl9pPr>
    </p:bodyStyle>
    <p:otherStyle>
      <a:defPPr>
        <a:defRPr lang="en-US"/>
      </a:defPPr>
      <a:lvl1pPr marL="0" algn="l" defTabSz="1828754" rtl="0" eaLnBrk="1" latinLnBrk="0" hangingPunct="1">
        <a:defRPr sz="3600" kern="1200">
          <a:solidFill>
            <a:schemeClr val="tx1"/>
          </a:solidFill>
          <a:latin typeface="+mn-lt"/>
          <a:ea typeface="+mn-ea"/>
          <a:cs typeface="+mn-cs"/>
        </a:defRPr>
      </a:lvl1pPr>
      <a:lvl2pPr marL="914377" algn="l" defTabSz="1828754" rtl="0" eaLnBrk="1" latinLnBrk="0" hangingPunct="1">
        <a:defRPr sz="3600" kern="1200">
          <a:solidFill>
            <a:schemeClr val="tx1"/>
          </a:solidFill>
          <a:latin typeface="+mn-lt"/>
          <a:ea typeface="+mn-ea"/>
          <a:cs typeface="+mn-cs"/>
        </a:defRPr>
      </a:lvl2pPr>
      <a:lvl3pPr marL="1828754" algn="l" defTabSz="1828754" rtl="0" eaLnBrk="1" latinLnBrk="0" hangingPunct="1">
        <a:defRPr sz="3600" kern="1200">
          <a:solidFill>
            <a:schemeClr val="tx1"/>
          </a:solidFill>
          <a:latin typeface="+mn-lt"/>
          <a:ea typeface="+mn-ea"/>
          <a:cs typeface="+mn-cs"/>
        </a:defRPr>
      </a:lvl3pPr>
      <a:lvl4pPr marL="2743131" algn="l" defTabSz="1828754" rtl="0" eaLnBrk="1" latinLnBrk="0" hangingPunct="1">
        <a:defRPr sz="3600" kern="1200">
          <a:solidFill>
            <a:schemeClr val="tx1"/>
          </a:solidFill>
          <a:latin typeface="+mn-lt"/>
          <a:ea typeface="+mn-ea"/>
          <a:cs typeface="+mn-cs"/>
        </a:defRPr>
      </a:lvl4pPr>
      <a:lvl5pPr marL="3657509" algn="l" defTabSz="1828754" rtl="0" eaLnBrk="1" latinLnBrk="0" hangingPunct="1">
        <a:defRPr sz="3600" kern="1200">
          <a:solidFill>
            <a:schemeClr val="tx1"/>
          </a:solidFill>
          <a:latin typeface="+mn-lt"/>
          <a:ea typeface="+mn-ea"/>
          <a:cs typeface="+mn-cs"/>
        </a:defRPr>
      </a:lvl5pPr>
      <a:lvl6pPr marL="4571886" algn="l" defTabSz="1828754" rtl="0" eaLnBrk="1" latinLnBrk="0" hangingPunct="1">
        <a:defRPr sz="3600" kern="1200">
          <a:solidFill>
            <a:schemeClr val="tx1"/>
          </a:solidFill>
          <a:latin typeface="+mn-lt"/>
          <a:ea typeface="+mn-ea"/>
          <a:cs typeface="+mn-cs"/>
        </a:defRPr>
      </a:lvl6pPr>
      <a:lvl7pPr marL="5486263" algn="l" defTabSz="1828754" rtl="0" eaLnBrk="1" latinLnBrk="0" hangingPunct="1">
        <a:defRPr sz="3600" kern="1200">
          <a:solidFill>
            <a:schemeClr val="tx1"/>
          </a:solidFill>
          <a:latin typeface="+mn-lt"/>
          <a:ea typeface="+mn-ea"/>
          <a:cs typeface="+mn-cs"/>
        </a:defRPr>
      </a:lvl7pPr>
      <a:lvl8pPr marL="6400640" algn="l" defTabSz="1828754" rtl="0" eaLnBrk="1" latinLnBrk="0" hangingPunct="1">
        <a:defRPr sz="3600" kern="1200">
          <a:solidFill>
            <a:schemeClr val="tx1"/>
          </a:solidFill>
          <a:latin typeface="+mn-lt"/>
          <a:ea typeface="+mn-ea"/>
          <a:cs typeface="+mn-cs"/>
        </a:defRPr>
      </a:lvl8pPr>
      <a:lvl9pPr marL="7315017" algn="l" defTabSz="1828754" rtl="0" eaLnBrk="1" latinLnBrk="0" hangingPunct="1">
        <a:defRPr sz="3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upo 2"/>
          <p:cNvGrpSpPr/>
          <p:nvPr/>
        </p:nvGrpSpPr>
        <p:grpSpPr>
          <a:xfrm>
            <a:off x="-48000" y="12282667"/>
            <a:ext cx="24480000" cy="1457398"/>
            <a:chOff x="-18000" y="6129300"/>
            <a:chExt cx="9180000" cy="728699"/>
          </a:xfrm>
        </p:grpSpPr>
        <p:grpSp>
          <p:nvGrpSpPr>
            <p:cNvPr id="10" name="Shape 325"/>
            <p:cNvGrpSpPr/>
            <p:nvPr userDrawn="1"/>
          </p:nvGrpSpPr>
          <p:grpSpPr>
            <a:xfrm>
              <a:off x="-18000" y="6129300"/>
              <a:ext cx="9180000" cy="143985"/>
              <a:chOff x="1835696" y="2348880"/>
              <a:chExt cx="5400669" cy="396000"/>
            </a:xfrm>
          </p:grpSpPr>
          <p:sp>
            <p:nvSpPr>
              <p:cNvPr id="11" name="Shape 326"/>
              <p:cNvSpPr/>
              <p:nvPr/>
            </p:nvSpPr>
            <p:spPr>
              <a:xfrm>
                <a:off x="2413265" y="2348880"/>
                <a:ext cx="430500" cy="396000"/>
              </a:xfrm>
              <a:prstGeom prst="rect">
                <a:avLst/>
              </a:prstGeom>
              <a:solidFill>
                <a:srgbClr val="DF602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2" name="Shape 327"/>
              <p:cNvSpPr/>
              <p:nvPr/>
            </p:nvSpPr>
            <p:spPr>
              <a:xfrm>
                <a:off x="1835696" y="2348880"/>
                <a:ext cx="577500" cy="396000"/>
              </a:xfrm>
              <a:prstGeom prst="rect">
                <a:avLst/>
              </a:prstGeom>
              <a:solidFill>
                <a:srgbClr val="F2AF0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3" name="Shape 328"/>
              <p:cNvSpPr/>
              <p:nvPr/>
            </p:nvSpPr>
            <p:spPr>
              <a:xfrm>
                <a:off x="4536019" y="2348880"/>
                <a:ext cx="1332300" cy="396000"/>
              </a:xfrm>
              <a:prstGeom prst="rect">
                <a:avLst/>
              </a:prstGeom>
              <a:solidFill>
                <a:srgbClr val="58919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4" name="Shape 329"/>
              <p:cNvSpPr/>
              <p:nvPr/>
            </p:nvSpPr>
            <p:spPr>
              <a:xfrm>
                <a:off x="5868366" y="2348880"/>
                <a:ext cx="1368000" cy="396000"/>
              </a:xfrm>
              <a:prstGeom prst="rect">
                <a:avLst/>
              </a:prstGeom>
              <a:solidFill>
                <a:srgbClr val="96172E"/>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5" name="Shape 330"/>
              <p:cNvSpPr/>
              <p:nvPr/>
            </p:nvSpPr>
            <p:spPr>
              <a:xfrm>
                <a:off x="2843628" y="2348880"/>
                <a:ext cx="1692300" cy="396000"/>
              </a:xfrm>
              <a:prstGeom prst="rect">
                <a:avLst/>
              </a:prstGeom>
              <a:solidFill>
                <a:srgbClr val="999D1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grpSp>
        <p:sp>
          <p:nvSpPr>
            <p:cNvPr id="4" name="Retângulo 3"/>
            <p:cNvSpPr/>
            <p:nvPr/>
          </p:nvSpPr>
          <p:spPr bwMode="auto">
            <a:xfrm rot="10800000" flipH="1">
              <a:off x="0" y="6209994"/>
              <a:ext cx="9162000" cy="648005"/>
            </a:xfrm>
            <a:prstGeom prst="rect">
              <a:avLst/>
            </a:pr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pic>
          <p:nvPicPr>
            <p:cNvPr id="5" name="Imagem 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31540" y="6357900"/>
              <a:ext cx="1176687" cy="292127"/>
            </a:xfrm>
            <a:prstGeom prst="rect">
              <a:avLst/>
            </a:prstGeom>
          </p:spPr>
        </p:pic>
      </p:grpSp>
      <p:sp>
        <p:nvSpPr>
          <p:cNvPr id="16" name="Espaço Reservado para Número de Slide 5"/>
          <p:cNvSpPr>
            <a:spLocks noGrp="1"/>
          </p:cNvSpPr>
          <p:nvPr>
            <p:ph type="sldNum" sz="quarter" idx="4"/>
          </p:nvPr>
        </p:nvSpPr>
        <p:spPr>
          <a:xfrm>
            <a:off x="17952640" y="12712703"/>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pPr fontAlgn="base" hangingPunct="1">
              <a:spcBef>
                <a:spcPct val="0"/>
              </a:spcBef>
              <a:spcAft>
                <a:spcPct val="0"/>
              </a:spcAft>
            </a:pPr>
            <a:fld id="{7C21C407-CB40-4A3B-BA59-C662B23103D7}" type="slidenum">
              <a:rPr lang="pt-BR" kern="1200" smtClean="0">
                <a:solidFill>
                  <a:srgbClr val="003E69">
                    <a:tint val="75000"/>
                  </a:srgbClr>
                </a:solidFill>
              </a:rPr>
              <a:pPr fontAlgn="base" hangingPunct="1">
                <a:spcBef>
                  <a:spcPct val="0"/>
                </a:spcBef>
                <a:spcAft>
                  <a:spcPct val="0"/>
                </a:spcAft>
              </a:pPr>
              <a:t>‹#›</a:t>
            </a:fld>
            <a:endParaRPr lang="pt-BR" kern="1200">
              <a:solidFill>
                <a:srgbClr val="003E69">
                  <a:tint val="75000"/>
                </a:srgbClr>
              </a:solidFill>
            </a:endParaRPr>
          </a:p>
        </p:txBody>
      </p:sp>
    </p:spTree>
    <p:extLst>
      <p:ext uri="{BB962C8B-B14F-4D97-AF65-F5344CB8AC3E}">
        <p14:creationId xmlns:p14="http://schemas.microsoft.com/office/powerpoint/2010/main" val="129304562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rtl="0" eaLnBrk="0" fontAlgn="base" hangingPunct="0">
        <a:lnSpc>
          <a:spcPct val="90000"/>
        </a:lnSpc>
        <a:spcBef>
          <a:spcPct val="0"/>
        </a:spcBef>
        <a:spcAft>
          <a:spcPct val="0"/>
        </a:spcAft>
        <a:defRPr sz="5600" b="1">
          <a:solidFill>
            <a:srgbClr val="003C69"/>
          </a:solidFill>
          <a:latin typeface="+mj-lt"/>
          <a:ea typeface="+mj-ea"/>
          <a:cs typeface="+mj-cs"/>
        </a:defRPr>
      </a:lvl1pPr>
      <a:lvl2pPr algn="l" rtl="0" eaLnBrk="0" fontAlgn="base" hangingPunct="0">
        <a:lnSpc>
          <a:spcPct val="90000"/>
        </a:lnSpc>
        <a:spcBef>
          <a:spcPct val="0"/>
        </a:spcBef>
        <a:spcAft>
          <a:spcPct val="0"/>
        </a:spcAft>
        <a:defRPr sz="5600" b="1">
          <a:solidFill>
            <a:srgbClr val="003C69"/>
          </a:solidFill>
          <a:latin typeface="Calibri" pitchFamily="34" charset="0"/>
        </a:defRPr>
      </a:lvl2pPr>
      <a:lvl3pPr algn="l" rtl="0" eaLnBrk="0" fontAlgn="base" hangingPunct="0">
        <a:lnSpc>
          <a:spcPct val="90000"/>
        </a:lnSpc>
        <a:spcBef>
          <a:spcPct val="0"/>
        </a:spcBef>
        <a:spcAft>
          <a:spcPct val="0"/>
        </a:spcAft>
        <a:defRPr sz="5600" b="1">
          <a:solidFill>
            <a:srgbClr val="003C69"/>
          </a:solidFill>
          <a:latin typeface="Calibri" pitchFamily="34" charset="0"/>
        </a:defRPr>
      </a:lvl3pPr>
      <a:lvl4pPr algn="l" rtl="0" eaLnBrk="0" fontAlgn="base" hangingPunct="0">
        <a:lnSpc>
          <a:spcPct val="90000"/>
        </a:lnSpc>
        <a:spcBef>
          <a:spcPct val="0"/>
        </a:spcBef>
        <a:spcAft>
          <a:spcPct val="0"/>
        </a:spcAft>
        <a:defRPr sz="5600" b="1">
          <a:solidFill>
            <a:srgbClr val="003C69"/>
          </a:solidFill>
          <a:latin typeface="Calibri" pitchFamily="34" charset="0"/>
        </a:defRPr>
      </a:lvl4pPr>
      <a:lvl5pPr algn="l" rtl="0" eaLnBrk="0" fontAlgn="base" hangingPunct="0">
        <a:lnSpc>
          <a:spcPct val="90000"/>
        </a:lnSpc>
        <a:spcBef>
          <a:spcPct val="0"/>
        </a:spcBef>
        <a:spcAft>
          <a:spcPct val="0"/>
        </a:spcAft>
        <a:defRPr sz="5600" b="1">
          <a:solidFill>
            <a:srgbClr val="003C69"/>
          </a:solidFill>
          <a:latin typeface="Calibri" pitchFamily="34" charset="0"/>
        </a:defRPr>
      </a:lvl5pPr>
      <a:lvl6pPr marL="914400" algn="l" rtl="0" fontAlgn="base">
        <a:lnSpc>
          <a:spcPct val="90000"/>
        </a:lnSpc>
        <a:spcBef>
          <a:spcPct val="0"/>
        </a:spcBef>
        <a:spcAft>
          <a:spcPct val="0"/>
        </a:spcAft>
        <a:defRPr sz="5600" b="1">
          <a:solidFill>
            <a:srgbClr val="003C69"/>
          </a:solidFill>
          <a:latin typeface="Calibri" pitchFamily="34" charset="0"/>
        </a:defRPr>
      </a:lvl6pPr>
      <a:lvl7pPr marL="1828800" algn="l" rtl="0" fontAlgn="base">
        <a:lnSpc>
          <a:spcPct val="90000"/>
        </a:lnSpc>
        <a:spcBef>
          <a:spcPct val="0"/>
        </a:spcBef>
        <a:spcAft>
          <a:spcPct val="0"/>
        </a:spcAft>
        <a:defRPr sz="5600" b="1">
          <a:solidFill>
            <a:srgbClr val="003C69"/>
          </a:solidFill>
          <a:latin typeface="Calibri" pitchFamily="34" charset="0"/>
        </a:defRPr>
      </a:lvl7pPr>
      <a:lvl8pPr marL="2743200" algn="l" rtl="0" fontAlgn="base">
        <a:lnSpc>
          <a:spcPct val="90000"/>
        </a:lnSpc>
        <a:spcBef>
          <a:spcPct val="0"/>
        </a:spcBef>
        <a:spcAft>
          <a:spcPct val="0"/>
        </a:spcAft>
        <a:defRPr sz="5600" b="1">
          <a:solidFill>
            <a:srgbClr val="003C69"/>
          </a:solidFill>
          <a:latin typeface="Calibri" pitchFamily="34" charset="0"/>
        </a:defRPr>
      </a:lvl8pPr>
      <a:lvl9pPr marL="3657600" algn="l" rtl="0" fontAlgn="base">
        <a:lnSpc>
          <a:spcPct val="90000"/>
        </a:lnSpc>
        <a:spcBef>
          <a:spcPct val="0"/>
        </a:spcBef>
        <a:spcAft>
          <a:spcPct val="0"/>
        </a:spcAft>
        <a:defRPr sz="5600" b="1">
          <a:solidFill>
            <a:srgbClr val="003C69"/>
          </a:solidFill>
          <a:latin typeface="Calibri" pitchFamily="34" charset="0"/>
        </a:defRPr>
      </a:lvl9pPr>
    </p:titleStyle>
    <p:bodyStyle>
      <a:lvl1pPr marL="685800" indent="-685800" algn="l" rtl="0" eaLnBrk="0" fontAlgn="base" hangingPunct="0">
        <a:spcBef>
          <a:spcPct val="20000"/>
        </a:spcBef>
        <a:spcAft>
          <a:spcPct val="0"/>
        </a:spcAft>
        <a:buClr>
          <a:schemeClr val="bg2"/>
        </a:buClr>
        <a:buFont typeface="Wingdings" pitchFamily="2" charset="2"/>
        <a:buChar char="§"/>
        <a:defRPr>
          <a:solidFill>
            <a:srgbClr val="003C69"/>
          </a:solidFill>
          <a:latin typeface="+mn-lt"/>
          <a:ea typeface="+mn-ea"/>
          <a:cs typeface="+mn-cs"/>
        </a:defRPr>
      </a:lvl1pPr>
      <a:lvl2pPr marL="1485900" indent="-571500" algn="l" rtl="0" eaLnBrk="0" fontAlgn="base" hangingPunct="0">
        <a:spcBef>
          <a:spcPct val="20000"/>
        </a:spcBef>
        <a:spcAft>
          <a:spcPct val="0"/>
        </a:spcAft>
        <a:buClr>
          <a:schemeClr val="bg2"/>
        </a:buClr>
        <a:buChar char="–"/>
        <a:defRPr>
          <a:solidFill>
            <a:srgbClr val="404040"/>
          </a:solidFill>
          <a:latin typeface="+mn-lt"/>
        </a:defRPr>
      </a:lvl2pPr>
      <a:lvl3pPr marL="2286000" indent="-457200" algn="l" rtl="0" eaLnBrk="0" fontAlgn="base" hangingPunct="0">
        <a:spcBef>
          <a:spcPct val="20000"/>
        </a:spcBef>
        <a:spcAft>
          <a:spcPct val="0"/>
        </a:spcAft>
        <a:buClr>
          <a:schemeClr val="bg2"/>
        </a:buClr>
        <a:buChar char="•"/>
        <a:defRPr>
          <a:solidFill>
            <a:srgbClr val="404040"/>
          </a:solidFill>
          <a:latin typeface="+mn-lt"/>
        </a:defRPr>
      </a:lvl3pPr>
      <a:lvl4pPr marL="3200400" indent="-457200" algn="l" rtl="0" eaLnBrk="0" fontAlgn="base" hangingPunct="0">
        <a:spcBef>
          <a:spcPct val="20000"/>
        </a:spcBef>
        <a:spcAft>
          <a:spcPct val="0"/>
        </a:spcAft>
        <a:buChar char="–"/>
        <a:defRPr sz="4000">
          <a:solidFill>
            <a:srgbClr val="002244"/>
          </a:solidFill>
          <a:latin typeface="Arial" charset="0"/>
        </a:defRPr>
      </a:lvl4pPr>
      <a:lvl5pPr marL="4114800" indent="-457200" algn="l" rtl="0" eaLnBrk="0" fontAlgn="base" hangingPunct="0">
        <a:spcBef>
          <a:spcPct val="20000"/>
        </a:spcBef>
        <a:spcAft>
          <a:spcPct val="0"/>
        </a:spcAft>
        <a:buChar char="»"/>
        <a:defRPr sz="4000">
          <a:solidFill>
            <a:srgbClr val="002244"/>
          </a:solidFill>
          <a:latin typeface="Arial" charset="0"/>
        </a:defRPr>
      </a:lvl5pPr>
      <a:lvl6pPr marL="5029200" indent="-457200" algn="l" rtl="0" fontAlgn="base">
        <a:spcBef>
          <a:spcPct val="20000"/>
        </a:spcBef>
        <a:spcAft>
          <a:spcPct val="0"/>
        </a:spcAft>
        <a:buChar char="»"/>
        <a:defRPr sz="4000">
          <a:solidFill>
            <a:srgbClr val="002244"/>
          </a:solidFill>
          <a:latin typeface="Arial" charset="0"/>
        </a:defRPr>
      </a:lvl6pPr>
      <a:lvl7pPr marL="5943600" indent="-457200" algn="l" rtl="0" fontAlgn="base">
        <a:spcBef>
          <a:spcPct val="20000"/>
        </a:spcBef>
        <a:spcAft>
          <a:spcPct val="0"/>
        </a:spcAft>
        <a:buChar char="»"/>
        <a:defRPr sz="4000">
          <a:solidFill>
            <a:srgbClr val="002244"/>
          </a:solidFill>
          <a:latin typeface="Arial" charset="0"/>
        </a:defRPr>
      </a:lvl7pPr>
      <a:lvl8pPr marL="6858000" indent="-457200" algn="l" rtl="0" fontAlgn="base">
        <a:spcBef>
          <a:spcPct val="20000"/>
        </a:spcBef>
        <a:spcAft>
          <a:spcPct val="0"/>
        </a:spcAft>
        <a:buChar char="»"/>
        <a:defRPr sz="4000">
          <a:solidFill>
            <a:srgbClr val="002244"/>
          </a:solidFill>
          <a:latin typeface="Arial" charset="0"/>
        </a:defRPr>
      </a:lvl8pPr>
      <a:lvl9pPr marL="7772400" indent="-457200" algn="l" rtl="0" fontAlgn="base">
        <a:spcBef>
          <a:spcPct val="20000"/>
        </a:spcBef>
        <a:spcAft>
          <a:spcPct val="0"/>
        </a:spcAft>
        <a:buChar char="»"/>
        <a:defRPr sz="4000">
          <a:solidFill>
            <a:srgbClr val="002244"/>
          </a:solidFill>
          <a:latin typeface="Arial" charset="0"/>
        </a:defRPr>
      </a:lvl9pPr>
    </p:bodyStyle>
    <p:otherStyle>
      <a:defPPr>
        <a:defRPr lang="pt-BR"/>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upo 2"/>
          <p:cNvGrpSpPr/>
          <p:nvPr/>
        </p:nvGrpSpPr>
        <p:grpSpPr>
          <a:xfrm>
            <a:off x="-48000" y="12282667"/>
            <a:ext cx="24480000" cy="1457398"/>
            <a:chOff x="-18000" y="6129300"/>
            <a:chExt cx="9180000" cy="728699"/>
          </a:xfrm>
        </p:grpSpPr>
        <p:grpSp>
          <p:nvGrpSpPr>
            <p:cNvPr id="10" name="Shape 325"/>
            <p:cNvGrpSpPr/>
            <p:nvPr userDrawn="1"/>
          </p:nvGrpSpPr>
          <p:grpSpPr>
            <a:xfrm>
              <a:off x="-18000" y="6129300"/>
              <a:ext cx="9180000" cy="143985"/>
              <a:chOff x="1835696" y="2348880"/>
              <a:chExt cx="5400669" cy="396000"/>
            </a:xfrm>
          </p:grpSpPr>
          <p:sp>
            <p:nvSpPr>
              <p:cNvPr id="11" name="Shape 326"/>
              <p:cNvSpPr/>
              <p:nvPr/>
            </p:nvSpPr>
            <p:spPr>
              <a:xfrm>
                <a:off x="2413265" y="2348880"/>
                <a:ext cx="430500" cy="396000"/>
              </a:xfrm>
              <a:prstGeom prst="rect">
                <a:avLst/>
              </a:prstGeom>
              <a:solidFill>
                <a:srgbClr val="DF602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2" name="Shape 327"/>
              <p:cNvSpPr/>
              <p:nvPr/>
            </p:nvSpPr>
            <p:spPr>
              <a:xfrm>
                <a:off x="1835696" y="2348880"/>
                <a:ext cx="577500" cy="396000"/>
              </a:xfrm>
              <a:prstGeom prst="rect">
                <a:avLst/>
              </a:prstGeom>
              <a:solidFill>
                <a:srgbClr val="F2AF0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3" name="Shape 328"/>
              <p:cNvSpPr/>
              <p:nvPr/>
            </p:nvSpPr>
            <p:spPr>
              <a:xfrm>
                <a:off x="4536019" y="2348880"/>
                <a:ext cx="1332300" cy="396000"/>
              </a:xfrm>
              <a:prstGeom prst="rect">
                <a:avLst/>
              </a:prstGeom>
              <a:solidFill>
                <a:srgbClr val="58919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4" name="Shape 329"/>
              <p:cNvSpPr/>
              <p:nvPr/>
            </p:nvSpPr>
            <p:spPr>
              <a:xfrm>
                <a:off x="5868366" y="2348880"/>
                <a:ext cx="1368000" cy="396000"/>
              </a:xfrm>
              <a:prstGeom prst="rect">
                <a:avLst/>
              </a:prstGeom>
              <a:solidFill>
                <a:srgbClr val="96172E"/>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5" name="Shape 330"/>
              <p:cNvSpPr/>
              <p:nvPr/>
            </p:nvSpPr>
            <p:spPr>
              <a:xfrm>
                <a:off x="2843628" y="2348880"/>
                <a:ext cx="1692300" cy="396000"/>
              </a:xfrm>
              <a:prstGeom prst="rect">
                <a:avLst/>
              </a:prstGeom>
              <a:solidFill>
                <a:srgbClr val="999D1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grpSp>
        <p:sp>
          <p:nvSpPr>
            <p:cNvPr id="4" name="Retângulo 3"/>
            <p:cNvSpPr/>
            <p:nvPr/>
          </p:nvSpPr>
          <p:spPr bwMode="auto">
            <a:xfrm rot="10800000" flipH="1">
              <a:off x="0" y="6209994"/>
              <a:ext cx="9162000" cy="648005"/>
            </a:xfrm>
            <a:prstGeom prst="rect">
              <a:avLst/>
            </a:pr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pic>
          <p:nvPicPr>
            <p:cNvPr id="5" name="Imagem 4"/>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3983657" y="6357900"/>
              <a:ext cx="1176687" cy="292127"/>
            </a:xfrm>
            <a:prstGeom prst="rect">
              <a:avLst/>
            </a:prstGeom>
          </p:spPr>
        </p:pic>
      </p:grpSp>
    </p:spTree>
    <p:extLst>
      <p:ext uri="{BB962C8B-B14F-4D97-AF65-F5344CB8AC3E}">
        <p14:creationId xmlns:p14="http://schemas.microsoft.com/office/powerpoint/2010/main" val="2843441476"/>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rtl="0" eaLnBrk="0" fontAlgn="base" hangingPunct="0">
        <a:lnSpc>
          <a:spcPct val="90000"/>
        </a:lnSpc>
        <a:spcBef>
          <a:spcPct val="0"/>
        </a:spcBef>
        <a:spcAft>
          <a:spcPct val="0"/>
        </a:spcAft>
        <a:defRPr sz="5600" b="1">
          <a:solidFill>
            <a:srgbClr val="003C69"/>
          </a:solidFill>
          <a:latin typeface="+mj-lt"/>
          <a:ea typeface="+mj-ea"/>
          <a:cs typeface="+mj-cs"/>
        </a:defRPr>
      </a:lvl1pPr>
      <a:lvl2pPr algn="l" rtl="0" eaLnBrk="0" fontAlgn="base" hangingPunct="0">
        <a:lnSpc>
          <a:spcPct val="90000"/>
        </a:lnSpc>
        <a:spcBef>
          <a:spcPct val="0"/>
        </a:spcBef>
        <a:spcAft>
          <a:spcPct val="0"/>
        </a:spcAft>
        <a:defRPr sz="5600" b="1">
          <a:solidFill>
            <a:srgbClr val="003C69"/>
          </a:solidFill>
          <a:latin typeface="Calibri" pitchFamily="34" charset="0"/>
        </a:defRPr>
      </a:lvl2pPr>
      <a:lvl3pPr algn="l" rtl="0" eaLnBrk="0" fontAlgn="base" hangingPunct="0">
        <a:lnSpc>
          <a:spcPct val="90000"/>
        </a:lnSpc>
        <a:spcBef>
          <a:spcPct val="0"/>
        </a:spcBef>
        <a:spcAft>
          <a:spcPct val="0"/>
        </a:spcAft>
        <a:defRPr sz="5600" b="1">
          <a:solidFill>
            <a:srgbClr val="003C69"/>
          </a:solidFill>
          <a:latin typeface="Calibri" pitchFamily="34" charset="0"/>
        </a:defRPr>
      </a:lvl3pPr>
      <a:lvl4pPr algn="l" rtl="0" eaLnBrk="0" fontAlgn="base" hangingPunct="0">
        <a:lnSpc>
          <a:spcPct val="90000"/>
        </a:lnSpc>
        <a:spcBef>
          <a:spcPct val="0"/>
        </a:spcBef>
        <a:spcAft>
          <a:spcPct val="0"/>
        </a:spcAft>
        <a:defRPr sz="5600" b="1">
          <a:solidFill>
            <a:srgbClr val="003C69"/>
          </a:solidFill>
          <a:latin typeface="Calibri" pitchFamily="34" charset="0"/>
        </a:defRPr>
      </a:lvl4pPr>
      <a:lvl5pPr algn="l" rtl="0" eaLnBrk="0" fontAlgn="base" hangingPunct="0">
        <a:lnSpc>
          <a:spcPct val="90000"/>
        </a:lnSpc>
        <a:spcBef>
          <a:spcPct val="0"/>
        </a:spcBef>
        <a:spcAft>
          <a:spcPct val="0"/>
        </a:spcAft>
        <a:defRPr sz="5600" b="1">
          <a:solidFill>
            <a:srgbClr val="003C69"/>
          </a:solidFill>
          <a:latin typeface="Calibri" pitchFamily="34" charset="0"/>
        </a:defRPr>
      </a:lvl5pPr>
      <a:lvl6pPr marL="914400" algn="l" rtl="0" fontAlgn="base">
        <a:lnSpc>
          <a:spcPct val="90000"/>
        </a:lnSpc>
        <a:spcBef>
          <a:spcPct val="0"/>
        </a:spcBef>
        <a:spcAft>
          <a:spcPct val="0"/>
        </a:spcAft>
        <a:defRPr sz="5600" b="1">
          <a:solidFill>
            <a:srgbClr val="003C69"/>
          </a:solidFill>
          <a:latin typeface="Calibri" pitchFamily="34" charset="0"/>
        </a:defRPr>
      </a:lvl6pPr>
      <a:lvl7pPr marL="1828800" algn="l" rtl="0" fontAlgn="base">
        <a:lnSpc>
          <a:spcPct val="90000"/>
        </a:lnSpc>
        <a:spcBef>
          <a:spcPct val="0"/>
        </a:spcBef>
        <a:spcAft>
          <a:spcPct val="0"/>
        </a:spcAft>
        <a:defRPr sz="5600" b="1">
          <a:solidFill>
            <a:srgbClr val="003C69"/>
          </a:solidFill>
          <a:latin typeface="Calibri" pitchFamily="34" charset="0"/>
        </a:defRPr>
      </a:lvl7pPr>
      <a:lvl8pPr marL="2743200" algn="l" rtl="0" fontAlgn="base">
        <a:lnSpc>
          <a:spcPct val="90000"/>
        </a:lnSpc>
        <a:spcBef>
          <a:spcPct val="0"/>
        </a:spcBef>
        <a:spcAft>
          <a:spcPct val="0"/>
        </a:spcAft>
        <a:defRPr sz="5600" b="1">
          <a:solidFill>
            <a:srgbClr val="003C69"/>
          </a:solidFill>
          <a:latin typeface="Calibri" pitchFamily="34" charset="0"/>
        </a:defRPr>
      </a:lvl8pPr>
      <a:lvl9pPr marL="3657600" algn="l" rtl="0" fontAlgn="base">
        <a:lnSpc>
          <a:spcPct val="90000"/>
        </a:lnSpc>
        <a:spcBef>
          <a:spcPct val="0"/>
        </a:spcBef>
        <a:spcAft>
          <a:spcPct val="0"/>
        </a:spcAft>
        <a:defRPr sz="5600" b="1">
          <a:solidFill>
            <a:srgbClr val="003C69"/>
          </a:solidFill>
          <a:latin typeface="Calibri" pitchFamily="34" charset="0"/>
        </a:defRPr>
      </a:lvl9pPr>
    </p:titleStyle>
    <p:bodyStyle>
      <a:lvl1pPr marL="685800" indent="-685800" algn="l" rtl="0" eaLnBrk="0" fontAlgn="base" hangingPunct="0">
        <a:spcBef>
          <a:spcPct val="20000"/>
        </a:spcBef>
        <a:spcAft>
          <a:spcPct val="0"/>
        </a:spcAft>
        <a:buClr>
          <a:schemeClr val="bg2"/>
        </a:buClr>
        <a:buFont typeface="Wingdings" pitchFamily="2" charset="2"/>
        <a:buChar char="§"/>
        <a:defRPr>
          <a:solidFill>
            <a:srgbClr val="003C69"/>
          </a:solidFill>
          <a:latin typeface="+mn-lt"/>
          <a:ea typeface="+mn-ea"/>
          <a:cs typeface="+mn-cs"/>
        </a:defRPr>
      </a:lvl1pPr>
      <a:lvl2pPr marL="1485900" indent="-571500" algn="l" rtl="0" eaLnBrk="0" fontAlgn="base" hangingPunct="0">
        <a:spcBef>
          <a:spcPct val="20000"/>
        </a:spcBef>
        <a:spcAft>
          <a:spcPct val="0"/>
        </a:spcAft>
        <a:buClr>
          <a:schemeClr val="bg2"/>
        </a:buClr>
        <a:buChar char="–"/>
        <a:defRPr>
          <a:solidFill>
            <a:srgbClr val="404040"/>
          </a:solidFill>
          <a:latin typeface="+mn-lt"/>
        </a:defRPr>
      </a:lvl2pPr>
      <a:lvl3pPr marL="2286000" indent="-457200" algn="l" rtl="0" eaLnBrk="0" fontAlgn="base" hangingPunct="0">
        <a:spcBef>
          <a:spcPct val="20000"/>
        </a:spcBef>
        <a:spcAft>
          <a:spcPct val="0"/>
        </a:spcAft>
        <a:buClr>
          <a:schemeClr val="bg2"/>
        </a:buClr>
        <a:buChar char="•"/>
        <a:defRPr>
          <a:solidFill>
            <a:srgbClr val="404040"/>
          </a:solidFill>
          <a:latin typeface="+mn-lt"/>
        </a:defRPr>
      </a:lvl3pPr>
      <a:lvl4pPr marL="3200400" indent="-457200" algn="l" rtl="0" eaLnBrk="0" fontAlgn="base" hangingPunct="0">
        <a:spcBef>
          <a:spcPct val="20000"/>
        </a:spcBef>
        <a:spcAft>
          <a:spcPct val="0"/>
        </a:spcAft>
        <a:buChar char="–"/>
        <a:defRPr sz="4000">
          <a:solidFill>
            <a:srgbClr val="002244"/>
          </a:solidFill>
          <a:latin typeface="Arial" charset="0"/>
        </a:defRPr>
      </a:lvl4pPr>
      <a:lvl5pPr marL="4114800" indent="-457200" algn="l" rtl="0" eaLnBrk="0" fontAlgn="base" hangingPunct="0">
        <a:spcBef>
          <a:spcPct val="20000"/>
        </a:spcBef>
        <a:spcAft>
          <a:spcPct val="0"/>
        </a:spcAft>
        <a:buChar char="»"/>
        <a:defRPr sz="4000">
          <a:solidFill>
            <a:srgbClr val="002244"/>
          </a:solidFill>
          <a:latin typeface="Arial" charset="0"/>
        </a:defRPr>
      </a:lvl5pPr>
      <a:lvl6pPr marL="5029200" indent="-457200" algn="l" rtl="0" fontAlgn="base">
        <a:spcBef>
          <a:spcPct val="20000"/>
        </a:spcBef>
        <a:spcAft>
          <a:spcPct val="0"/>
        </a:spcAft>
        <a:buChar char="»"/>
        <a:defRPr sz="4000">
          <a:solidFill>
            <a:srgbClr val="002244"/>
          </a:solidFill>
          <a:latin typeface="Arial" charset="0"/>
        </a:defRPr>
      </a:lvl6pPr>
      <a:lvl7pPr marL="5943600" indent="-457200" algn="l" rtl="0" fontAlgn="base">
        <a:spcBef>
          <a:spcPct val="20000"/>
        </a:spcBef>
        <a:spcAft>
          <a:spcPct val="0"/>
        </a:spcAft>
        <a:buChar char="»"/>
        <a:defRPr sz="4000">
          <a:solidFill>
            <a:srgbClr val="002244"/>
          </a:solidFill>
          <a:latin typeface="Arial" charset="0"/>
        </a:defRPr>
      </a:lvl7pPr>
      <a:lvl8pPr marL="6858000" indent="-457200" algn="l" rtl="0" fontAlgn="base">
        <a:spcBef>
          <a:spcPct val="20000"/>
        </a:spcBef>
        <a:spcAft>
          <a:spcPct val="0"/>
        </a:spcAft>
        <a:buChar char="»"/>
        <a:defRPr sz="4000">
          <a:solidFill>
            <a:srgbClr val="002244"/>
          </a:solidFill>
          <a:latin typeface="Arial" charset="0"/>
        </a:defRPr>
      </a:lvl8pPr>
      <a:lvl9pPr marL="7772400" indent="-457200" algn="l" rtl="0" fontAlgn="base">
        <a:spcBef>
          <a:spcPct val="20000"/>
        </a:spcBef>
        <a:spcAft>
          <a:spcPct val="0"/>
        </a:spcAft>
        <a:buChar char="»"/>
        <a:defRPr sz="4000">
          <a:solidFill>
            <a:srgbClr val="002244"/>
          </a:solidFill>
          <a:latin typeface="Arial" charset="0"/>
        </a:defRPr>
      </a:lvl9pPr>
    </p:bodyStyle>
    <p:otherStyle>
      <a:defPPr>
        <a:defRPr lang="pt-BR"/>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upo 2"/>
          <p:cNvGrpSpPr/>
          <p:nvPr/>
        </p:nvGrpSpPr>
        <p:grpSpPr>
          <a:xfrm>
            <a:off x="-48000" y="12282667"/>
            <a:ext cx="24480000" cy="1457398"/>
            <a:chOff x="-18000" y="6129300"/>
            <a:chExt cx="9180000" cy="728699"/>
          </a:xfrm>
        </p:grpSpPr>
        <p:grpSp>
          <p:nvGrpSpPr>
            <p:cNvPr id="10" name="Shape 325"/>
            <p:cNvGrpSpPr/>
            <p:nvPr userDrawn="1"/>
          </p:nvGrpSpPr>
          <p:grpSpPr>
            <a:xfrm>
              <a:off x="-18000" y="6129300"/>
              <a:ext cx="9180000" cy="143985"/>
              <a:chOff x="1835696" y="2348880"/>
              <a:chExt cx="5400669" cy="396000"/>
            </a:xfrm>
          </p:grpSpPr>
          <p:sp>
            <p:nvSpPr>
              <p:cNvPr id="11" name="Shape 326"/>
              <p:cNvSpPr/>
              <p:nvPr/>
            </p:nvSpPr>
            <p:spPr>
              <a:xfrm>
                <a:off x="2413265" y="2348880"/>
                <a:ext cx="430500" cy="396000"/>
              </a:xfrm>
              <a:prstGeom prst="rect">
                <a:avLst/>
              </a:prstGeom>
              <a:solidFill>
                <a:srgbClr val="DF602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2" name="Shape 327"/>
              <p:cNvSpPr/>
              <p:nvPr/>
            </p:nvSpPr>
            <p:spPr>
              <a:xfrm>
                <a:off x="1835696" y="2348880"/>
                <a:ext cx="577500" cy="396000"/>
              </a:xfrm>
              <a:prstGeom prst="rect">
                <a:avLst/>
              </a:prstGeom>
              <a:solidFill>
                <a:srgbClr val="F2AF0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3" name="Shape 328"/>
              <p:cNvSpPr/>
              <p:nvPr/>
            </p:nvSpPr>
            <p:spPr>
              <a:xfrm>
                <a:off x="4536019" y="2348880"/>
                <a:ext cx="1332300" cy="396000"/>
              </a:xfrm>
              <a:prstGeom prst="rect">
                <a:avLst/>
              </a:prstGeom>
              <a:solidFill>
                <a:srgbClr val="58919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4" name="Shape 329"/>
              <p:cNvSpPr/>
              <p:nvPr/>
            </p:nvSpPr>
            <p:spPr>
              <a:xfrm>
                <a:off x="5868366" y="2348880"/>
                <a:ext cx="1368000" cy="396000"/>
              </a:xfrm>
              <a:prstGeom prst="rect">
                <a:avLst/>
              </a:prstGeom>
              <a:solidFill>
                <a:srgbClr val="96172E"/>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5" name="Shape 330"/>
              <p:cNvSpPr/>
              <p:nvPr/>
            </p:nvSpPr>
            <p:spPr>
              <a:xfrm>
                <a:off x="2843628" y="2348880"/>
                <a:ext cx="1692300" cy="396000"/>
              </a:xfrm>
              <a:prstGeom prst="rect">
                <a:avLst/>
              </a:prstGeom>
              <a:solidFill>
                <a:srgbClr val="999D1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grpSp>
        <p:sp>
          <p:nvSpPr>
            <p:cNvPr id="4" name="Retângulo 3"/>
            <p:cNvSpPr/>
            <p:nvPr/>
          </p:nvSpPr>
          <p:spPr bwMode="auto">
            <a:xfrm rot="10800000" flipH="1">
              <a:off x="0" y="6209994"/>
              <a:ext cx="9162000" cy="648005"/>
            </a:xfrm>
            <a:prstGeom prst="rect">
              <a:avLst/>
            </a:pr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pic>
          <p:nvPicPr>
            <p:cNvPr id="5" name="Imagem 4"/>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3983657" y="6357900"/>
              <a:ext cx="1176687" cy="292127"/>
            </a:xfrm>
            <a:prstGeom prst="rect">
              <a:avLst/>
            </a:prstGeom>
          </p:spPr>
        </p:pic>
      </p:grpSp>
    </p:spTree>
    <p:extLst>
      <p:ext uri="{BB962C8B-B14F-4D97-AF65-F5344CB8AC3E}">
        <p14:creationId xmlns:p14="http://schemas.microsoft.com/office/powerpoint/2010/main" val="58737025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rtl="0" eaLnBrk="0" fontAlgn="base" hangingPunct="0">
        <a:lnSpc>
          <a:spcPct val="90000"/>
        </a:lnSpc>
        <a:spcBef>
          <a:spcPct val="0"/>
        </a:spcBef>
        <a:spcAft>
          <a:spcPct val="0"/>
        </a:spcAft>
        <a:defRPr sz="5600" b="1">
          <a:solidFill>
            <a:srgbClr val="003C69"/>
          </a:solidFill>
          <a:latin typeface="+mj-lt"/>
          <a:ea typeface="+mj-ea"/>
          <a:cs typeface="+mj-cs"/>
        </a:defRPr>
      </a:lvl1pPr>
      <a:lvl2pPr algn="l" rtl="0" eaLnBrk="0" fontAlgn="base" hangingPunct="0">
        <a:lnSpc>
          <a:spcPct val="90000"/>
        </a:lnSpc>
        <a:spcBef>
          <a:spcPct val="0"/>
        </a:spcBef>
        <a:spcAft>
          <a:spcPct val="0"/>
        </a:spcAft>
        <a:defRPr sz="5600" b="1">
          <a:solidFill>
            <a:srgbClr val="003C69"/>
          </a:solidFill>
          <a:latin typeface="Calibri" pitchFamily="34" charset="0"/>
        </a:defRPr>
      </a:lvl2pPr>
      <a:lvl3pPr algn="l" rtl="0" eaLnBrk="0" fontAlgn="base" hangingPunct="0">
        <a:lnSpc>
          <a:spcPct val="90000"/>
        </a:lnSpc>
        <a:spcBef>
          <a:spcPct val="0"/>
        </a:spcBef>
        <a:spcAft>
          <a:spcPct val="0"/>
        </a:spcAft>
        <a:defRPr sz="5600" b="1">
          <a:solidFill>
            <a:srgbClr val="003C69"/>
          </a:solidFill>
          <a:latin typeface="Calibri" pitchFamily="34" charset="0"/>
        </a:defRPr>
      </a:lvl3pPr>
      <a:lvl4pPr algn="l" rtl="0" eaLnBrk="0" fontAlgn="base" hangingPunct="0">
        <a:lnSpc>
          <a:spcPct val="90000"/>
        </a:lnSpc>
        <a:spcBef>
          <a:spcPct val="0"/>
        </a:spcBef>
        <a:spcAft>
          <a:spcPct val="0"/>
        </a:spcAft>
        <a:defRPr sz="5600" b="1">
          <a:solidFill>
            <a:srgbClr val="003C69"/>
          </a:solidFill>
          <a:latin typeface="Calibri" pitchFamily="34" charset="0"/>
        </a:defRPr>
      </a:lvl4pPr>
      <a:lvl5pPr algn="l" rtl="0" eaLnBrk="0" fontAlgn="base" hangingPunct="0">
        <a:lnSpc>
          <a:spcPct val="90000"/>
        </a:lnSpc>
        <a:spcBef>
          <a:spcPct val="0"/>
        </a:spcBef>
        <a:spcAft>
          <a:spcPct val="0"/>
        </a:spcAft>
        <a:defRPr sz="5600" b="1">
          <a:solidFill>
            <a:srgbClr val="003C69"/>
          </a:solidFill>
          <a:latin typeface="Calibri" pitchFamily="34" charset="0"/>
        </a:defRPr>
      </a:lvl5pPr>
      <a:lvl6pPr marL="914400" algn="l" rtl="0" fontAlgn="base">
        <a:lnSpc>
          <a:spcPct val="90000"/>
        </a:lnSpc>
        <a:spcBef>
          <a:spcPct val="0"/>
        </a:spcBef>
        <a:spcAft>
          <a:spcPct val="0"/>
        </a:spcAft>
        <a:defRPr sz="5600" b="1">
          <a:solidFill>
            <a:srgbClr val="003C69"/>
          </a:solidFill>
          <a:latin typeface="Calibri" pitchFamily="34" charset="0"/>
        </a:defRPr>
      </a:lvl6pPr>
      <a:lvl7pPr marL="1828800" algn="l" rtl="0" fontAlgn="base">
        <a:lnSpc>
          <a:spcPct val="90000"/>
        </a:lnSpc>
        <a:spcBef>
          <a:spcPct val="0"/>
        </a:spcBef>
        <a:spcAft>
          <a:spcPct val="0"/>
        </a:spcAft>
        <a:defRPr sz="5600" b="1">
          <a:solidFill>
            <a:srgbClr val="003C69"/>
          </a:solidFill>
          <a:latin typeface="Calibri" pitchFamily="34" charset="0"/>
        </a:defRPr>
      </a:lvl7pPr>
      <a:lvl8pPr marL="2743200" algn="l" rtl="0" fontAlgn="base">
        <a:lnSpc>
          <a:spcPct val="90000"/>
        </a:lnSpc>
        <a:spcBef>
          <a:spcPct val="0"/>
        </a:spcBef>
        <a:spcAft>
          <a:spcPct val="0"/>
        </a:spcAft>
        <a:defRPr sz="5600" b="1">
          <a:solidFill>
            <a:srgbClr val="003C69"/>
          </a:solidFill>
          <a:latin typeface="Calibri" pitchFamily="34" charset="0"/>
        </a:defRPr>
      </a:lvl8pPr>
      <a:lvl9pPr marL="3657600" algn="l" rtl="0" fontAlgn="base">
        <a:lnSpc>
          <a:spcPct val="90000"/>
        </a:lnSpc>
        <a:spcBef>
          <a:spcPct val="0"/>
        </a:spcBef>
        <a:spcAft>
          <a:spcPct val="0"/>
        </a:spcAft>
        <a:defRPr sz="5600" b="1">
          <a:solidFill>
            <a:srgbClr val="003C69"/>
          </a:solidFill>
          <a:latin typeface="Calibri" pitchFamily="34" charset="0"/>
        </a:defRPr>
      </a:lvl9pPr>
    </p:titleStyle>
    <p:bodyStyle>
      <a:lvl1pPr marL="685800" indent="-685800" algn="l" rtl="0" eaLnBrk="0" fontAlgn="base" hangingPunct="0">
        <a:spcBef>
          <a:spcPct val="20000"/>
        </a:spcBef>
        <a:spcAft>
          <a:spcPct val="0"/>
        </a:spcAft>
        <a:buClr>
          <a:schemeClr val="bg2"/>
        </a:buClr>
        <a:buFont typeface="Wingdings" pitchFamily="2" charset="2"/>
        <a:buChar char="§"/>
        <a:defRPr>
          <a:solidFill>
            <a:srgbClr val="003C69"/>
          </a:solidFill>
          <a:latin typeface="+mn-lt"/>
          <a:ea typeface="+mn-ea"/>
          <a:cs typeface="+mn-cs"/>
        </a:defRPr>
      </a:lvl1pPr>
      <a:lvl2pPr marL="1485900" indent="-571500" algn="l" rtl="0" eaLnBrk="0" fontAlgn="base" hangingPunct="0">
        <a:spcBef>
          <a:spcPct val="20000"/>
        </a:spcBef>
        <a:spcAft>
          <a:spcPct val="0"/>
        </a:spcAft>
        <a:buClr>
          <a:schemeClr val="bg2"/>
        </a:buClr>
        <a:buChar char="–"/>
        <a:defRPr>
          <a:solidFill>
            <a:srgbClr val="404040"/>
          </a:solidFill>
          <a:latin typeface="+mn-lt"/>
        </a:defRPr>
      </a:lvl2pPr>
      <a:lvl3pPr marL="2286000" indent="-457200" algn="l" rtl="0" eaLnBrk="0" fontAlgn="base" hangingPunct="0">
        <a:spcBef>
          <a:spcPct val="20000"/>
        </a:spcBef>
        <a:spcAft>
          <a:spcPct val="0"/>
        </a:spcAft>
        <a:buClr>
          <a:schemeClr val="bg2"/>
        </a:buClr>
        <a:buChar char="•"/>
        <a:defRPr>
          <a:solidFill>
            <a:srgbClr val="404040"/>
          </a:solidFill>
          <a:latin typeface="+mn-lt"/>
        </a:defRPr>
      </a:lvl3pPr>
      <a:lvl4pPr marL="3200400" indent="-457200" algn="l" rtl="0" eaLnBrk="0" fontAlgn="base" hangingPunct="0">
        <a:spcBef>
          <a:spcPct val="20000"/>
        </a:spcBef>
        <a:spcAft>
          <a:spcPct val="0"/>
        </a:spcAft>
        <a:buChar char="–"/>
        <a:defRPr sz="4000">
          <a:solidFill>
            <a:srgbClr val="002244"/>
          </a:solidFill>
          <a:latin typeface="Arial" charset="0"/>
        </a:defRPr>
      </a:lvl4pPr>
      <a:lvl5pPr marL="4114800" indent="-457200" algn="l" rtl="0" eaLnBrk="0" fontAlgn="base" hangingPunct="0">
        <a:spcBef>
          <a:spcPct val="20000"/>
        </a:spcBef>
        <a:spcAft>
          <a:spcPct val="0"/>
        </a:spcAft>
        <a:buChar char="»"/>
        <a:defRPr sz="4000">
          <a:solidFill>
            <a:srgbClr val="002244"/>
          </a:solidFill>
          <a:latin typeface="Arial" charset="0"/>
        </a:defRPr>
      </a:lvl5pPr>
      <a:lvl6pPr marL="5029200" indent="-457200" algn="l" rtl="0" fontAlgn="base">
        <a:spcBef>
          <a:spcPct val="20000"/>
        </a:spcBef>
        <a:spcAft>
          <a:spcPct val="0"/>
        </a:spcAft>
        <a:buChar char="»"/>
        <a:defRPr sz="4000">
          <a:solidFill>
            <a:srgbClr val="002244"/>
          </a:solidFill>
          <a:latin typeface="Arial" charset="0"/>
        </a:defRPr>
      </a:lvl6pPr>
      <a:lvl7pPr marL="5943600" indent="-457200" algn="l" rtl="0" fontAlgn="base">
        <a:spcBef>
          <a:spcPct val="20000"/>
        </a:spcBef>
        <a:spcAft>
          <a:spcPct val="0"/>
        </a:spcAft>
        <a:buChar char="»"/>
        <a:defRPr sz="4000">
          <a:solidFill>
            <a:srgbClr val="002244"/>
          </a:solidFill>
          <a:latin typeface="Arial" charset="0"/>
        </a:defRPr>
      </a:lvl7pPr>
      <a:lvl8pPr marL="6858000" indent="-457200" algn="l" rtl="0" fontAlgn="base">
        <a:spcBef>
          <a:spcPct val="20000"/>
        </a:spcBef>
        <a:spcAft>
          <a:spcPct val="0"/>
        </a:spcAft>
        <a:buChar char="»"/>
        <a:defRPr sz="4000">
          <a:solidFill>
            <a:srgbClr val="002244"/>
          </a:solidFill>
          <a:latin typeface="Arial" charset="0"/>
        </a:defRPr>
      </a:lvl8pPr>
      <a:lvl9pPr marL="7772400" indent="-457200" algn="l" rtl="0" fontAlgn="base">
        <a:spcBef>
          <a:spcPct val="20000"/>
        </a:spcBef>
        <a:spcAft>
          <a:spcPct val="0"/>
        </a:spcAft>
        <a:buChar char="»"/>
        <a:defRPr sz="4000">
          <a:solidFill>
            <a:srgbClr val="002244"/>
          </a:solidFill>
          <a:latin typeface="Arial" charset="0"/>
        </a:defRPr>
      </a:lvl9pPr>
    </p:bodyStyle>
    <p:otherStyle>
      <a:defPPr>
        <a:defRPr lang="pt-BR"/>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upo 2"/>
          <p:cNvGrpSpPr/>
          <p:nvPr/>
        </p:nvGrpSpPr>
        <p:grpSpPr>
          <a:xfrm>
            <a:off x="-48000" y="12282667"/>
            <a:ext cx="24480000" cy="1457398"/>
            <a:chOff x="-18000" y="6129300"/>
            <a:chExt cx="9180000" cy="728699"/>
          </a:xfrm>
        </p:grpSpPr>
        <p:grpSp>
          <p:nvGrpSpPr>
            <p:cNvPr id="10" name="Shape 325"/>
            <p:cNvGrpSpPr/>
            <p:nvPr userDrawn="1"/>
          </p:nvGrpSpPr>
          <p:grpSpPr>
            <a:xfrm>
              <a:off x="-18000" y="6129300"/>
              <a:ext cx="9180000" cy="143985"/>
              <a:chOff x="1835696" y="2348880"/>
              <a:chExt cx="5400669" cy="396000"/>
            </a:xfrm>
          </p:grpSpPr>
          <p:sp>
            <p:nvSpPr>
              <p:cNvPr id="11" name="Shape 326"/>
              <p:cNvSpPr/>
              <p:nvPr/>
            </p:nvSpPr>
            <p:spPr>
              <a:xfrm>
                <a:off x="2413265" y="2348880"/>
                <a:ext cx="430500" cy="396000"/>
              </a:xfrm>
              <a:prstGeom prst="rect">
                <a:avLst/>
              </a:prstGeom>
              <a:solidFill>
                <a:srgbClr val="DF602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2" name="Shape 327"/>
              <p:cNvSpPr/>
              <p:nvPr/>
            </p:nvSpPr>
            <p:spPr>
              <a:xfrm>
                <a:off x="1835696" y="2348880"/>
                <a:ext cx="577500" cy="396000"/>
              </a:xfrm>
              <a:prstGeom prst="rect">
                <a:avLst/>
              </a:prstGeom>
              <a:solidFill>
                <a:srgbClr val="F2AF00"/>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3" name="Shape 328"/>
              <p:cNvSpPr/>
              <p:nvPr/>
            </p:nvSpPr>
            <p:spPr>
              <a:xfrm>
                <a:off x="4536019" y="2348880"/>
                <a:ext cx="1332300" cy="396000"/>
              </a:xfrm>
              <a:prstGeom prst="rect">
                <a:avLst/>
              </a:prstGeom>
              <a:solidFill>
                <a:srgbClr val="58919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4" name="Shape 329"/>
              <p:cNvSpPr/>
              <p:nvPr/>
            </p:nvSpPr>
            <p:spPr>
              <a:xfrm>
                <a:off x="5868366" y="2348880"/>
                <a:ext cx="1368000" cy="396000"/>
              </a:xfrm>
              <a:prstGeom prst="rect">
                <a:avLst/>
              </a:prstGeom>
              <a:solidFill>
                <a:srgbClr val="96172E"/>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sp>
            <p:nvSpPr>
              <p:cNvPr id="15" name="Shape 330"/>
              <p:cNvSpPr/>
              <p:nvPr/>
            </p:nvSpPr>
            <p:spPr>
              <a:xfrm>
                <a:off x="2843628" y="2348880"/>
                <a:ext cx="1692300" cy="396000"/>
              </a:xfrm>
              <a:prstGeom prst="rect">
                <a:avLst/>
              </a:prstGeom>
              <a:solidFill>
                <a:srgbClr val="999D19"/>
              </a:solidFill>
              <a:ln>
                <a:noFill/>
              </a:ln>
            </p:spPr>
            <p:txBody>
              <a:bodyPr lIns="91425" tIns="45700" rIns="91425" bIns="45700" anchor="ctr" anchorCtr="0">
                <a:noAutofit/>
              </a:bodyPr>
              <a:lstStyle/>
              <a:p>
                <a:pPr defTabSz="1828800" fontAlgn="base" hangingPunct="1">
                  <a:spcAft>
                    <a:spcPct val="0"/>
                  </a:spcAft>
                </a:pPr>
                <a:endParaRPr sz="3600" kern="1200">
                  <a:solidFill>
                    <a:srgbClr val="FFFFFF"/>
                  </a:solidFill>
                  <a:latin typeface="Calibri"/>
                  <a:ea typeface="Calibri"/>
                  <a:cs typeface="Calibri"/>
                </a:endParaRPr>
              </a:p>
            </p:txBody>
          </p:sp>
        </p:grpSp>
        <p:sp>
          <p:nvSpPr>
            <p:cNvPr id="4" name="Retângulo 3"/>
            <p:cNvSpPr/>
            <p:nvPr/>
          </p:nvSpPr>
          <p:spPr bwMode="auto">
            <a:xfrm rot="10800000" flipH="1">
              <a:off x="0" y="6209994"/>
              <a:ext cx="9162000" cy="648005"/>
            </a:xfrm>
            <a:prstGeom prst="rect">
              <a:avLst/>
            </a:pr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828800" fontAlgn="base" hangingPunct="1">
                <a:spcBef>
                  <a:spcPct val="0"/>
                </a:spcBef>
                <a:spcAft>
                  <a:spcPct val="0"/>
                </a:spcAft>
                <a:defRPr/>
              </a:pPr>
              <a:endParaRPr lang="pt-BR" sz="3600" kern="1200">
                <a:solidFill>
                  <a:srgbClr val="FFFFFF"/>
                </a:solidFill>
              </a:endParaRPr>
            </a:p>
          </p:txBody>
        </p:sp>
        <p:pic>
          <p:nvPicPr>
            <p:cNvPr id="5" name="Imagem 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31540" y="6357900"/>
              <a:ext cx="1176687" cy="292127"/>
            </a:xfrm>
            <a:prstGeom prst="rect">
              <a:avLst/>
            </a:prstGeom>
          </p:spPr>
        </p:pic>
      </p:grpSp>
      <p:sp>
        <p:nvSpPr>
          <p:cNvPr id="16" name="Espaço Reservado para Número de Slide 5"/>
          <p:cNvSpPr>
            <a:spLocks noGrp="1"/>
          </p:cNvSpPr>
          <p:nvPr>
            <p:ph type="sldNum" sz="quarter" idx="4"/>
          </p:nvPr>
        </p:nvSpPr>
        <p:spPr>
          <a:xfrm>
            <a:off x="17952640" y="12712703"/>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pPr fontAlgn="base" hangingPunct="1">
              <a:spcBef>
                <a:spcPct val="0"/>
              </a:spcBef>
              <a:spcAft>
                <a:spcPct val="0"/>
              </a:spcAft>
            </a:pPr>
            <a:fld id="{7C21C407-CB40-4A3B-BA59-C662B23103D7}" type="slidenum">
              <a:rPr lang="pt-BR" kern="1200" smtClean="0">
                <a:solidFill>
                  <a:srgbClr val="003E69">
                    <a:tint val="75000"/>
                  </a:srgbClr>
                </a:solidFill>
              </a:rPr>
              <a:pPr fontAlgn="base" hangingPunct="1">
                <a:spcBef>
                  <a:spcPct val="0"/>
                </a:spcBef>
                <a:spcAft>
                  <a:spcPct val="0"/>
                </a:spcAft>
              </a:pPr>
              <a:t>‹#›</a:t>
            </a:fld>
            <a:endParaRPr lang="pt-BR" kern="1200">
              <a:solidFill>
                <a:srgbClr val="003E69">
                  <a:tint val="75000"/>
                </a:srgbClr>
              </a:solidFill>
            </a:endParaRPr>
          </a:p>
        </p:txBody>
      </p:sp>
    </p:spTree>
    <p:extLst>
      <p:ext uri="{BB962C8B-B14F-4D97-AF65-F5344CB8AC3E}">
        <p14:creationId xmlns:p14="http://schemas.microsoft.com/office/powerpoint/2010/main" val="257392769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rtl="0" eaLnBrk="0" fontAlgn="base" hangingPunct="0">
        <a:lnSpc>
          <a:spcPct val="90000"/>
        </a:lnSpc>
        <a:spcBef>
          <a:spcPct val="0"/>
        </a:spcBef>
        <a:spcAft>
          <a:spcPct val="0"/>
        </a:spcAft>
        <a:defRPr sz="5600" b="1">
          <a:solidFill>
            <a:srgbClr val="003C69"/>
          </a:solidFill>
          <a:latin typeface="+mj-lt"/>
          <a:ea typeface="+mj-ea"/>
          <a:cs typeface="+mj-cs"/>
        </a:defRPr>
      </a:lvl1pPr>
      <a:lvl2pPr algn="l" rtl="0" eaLnBrk="0" fontAlgn="base" hangingPunct="0">
        <a:lnSpc>
          <a:spcPct val="90000"/>
        </a:lnSpc>
        <a:spcBef>
          <a:spcPct val="0"/>
        </a:spcBef>
        <a:spcAft>
          <a:spcPct val="0"/>
        </a:spcAft>
        <a:defRPr sz="5600" b="1">
          <a:solidFill>
            <a:srgbClr val="003C69"/>
          </a:solidFill>
          <a:latin typeface="Calibri" pitchFamily="34" charset="0"/>
        </a:defRPr>
      </a:lvl2pPr>
      <a:lvl3pPr algn="l" rtl="0" eaLnBrk="0" fontAlgn="base" hangingPunct="0">
        <a:lnSpc>
          <a:spcPct val="90000"/>
        </a:lnSpc>
        <a:spcBef>
          <a:spcPct val="0"/>
        </a:spcBef>
        <a:spcAft>
          <a:spcPct val="0"/>
        </a:spcAft>
        <a:defRPr sz="5600" b="1">
          <a:solidFill>
            <a:srgbClr val="003C69"/>
          </a:solidFill>
          <a:latin typeface="Calibri" pitchFamily="34" charset="0"/>
        </a:defRPr>
      </a:lvl3pPr>
      <a:lvl4pPr algn="l" rtl="0" eaLnBrk="0" fontAlgn="base" hangingPunct="0">
        <a:lnSpc>
          <a:spcPct val="90000"/>
        </a:lnSpc>
        <a:spcBef>
          <a:spcPct val="0"/>
        </a:spcBef>
        <a:spcAft>
          <a:spcPct val="0"/>
        </a:spcAft>
        <a:defRPr sz="5600" b="1">
          <a:solidFill>
            <a:srgbClr val="003C69"/>
          </a:solidFill>
          <a:latin typeface="Calibri" pitchFamily="34" charset="0"/>
        </a:defRPr>
      </a:lvl4pPr>
      <a:lvl5pPr algn="l" rtl="0" eaLnBrk="0" fontAlgn="base" hangingPunct="0">
        <a:lnSpc>
          <a:spcPct val="90000"/>
        </a:lnSpc>
        <a:spcBef>
          <a:spcPct val="0"/>
        </a:spcBef>
        <a:spcAft>
          <a:spcPct val="0"/>
        </a:spcAft>
        <a:defRPr sz="5600" b="1">
          <a:solidFill>
            <a:srgbClr val="003C69"/>
          </a:solidFill>
          <a:latin typeface="Calibri" pitchFamily="34" charset="0"/>
        </a:defRPr>
      </a:lvl5pPr>
      <a:lvl6pPr marL="914400" algn="l" rtl="0" fontAlgn="base">
        <a:lnSpc>
          <a:spcPct val="90000"/>
        </a:lnSpc>
        <a:spcBef>
          <a:spcPct val="0"/>
        </a:spcBef>
        <a:spcAft>
          <a:spcPct val="0"/>
        </a:spcAft>
        <a:defRPr sz="5600" b="1">
          <a:solidFill>
            <a:srgbClr val="003C69"/>
          </a:solidFill>
          <a:latin typeface="Calibri" pitchFamily="34" charset="0"/>
        </a:defRPr>
      </a:lvl6pPr>
      <a:lvl7pPr marL="1828800" algn="l" rtl="0" fontAlgn="base">
        <a:lnSpc>
          <a:spcPct val="90000"/>
        </a:lnSpc>
        <a:spcBef>
          <a:spcPct val="0"/>
        </a:spcBef>
        <a:spcAft>
          <a:spcPct val="0"/>
        </a:spcAft>
        <a:defRPr sz="5600" b="1">
          <a:solidFill>
            <a:srgbClr val="003C69"/>
          </a:solidFill>
          <a:latin typeface="Calibri" pitchFamily="34" charset="0"/>
        </a:defRPr>
      </a:lvl7pPr>
      <a:lvl8pPr marL="2743200" algn="l" rtl="0" fontAlgn="base">
        <a:lnSpc>
          <a:spcPct val="90000"/>
        </a:lnSpc>
        <a:spcBef>
          <a:spcPct val="0"/>
        </a:spcBef>
        <a:spcAft>
          <a:spcPct val="0"/>
        </a:spcAft>
        <a:defRPr sz="5600" b="1">
          <a:solidFill>
            <a:srgbClr val="003C69"/>
          </a:solidFill>
          <a:latin typeface="Calibri" pitchFamily="34" charset="0"/>
        </a:defRPr>
      </a:lvl8pPr>
      <a:lvl9pPr marL="3657600" algn="l" rtl="0" fontAlgn="base">
        <a:lnSpc>
          <a:spcPct val="90000"/>
        </a:lnSpc>
        <a:spcBef>
          <a:spcPct val="0"/>
        </a:spcBef>
        <a:spcAft>
          <a:spcPct val="0"/>
        </a:spcAft>
        <a:defRPr sz="5600" b="1">
          <a:solidFill>
            <a:srgbClr val="003C69"/>
          </a:solidFill>
          <a:latin typeface="Calibri" pitchFamily="34" charset="0"/>
        </a:defRPr>
      </a:lvl9pPr>
    </p:titleStyle>
    <p:bodyStyle>
      <a:lvl1pPr marL="685800" indent="-685800" algn="l" rtl="0" eaLnBrk="0" fontAlgn="base" hangingPunct="0">
        <a:spcBef>
          <a:spcPct val="20000"/>
        </a:spcBef>
        <a:spcAft>
          <a:spcPct val="0"/>
        </a:spcAft>
        <a:buClr>
          <a:schemeClr val="bg2"/>
        </a:buClr>
        <a:buFont typeface="Wingdings" pitchFamily="2" charset="2"/>
        <a:buChar char="§"/>
        <a:defRPr>
          <a:solidFill>
            <a:srgbClr val="003C69"/>
          </a:solidFill>
          <a:latin typeface="+mn-lt"/>
          <a:ea typeface="+mn-ea"/>
          <a:cs typeface="+mn-cs"/>
        </a:defRPr>
      </a:lvl1pPr>
      <a:lvl2pPr marL="1485900" indent="-571500" algn="l" rtl="0" eaLnBrk="0" fontAlgn="base" hangingPunct="0">
        <a:spcBef>
          <a:spcPct val="20000"/>
        </a:spcBef>
        <a:spcAft>
          <a:spcPct val="0"/>
        </a:spcAft>
        <a:buClr>
          <a:schemeClr val="bg2"/>
        </a:buClr>
        <a:buChar char="–"/>
        <a:defRPr>
          <a:solidFill>
            <a:srgbClr val="404040"/>
          </a:solidFill>
          <a:latin typeface="+mn-lt"/>
        </a:defRPr>
      </a:lvl2pPr>
      <a:lvl3pPr marL="2286000" indent="-457200" algn="l" rtl="0" eaLnBrk="0" fontAlgn="base" hangingPunct="0">
        <a:spcBef>
          <a:spcPct val="20000"/>
        </a:spcBef>
        <a:spcAft>
          <a:spcPct val="0"/>
        </a:spcAft>
        <a:buClr>
          <a:schemeClr val="bg2"/>
        </a:buClr>
        <a:buChar char="•"/>
        <a:defRPr>
          <a:solidFill>
            <a:srgbClr val="404040"/>
          </a:solidFill>
          <a:latin typeface="+mn-lt"/>
        </a:defRPr>
      </a:lvl3pPr>
      <a:lvl4pPr marL="3200400" indent="-457200" algn="l" rtl="0" eaLnBrk="0" fontAlgn="base" hangingPunct="0">
        <a:spcBef>
          <a:spcPct val="20000"/>
        </a:spcBef>
        <a:spcAft>
          <a:spcPct val="0"/>
        </a:spcAft>
        <a:buChar char="–"/>
        <a:defRPr sz="4000">
          <a:solidFill>
            <a:srgbClr val="002244"/>
          </a:solidFill>
          <a:latin typeface="Arial" charset="0"/>
        </a:defRPr>
      </a:lvl4pPr>
      <a:lvl5pPr marL="4114800" indent="-457200" algn="l" rtl="0" eaLnBrk="0" fontAlgn="base" hangingPunct="0">
        <a:spcBef>
          <a:spcPct val="20000"/>
        </a:spcBef>
        <a:spcAft>
          <a:spcPct val="0"/>
        </a:spcAft>
        <a:buChar char="»"/>
        <a:defRPr sz="4000">
          <a:solidFill>
            <a:srgbClr val="002244"/>
          </a:solidFill>
          <a:latin typeface="Arial" charset="0"/>
        </a:defRPr>
      </a:lvl5pPr>
      <a:lvl6pPr marL="5029200" indent="-457200" algn="l" rtl="0" fontAlgn="base">
        <a:spcBef>
          <a:spcPct val="20000"/>
        </a:spcBef>
        <a:spcAft>
          <a:spcPct val="0"/>
        </a:spcAft>
        <a:buChar char="»"/>
        <a:defRPr sz="4000">
          <a:solidFill>
            <a:srgbClr val="002244"/>
          </a:solidFill>
          <a:latin typeface="Arial" charset="0"/>
        </a:defRPr>
      </a:lvl6pPr>
      <a:lvl7pPr marL="5943600" indent="-457200" algn="l" rtl="0" fontAlgn="base">
        <a:spcBef>
          <a:spcPct val="20000"/>
        </a:spcBef>
        <a:spcAft>
          <a:spcPct val="0"/>
        </a:spcAft>
        <a:buChar char="»"/>
        <a:defRPr sz="4000">
          <a:solidFill>
            <a:srgbClr val="002244"/>
          </a:solidFill>
          <a:latin typeface="Arial" charset="0"/>
        </a:defRPr>
      </a:lvl7pPr>
      <a:lvl8pPr marL="6858000" indent="-457200" algn="l" rtl="0" fontAlgn="base">
        <a:spcBef>
          <a:spcPct val="20000"/>
        </a:spcBef>
        <a:spcAft>
          <a:spcPct val="0"/>
        </a:spcAft>
        <a:buChar char="»"/>
        <a:defRPr sz="4000">
          <a:solidFill>
            <a:srgbClr val="002244"/>
          </a:solidFill>
          <a:latin typeface="Arial" charset="0"/>
        </a:defRPr>
      </a:lvl8pPr>
      <a:lvl9pPr marL="7772400" indent="-457200" algn="l" rtl="0" fontAlgn="base">
        <a:spcBef>
          <a:spcPct val="20000"/>
        </a:spcBef>
        <a:spcAft>
          <a:spcPct val="0"/>
        </a:spcAft>
        <a:buChar char="»"/>
        <a:defRPr sz="4000">
          <a:solidFill>
            <a:srgbClr val="002244"/>
          </a:solidFill>
          <a:latin typeface="Arial" charset="0"/>
        </a:defRPr>
      </a:lvl9pPr>
    </p:bodyStyle>
    <p:otherStyle>
      <a:defPPr>
        <a:defRPr lang="pt-BR"/>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jpeg"/><Relationship Id="rId1" Type="http://schemas.openxmlformats.org/officeDocument/2006/relationships/slideLayout" Target="../slideLayouts/slideLayout28.xml"/><Relationship Id="rId6" Type="http://schemas.openxmlformats.org/officeDocument/2006/relationships/image" Target="../media/image9.png"/><Relationship Id="rId11" Type="http://schemas.openxmlformats.org/officeDocument/2006/relationships/image" Target="../media/image14.gif"/><Relationship Id="rId5" Type="http://schemas.openxmlformats.org/officeDocument/2006/relationships/image" Target="../media/image8.jpe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62.xml"/><Relationship Id="rId6" Type="http://schemas.openxmlformats.org/officeDocument/2006/relationships/image" Target="../media/image4.png"/><Relationship Id="rId5" Type="http://schemas.openxmlformats.org/officeDocument/2006/relationships/image" Target="../media/image21.png"/><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51.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4.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44.xml"/><Relationship Id="rId4" Type="http://schemas.openxmlformats.org/officeDocument/2006/relationships/image" Target="../media/image3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3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a:xfrm>
            <a:off x="727561" y="8284397"/>
            <a:ext cx="23001183" cy="2809831"/>
          </a:xfrm>
        </p:spPr>
        <p:txBody>
          <a:bodyPr/>
          <a:lstStyle/>
          <a:p>
            <a:r>
              <a:rPr lang="en-US" dirty="0"/>
              <a:t>Rafael Cruz</a:t>
            </a:r>
          </a:p>
          <a:p>
            <a:r>
              <a:rPr lang="en-US" dirty="0"/>
              <a:t>Microsoft Most Valuable </a:t>
            </a:r>
            <a:r>
              <a:rPr lang="en-US" dirty="0" smtClean="0"/>
              <a:t>Professional</a:t>
            </a:r>
            <a:endParaRPr lang="en-US" dirty="0"/>
          </a:p>
          <a:p>
            <a:r>
              <a:rPr lang="en-US" dirty="0" smtClean="0"/>
              <a:t>Senior Development Leader at </a:t>
            </a:r>
            <a:r>
              <a:rPr lang="en-US" dirty="0" err="1" smtClean="0"/>
              <a:t>Icatu</a:t>
            </a:r>
            <a:r>
              <a:rPr lang="en-US" dirty="0" smtClean="0"/>
              <a:t> </a:t>
            </a:r>
            <a:r>
              <a:rPr lang="en-US" dirty="0" err="1" smtClean="0"/>
              <a:t>Seguros</a:t>
            </a:r>
            <a:endParaRPr lang="en-US" dirty="0" smtClean="0"/>
          </a:p>
        </p:txBody>
      </p:sp>
      <p:sp>
        <p:nvSpPr>
          <p:cNvPr id="2" name="Título 1"/>
          <p:cNvSpPr>
            <a:spLocks noGrp="1"/>
          </p:cNvSpPr>
          <p:nvPr>
            <p:ph type="title"/>
          </p:nvPr>
        </p:nvSpPr>
        <p:spPr/>
        <p:txBody>
          <a:bodyPr>
            <a:normAutofit fontScale="90000"/>
          </a:bodyPr>
          <a:lstStyle/>
          <a:p>
            <a:r>
              <a:rPr lang="pt-BR" sz="9600" dirty="0"/>
              <a:t>ASP.NET Core, Docker e Azure DevOps  </a:t>
            </a:r>
            <a:br>
              <a:rPr lang="pt-BR" sz="9600" dirty="0"/>
            </a:br>
            <a:r>
              <a:rPr lang="pt-BR" sz="9600" dirty="0"/>
              <a:t>A união perfeita</a:t>
            </a:r>
            <a:endParaRPr lang="pt-BR" sz="7200" spc="-300" dirty="0">
              <a:latin typeface="+mn-lt"/>
            </a:endParaRPr>
          </a:p>
        </p:txBody>
      </p:sp>
    </p:spTree>
    <p:extLst>
      <p:ext uri="{BB962C8B-B14F-4D97-AF65-F5344CB8AC3E}">
        <p14:creationId xmlns:p14="http://schemas.microsoft.com/office/powerpoint/2010/main" val="25445457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718041" y="375835"/>
            <a:ext cx="22935487" cy="1799330"/>
          </a:xfrm>
        </p:spPr>
        <p:txBody>
          <a:bodyPr>
            <a:normAutofit/>
          </a:bodyPr>
          <a:lstStyle/>
          <a:p>
            <a:r>
              <a:rPr lang="pt-BR" sz="10800" spc="-600" dirty="0">
                <a:solidFill>
                  <a:schemeClr val="tx1"/>
                </a:solidFill>
              </a:rPr>
              <a:t>Biografia</a:t>
            </a:r>
          </a:p>
        </p:txBody>
      </p:sp>
      <p:grpSp>
        <p:nvGrpSpPr>
          <p:cNvPr id="5" name="Group 4"/>
          <p:cNvGrpSpPr/>
          <p:nvPr/>
        </p:nvGrpSpPr>
        <p:grpSpPr>
          <a:xfrm>
            <a:off x="901526" y="2306581"/>
            <a:ext cx="4473911" cy="4874675"/>
            <a:chOff x="351611" y="1223891"/>
            <a:chExt cx="1876434" cy="2499750"/>
          </a:xfrm>
        </p:grpSpPr>
        <p:pic>
          <p:nvPicPr>
            <p:cNvPr id="6" name="Picture 6" descr="Rafael Cruz (Rafael Bento Cruz) photo">
              <a:extLst>
                <a:ext uri="{FF2B5EF4-FFF2-40B4-BE49-F238E27FC236}">
                  <a16:creationId xmlns="" xmlns:a16="http://schemas.microsoft.com/office/drawing/2014/main" id="{61BCE31F-6628-41E1-8957-9967F14A64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957" y="1223891"/>
              <a:ext cx="1871088" cy="186633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m 7">
              <a:extLst>
                <a:ext uri="{FF2B5EF4-FFF2-40B4-BE49-F238E27FC236}">
                  <a16:creationId xmlns="" xmlns:a16="http://schemas.microsoft.com/office/drawing/2014/main" id="{29D45439-61B4-4428-84FB-A7C08883D4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1611" y="3074222"/>
              <a:ext cx="1876434" cy="649419"/>
            </a:xfrm>
            <a:prstGeom prst="rect">
              <a:avLst/>
            </a:prstGeom>
          </p:spPr>
        </p:pic>
      </p:grpSp>
      <p:sp>
        <p:nvSpPr>
          <p:cNvPr id="8" name="Espaço Reservado para Conteúdo 2">
            <a:extLst>
              <a:ext uri="{FF2B5EF4-FFF2-40B4-BE49-F238E27FC236}">
                <a16:creationId xmlns:a16="http://schemas.microsoft.com/office/drawing/2014/main" xmlns="" id="{F5A84D80-E2BD-4B9D-A4B3-701FFD2D9EEC}"/>
              </a:ext>
            </a:extLst>
          </p:cNvPr>
          <p:cNvSpPr txBox="1">
            <a:spLocks/>
          </p:cNvSpPr>
          <p:nvPr/>
        </p:nvSpPr>
        <p:spPr>
          <a:xfrm>
            <a:off x="5915026" y="2175169"/>
            <a:ext cx="17738503" cy="4682359"/>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buNone/>
            </a:pPr>
            <a:r>
              <a:rPr lang="pt-BR" sz="4600" dirty="0">
                <a:cs typeface="Segoe UI" panose="020B0502040204020203" pitchFamily="34" charset="0"/>
              </a:rPr>
              <a:t>Líder de Desenvolvimento na Icatu Seguros, desenvolvedor .NET há 16 anos, Most Valuable Profissional (MVP), Instrutor Oficial Microsoft (MCT), Fundador do Coders in Rio com mais de 3000 membros, adora compartilhar experiências na área de desenvolvimento Web, Aplicativos Móveis e Cloud Solutions</a:t>
            </a:r>
          </a:p>
          <a:p>
            <a:endParaRPr lang="pt-BR" sz="4400" dirty="0"/>
          </a:p>
        </p:txBody>
      </p:sp>
      <p:grpSp>
        <p:nvGrpSpPr>
          <p:cNvPr id="9" name="Grupo 19"/>
          <p:cNvGrpSpPr/>
          <p:nvPr/>
        </p:nvGrpSpPr>
        <p:grpSpPr>
          <a:xfrm>
            <a:off x="883577" y="8020529"/>
            <a:ext cx="10810447" cy="5518319"/>
            <a:chOff x="3464886" y="3488009"/>
            <a:chExt cx="5293853" cy="2623666"/>
          </a:xfrm>
        </p:grpSpPr>
        <p:sp>
          <p:nvSpPr>
            <p:cNvPr id="10" name="CaixaDeTexto 5"/>
            <p:cNvSpPr txBox="1"/>
            <p:nvPr/>
          </p:nvSpPr>
          <p:spPr>
            <a:xfrm>
              <a:off x="4021219" y="3565510"/>
              <a:ext cx="4737520" cy="2546165"/>
            </a:xfrm>
            <a:prstGeom prst="rect">
              <a:avLst/>
            </a:prstGeom>
            <a:noFill/>
          </p:spPr>
          <p:txBody>
            <a:bodyPr wrap="square" rtlCol="0">
              <a:spAutoFit/>
            </a:bodyPr>
            <a:lstStyle/>
            <a:p>
              <a:pPr algn="l"/>
              <a:r>
                <a:rPr lang="pt-BR" sz="3800" dirty="0">
                  <a:latin typeface="Segoe UI" panose="020B0502040204020203" pitchFamily="34" charset="0"/>
                  <a:cs typeface="Segoe UI" panose="020B0502040204020203" pitchFamily="34" charset="0"/>
                </a:rPr>
                <a:t>Coders In Rio</a:t>
              </a:r>
            </a:p>
            <a:p>
              <a:pPr algn="l"/>
              <a:endParaRPr lang="pt-BR" sz="3800" dirty="0">
                <a:latin typeface="Segoe UI" panose="020B0502040204020203" pitchFamily="34" charset="0"/>
                <a:cs typeface="Segoe UI" panose="020B0502040204020203" pitchFamily="34" charset="0"/>
              </a:endParaRPr>
            </a:p>
            <a:p>
              <a:pPr algn="l"/>
              <a:r>
                <a:rPr lang="pt-BR" sz="3800" dirty="0">
                  <a:latin typeface="Segoe UI" panose="020B0502040204020203" pitchFamily="34" charset="0"/>
                  <a:cs typeface="Segoe UI" panose="020B0502040204020203" pitchFamily="34" charset="0"/>
                </a:rPr>
                <a:t>rafaelcruz.azurewebsites.net</a:t>
              </a:r>
            </a:p>
            <a:p>
              <a:pPr algn="l"/>
              <a:endParaRPr lang="pt-BR" sz="3800" dirty="0">
                <a:latin typeface="Segoe UI" panose="020B0502040204020203" pitchFamily="34" charset="0"/>
                <a:cs typeface="Segoe UI" panose="020B0502040204020203" pitchFamily="34" charset="0"/>
              </a:endParaRPr>
            </a:p>
            <a:p>
              <a:pPr algn="l"/>
              <a:r>
                <a:rPr lang="pt-BR" sz="3800" dirty="0">
                  <a:latin typeface="Segoe UI" panose="020B0502040204020203" pitchFamily="34" charset="0"/>
                  <a:cs typeface="Segoe UI" panose="020B0502040204020203" pitchFamily="34" charset="0"/>
                </a:rPr>
                <a:t>https://www.linkedin.com/in/rafaelcruzmvp/</a:t>
              </a:r>
            </a:p>
            <a:p>
              <a:pPr algn="l"/>
              <a:endParaRPr lang="pt-BR" sz="3800" dirty="0">
                <a:latin typeface="Segoe UI" panose="020B0502040204020203" pitchFamily="34" charset="0"/>
                <a:cs typeface="Segoe UI" panose="020B0502040204020203" pitchFamily="34" charset="0"/>
              </a:endParaRPr>
            </a:p>
            <a:p>
              <a:pPr algn="l"/>
              <a:r>
                <a:rPr lang="pt-BR" sz="3800" dirty="0">
                  <a:latin typeface="Segoe UI" panose="020B0502040204020203" pitchFamily="34" charset="0"/>
                  <a:cs typeface="Segoe UI" panose="020B0502040204020203" pitchFamily="34" charset="0"/>
                </a:rPr>
                <a:t>@rafaelcruz_net</a:t>
              </a:r>
            </a:p>
            <a:p>
              <a:pPr algn="l"/>
              <a:endParaRPr lang="pt-BR" sz="3800" dirty="0">
                <a:latin typeface="Segoe UI" panose="020B0502040204020203" pitchFamily="34" charset="0"/>
                <a:cs typeface="Segoe UI" panose="020B0502040204020203" pitchFamily="34" charset="0"/>
              </a:endParaRPr>
            </a:p>
            <a:p>
              <a:pPr algn="l"/>
              <a:endParaRPr lang="pt-BR" sz="3800" dirty="0">
                <a:latin typeface="Segoe UI" panose="020B0502040204020203" pitchFamily="34" charset="0"/>
                <a:cs typeface="Segoe UI" panose="020B0502040204020203" pitchFamily="34" charset="0"/>
              </a:endParaRPr>
            </a:p>
          </p:txBody>
        </p:sp>
        <p:grpSp>
          <p:nvGrpSpPr>
            <p:cNvPr id="11" name="Grupo 18"/>
            <p:cNvGrpSpPr/>
            <p:nvPr/>
          </p:nvGrpSpPr>
          <p:grpSpPr>
            <a:xfrm>
              <a:off x="3464886" y="3488009"/>
              <a:ext cx="556333" cy="1550356"/>
              <a:chOff x="3464886" y="3488009"/>
              <a:chExt cx="556333" cy="1550356"/>
            </a:xfrm>
          </p:grpSpPr>
          <p:pic>
            <p:nvPicPr>
              <p:cNvPr id="12" name="Imagem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4886" y="3488009"/>
                <a:ext cx="556333" cy="507013"/>
              </a:xfrm>
              <a:prstGeom prst="rect">
                <a:avLst/>
              </a:prstGeom>
            </p:spPr>
          </p:pic>
          <p:pic>
            <p:nvPicPr>
              <p:cNvPr id="13" name="Imagem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22690" y="4615600"/>
                <a:ext cx="430375" cy="422765"/>
              </a:xfrm>
              <a:prstGeom prst="rect">
                <a:avLst/>
              </a:prstGeom>
            </p:spPr>
          </p:pic>
        </p:grpSp>
      </p:grpSp>
      <p:pic>
        <p:nvPicPr>
          <p:cNvPr id="14" name="Imagem 6">
            <a:extLst>
              <a:ext uri="{FF2B5EF4-FFF2-40B4-BE49-F238E27FC236}">
                <a16:creationId xmlns="" xmlns:a16="http://schemas.microsoft.com/office/drawing/2014/main" id="{3748D927-315A-4B40-B2B3-CF37C67981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8039" y="11508034"/>
            <a:ext cx="1283995" cy="869476"/>
          </a:xfrm>
          <a:prstGeom prst="rect">
            <a:avLst/>
          </a:prstGeom>
        </p:spPr>
      </p:pic>
      <p:pic>
        <p:nvPicPr>
          <p:cNvPr id="15" name="image6.png"/>
          <p:cNvPicPr>
            <a:picLocks noChangeAspect="1"/>
          </p:cNvPicPr>
          <p:nvPr/>
        </p:nvPicPr>
        <p:blipFill>
          <a:blip r:embed="rId7">
            <a:extLst/>
          </a:blip>
          <a:stretch>
            <a:fillRect/>
          </a:stretch>
        </p:blipFill>
        <p:spPr>
          <a:xfrm>
            <a:off x="980159" y="9114455"/>
            <a:ext cx="1008340" cy="1008340"/>
          </a:xfrm>
          <a:prstGeom prst="rect">
            <a:avLst/>
          </a:prstGeom>
          <a:ln w="12700">
            <a:miter lim="400000"/>
          </a:ln>
        </p:spPr>
      </p:pic>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504715" y="10066293"/>
            <a:ext cx="3378619" cy="3378619"/>
          </a:xfrm>
          <a:prstGeom prst="rect">
            <a:avLst/>
          </a:prstGeom>
        </p:spPr>
      </p:pic>
      <p:pic>
        <p:nvPicPr>
          <p:cNvPr id="1026" name="Picture 2" descr="https://secure.meetupstatic.com/photos/event/9/4/e/e/highres_474278126.jpe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122756" y="10066293"/>
            <a:ext cx="6018501" cy="33786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540505" y="5558042"/>
            <a:ext cx="2600752" cy="4128180"/>
          </a:xfrm>
          <a:prstGeom prst="rect">
            <a:avLst/>
          </a:prstGeom>
        </p:spPr>
      </p:pic>
      <p:pic>
        <p:nvPicPr>
          <p:cNvPr id="17" name="Picture 6" descr="Resultado de imagem para microsoft certified solution developer log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214559" y="5720125"/>
            <a:ext cx="2917447" cy="172067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Resultado de imagem para microsoft certified trainer logo"/>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184719" y="8020529"/>
            <a:ext cx="2917446" cy="166569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Resultado de imagem para microsoft certified professional developer 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797543" y="8011982"/>
            <a:ext cx="2594081" cy="199927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descr="Resultado de imagem para microsoft certified technology specialist logo"/>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504715" y="5558042"/>
            <a:ext cx="2886910" cy="222070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Resultado de imagem para meetup logo"/>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25066" y="12275885"/>
            <a:ext cx="1401197" cy="1401197"/>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1820962" y="12660404"/>
            <a:ext cx="10805935" cy="821763"/>
          </a:xfrm>
          <a:prstGeom prst="rect">
            <a:avLst/>
          </a:prstGeom>
          <a:noFill/>
        </p:spPr>
        <p:txBody>
          <a:bodyPr wrap="square" lIns="182880" tIns="146304" rIns="182880" bIns="146304" rtlCol="0">
            <a:spAutoFit/>
          </a:bodyPr>
          <a:lstStyle/>
          <a:p>
            <a:pPr>
              <a:lnSpc>
                <a:spcPct val="90000"/>
              </a:lnSpc>
              <a:spcAft>
                <a:spcPts val="600"/>
              </a:spcAft>
            </a:pPr>
            <a:r>
              <a:rPr lang="pt-BR" sz="3800" dirty="0">
                <a:latin typeface="Segoe UI" panose="020B0502040204020203" pitchFamily="34" charset="0"/>
                <a:cs typeface="Segoe UI" panose="020B0502040204020203" pitchFamily="34" charset="0"/>
              </a:rPr>
              <a:t>https://</a:t>
            </a:r>
            <a:r>
              <a:rPr lang="pt-BR" sz="3800" dirty="0" smtClean="0">
                <a:latin typeface="Segoe UI" panose="020B0502040204020203" pitchFamily="34" charset="0"/>
                <a:cs typeface="Segoe UI" panose="020B0502040204020203" pitchFamily="34" charset="0"/>
              </a:rPr>
              <a:t>www.meetup.com/pt-BR/Coders-in-Rio</a:t>
            </a:r>
            <a:r>
              <a:rPr lang="pt-BR" sz="3800" dirty="0" smtClean="0">
                <a:gradFill>
                  <a:gsLst>
                    <a:gs pos="2917">
                      <a:schemeClr val="tx1"/>
                    </a:gs>
                    <a:gs pos="30000">
                      <a:schemeClr val="tx1"/>
                    </a:gs>
                  </a:gsLst>
                  <a:lin ang="5400000" scaled="0"/>
                </a:gradFill>
              </a:rPr>
              <a:t>/</a:t>
            </a:r>
          </a:p>
        </p:txBody>
      </p:sp>
    </p:spTree>
    <p:extLst>
      <p:ext uri="{BB962C8B-B14F-4D97-AF65-F5344CB8AC3E}">
        <p14:creationId xmlns:p14="http://schemas.microsoft.com/office/powerpoint/2010/main" val="489157117"/>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2" name="Retângulo 1"/>
          <p:cNvSpPr/>
          <p:nvPr/>
        </p:nvSpPr>
        <p:spPr>
          <a:xfrm>
            <a:off x="8915128" y="0"/>
            <a:ext cx="15468872"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sp>
        <p:nvSpPr>
          <p:cNvPr id="339" name="Shape 339"/>
          <p:cNvSpPr txBox="1"/>
          <p:nvPr/>
        </p:nvSpPr>
        <p:spPr>
          <a:xfrm>
            <a:off x="15111454" y="5852462"/>
            <a:ext cx="8674932" cy="4459584"/>
          </a:xfrm>
          <a:prstGeom prst="rect">
            <a:avLst/>
          </a:prstGeom>
          <a:noFill/>
          <a:ln>
            <a:noFill/>
          </a:ln>
        </p:spPr>
        <p:txBody>
          <a:bodyPr lIns="182850" tIns="91400" rIns="182850" bIns="91400" anchor="t" anchorCtr="0">
            <a:noAutofit/>
          </a:bodyPr>
          <a:lstStyle/>
          <a:p>
            <a:pPr algn="l" fontAlgn="base" hangingPunct="1">
              <a:lnSpc>
                <a:spcPct val="90000"/>
              </a:lnSpc>
              <a:spcAft>
                <a:spcPct val="0"/>
              </a:spcAft>
              <a:buSzPct val="25000"/>
            </a:pPr>
            <a:r>
              <a:rPr lang="pt-BR" sz="8000" kern="1200" dirty="0">
                <a:solidFill>
                  <a:srgbClr val="A6BCC7"/>
                </a:solidFill>
                <a:ea typeface="Arial"/>
                <a:cs typeface="Arial"/>
                <a:sym typeface="Arial"/>
              </a:rPr>
              <a:t>A Icatu Seguros </a:t>
            </a:r>
            <a:br>
              <a:rPr lang="pt-BR" sz="8000" kern="1200" dirty="0">
                <a:solidFill>
                  <a:srgbClr val="A6BCC7"/>
                </a:solidFill>
                <a:ea typeface="Arial"/>
                <a:cs typeface="Arial"/>
                <a:sym typeface="Arial"/>
              </a:rPr>
            </a:br>
            <a:r>
              <a:rPr lang="pt-BR" sz="8000" kern="1200" dirty="0">
                <a:solidFill>
                  <a:srgbClr val="A6BCC7"/>
                </a:solidFill>
                <a:ea typeface="Arial"/>
                <a:cs typeface="Arial"/>
                <a:sym typeface="Arial"/>
              </a:rPr>
              <a:t>é especialista </a:t>
            </a:r>
            <a:r>
              <a:rPr lang="pt-BR" sz="9600" b="1" kern="1200" dirty="0">
                <a:solidFill>
                  <a:srgbClr val="FFFFFF"/>
                </a:solidFill>
                <a:ea typeface="Arial"/>
                <a:cs typeface="Arial"/>
                <a:sym typeface="Arial"/>
              </a:rPr>
              <a:t/>
            </a:r>
            <a:br>
              <a:rPr lang="pt-BR" sz="9600" b="1" kern="1200" dirty="0">
                <a:solidFill>
                  <a:srgbClr val="FFFFFF"/>
                </a:solidFill>
                <a:ea typeface="Arial"/>
                <a:cs typeface="Arial"/>
                <a:sym typeface="Arial"/>
              </a:rPr>
            </a:br>
            <a:r>
              <a:rPr lang="pt-BR" sz="9600" b="1" kern="1200" dirty="0">
                <a:solidFill>
                  <a:srgbClr val="FFFFFF"/>
                </a:solidFill>
                <a:ea typeface="Arial"/>
                <a:cs typeface="Arial"/>
                <a:sym typeface="Arial"/>
              </a:rPr>
              <a:t>em Pessoas</a:t>
            </a:r>
          </a:p>
        </p:txBody>
      </p:sp>
      <p:pic>
        <p:nvPicPr>
          <p:cNvPr id="23" name="Picture 2" descr="F:\INSPIRE MAIS\03_CLIENTES\ICATU SEGUROS\PROSPECÇÃO\APRESENTAÇÕES\Cachoeira do Sul\cubos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8741393" y="10558509"/>
            <a:ext cx="2630614" cy="318155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3160" y="0"/>
            <a:ext cx="8891968" cy="12296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F:\INSPIRE MAIS\03_CLIENTES\ICATU SEGUROS\PROSPECÇÃO\APRESENTAÇÕES\Cachoeira do Sul\cubos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997661" y="0"/>
            <a:ext cx="12089902" cy="4319824"/>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upo 20"/>
          <p:cNvGrpSpPr/>
          <p:nvPr/>
        </p:nvGrpSpPr>
        <p:grpSpPr>
          <a:xfrm>
            <a:off x="-11967" y="12249137"/>
            <a:ext cx="24395966" cy="1457398"/>
            <a:chOff x="-18000" y="6129300"/>
            <a:chExt cx="9180000" cy="728699"/>
          </a:xfrm>
        </p:grpSpPr>
        <p:grpSp>
          <p:nvGrpSpPr>
            <p:cNvPr id="22" name="Shape 325"/>
            <p:cNvGrpSpPr/>
            <p:nvPr userDrawn="1"/>
          </p:nvGrpSpPr>
          <p:grpSpPr>
            <a:xfrm>
              <a:off x="-18000" y="6129300"/>
              <a:ext cx="9180000" cy="143985"/>
              <a:chOff x="1835696" y="2348880"/>
              <a:chExt cx="5400669" cy="396000"/>
            </a:xfrm>
          </p:grpSpPr>
          <p:sp>
            <p:nvSpPr>
              <p:cNvPr id="25" name="Shape 326"/>
              <p:cNvSpPr/>
              <p:nvPr/>
            </p:nvSpPr>
            <p:spPr>
              <a:xfrm>
                <a:off x="2413265" y="2348880"/>
                <a:ext cx="430500" cy="396000"/>
              </a:xfrm>
              <a:prstGeom prst="rect">
                <a:avLst/>
              </a:prstGeom>
              <a:solidFill>
                <a:srgbClr val="DF6020"/>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26" name="Shape 327"/>
              <p:cNvSpPr/>
              <p:nvPr/>
            </p:nvSpPr>
            <p:spPr>
              <a:xfrm>
                <a:off x="1835696" y="2348880"/>
                <a:ext cx="577500" cy="396000"/>
              </a:xfrm>
              <a:prstGeom prst="rect">
                <a:avLst/>
              </a:prstGeom>
              <a:solidFill>
                <a:srgbClr val="F2AF00"/>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27" name="Shape 328"/>
              <p:cNvSpPr/>
              <p:nvPr/>
            </p:nvSpPr>
            <p:spPr>
              <a:xfrm>
                <a:off x="4536019" y="2348880"/>
                <a:ext cx="1332300" cy="396000"/>
              </a:xfrm>
              <a:prstGeom prst="rect">
                <a:avLst/>
              </a:prstGeom>
              <a:solidFill>
                <a:srgbClr val="589199"/>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28" name="Shape 329"/>
              <p:cNvSpPr/>
              <p:nvPr/>
            </p:nvSpPr>
            <p:spPr>
              <a:xfrm>
                <a:off x="5868366" y="2348880"/>
                <a:ext cx="1368000" cy="396000"/>
              </a:xfrm>
              <a:prstGeom prst="rect">
                <a:avLst/>
              </a:prstGeom>
              <a:solidFill>
                <a:srgbClr val="96172E"/>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29" name="Shape 330"/>
              <p:cNvSpPr/>
              <p:nvPr/>
            </p:nvSpPr>
            <p:spPr>
              <a:xfrm>
                <a:off x="2843628" y="2348880"/>
                <a:ext cx="1692300" cy="396000"/>
              </a:xfrm>
              <a:prstGeom prst="rect">
                <a:avLst/>
              </a:prstGeom>
              <a:solidFill>
                <a:srgbClr val="999D19"/>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grpSp>
        <p:sp>
          <p:nvSpPr>
            <p:cNvPr id="24" name="Retângulo 23"/>
            <p:cNvSpPr/>
            <p:nvPr/>
          </p:nvSpPr>
          <p:spPr bwMode="auto">
            <a:xfrm rot="10800000" flipH="1">
              <a:off x="0" y="6209994"/>
              <a:ext cx="9162000" cy="648005"/>
            </a:xfrm>
            <a:prstGeom prst="rect">
              <a:avLst/>
            </a:pr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hangingPunct="1">
                <a:spcBef>
                  <a:spcPct val="0"/>
                </a:spcBef>
                <a:spcAft>
                  <a:spcPct val="0"/>
                </a:spcAft>
                <a:defRPr/>
              </a:pPr>
              <a:endParaRPr lang="pt-BR" sz="3600" kern="1200">
                <a:solidFill>
                  <a:srgbClr val="FFFFFF"/>
                </a:solidFill>
              </a:endParaRPr>
            </a:p>
          </p:txBody>
        </p:sp>
      </p:grpSp>
      <p:pic>
        <p:nvPicPr>
          <p:cNvPr id="30" name="Imagem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2073" y="12766403"/>
            <a:ext cx="2353374" cy="584254"/>
          </a:xfrm>
          <a:prstGeom prst="rect">
            <a:avLst/>
          </a:prstGeom>
        </p:spPr>
      </p:pic>
    </p:spTree>
    <p:extLst>
      <p:ext uri="{BB962C8B-B14F-4D97-AF65-F5344CB8AC3E}">
        <p14:creationId xmlns:p14="http://schemas.microsoft.com/office/powerpoint/2010/main" val="3985400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39"/>
                                        </p:tgtEl>
                                        <p:attrNameLst>
                                          <p:attrName>style.visibility</p:attrName>
                                        </p:attrNameLst>
                                      </p:cBhvr>
                                      <p:to>
                                        <p:strVal val="visible"/>
                                      </p:to>
                                    </p:set>
                                    <p:anim calcmode="lin" valueType="num">
                                      <p:cBhvr additive="base">
                                        <p:cTn id="7" dur="500" fill="hold"/>
                                        <p:tgtEl>
                                          <p:spTgt spid="339"/>
                                        </p:tgtEl>
                                        <p:attrNameLst>
                                          <p:attrName>ppt_x</p:attrName>
                                        </p:attrNameLst>
                                      </p:cBhvr>
                                      <p:tavLst>
                                        <p:tav tm="0">
                                          <p:val>
                                            <p:strVal val="0-#ppt_w/2"/>
                                          </p:val>
                                        </p:tav>
                                        <p:tav tm="100000">
                                          <p:val>
                                            <p:strVal val="#ppt_x"/>
                                          </p:val>
                                        </p:tav>
                                      </p:tavLst>
                                    </p:anim>
                                    <p:anim calcmode="lin" valueType="num">
                                      <p:cBhvr additive="base">
                                        <p:cTn id="8" dur="500" fill="hold"/>
                                        <p:tgtEl>
                                          <p:spTgt spid="3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Shape 325"/>
          <p:cNvGrpSpPr/>
          <p:nvPr userDrawn="1"/>
        </p:nvGrpSpPr>
        <p:grpSpPr>
          <a:xfrm>
            <a:off x="0" y="0"/>
            <a:ext cx="24384000" cy="2537520"/>
            <a:chOff x="1835696" y="2348880"/>
            <a:chExt cx="5400669" cy="396000"/>
          </a:xfrm>
        </p:grpSpPr>
        <p:sp>
          <p:nvSpPr>
            <p:cNvPr id="8" name="Shape 326"/>
            <p:cNvSpPr/>
            <p:nvPr/>
          </p:nvSpPr>
          <p:spPr>
            <a:xfrm>
              <a:off x="2413265" y="2348880"/>
              <a:ext cx="430500" cy="396000"/>
            </a:xfrm>
            <a:prstGeom prst="rect">
              <a:avLst/>
            </a:prstGeom>
            <a:solidFill>
              <a:srgbClr val="DF6020"/>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9" name="Shape 327"/>
            <p:cNvSpPr/>
            <p:nvPr/>
          </p:nvSpPr>
          <p:spPr>
            <a:xfrm>
              <a:off x="1835696" y="2348880"/>
              <a:ext cx="577500" cy="396000"/>
            </a:xfrm>
            <a:prstGeom prst="rect">
              <a:avLst/>
            </a:prstGeom>
            <a:solidFill>
              <a:srgbClr val="F2AF00"/>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10" name="Shape 328"/>
            <p:cNvSpPr/>
            <p:nvPr/>
          </p:nvSpPr>
          <p:spPr>
            <a:xfrm>
              <a:off x="4536019" y="2348880"/>
              <a:ext cx="1332300" cy="396000"/>
            </a:xfrm>
            <a:prstGeom prst="rect">
              <a:avLst/>
            </a:prstGeom>
            <a:solidFill>
              <a:srgbClr val="589199"/>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11" name="Shape 329"/>
            <p:cNvSpPr/>
            <p:nvPr/>
          </p:nvSpPr>
          <p:spPr>
            <a:xfrm>
              <a:off x="5868366" y="2348880"/>
              <a:ext cx="1368000" cy="396000"/>
            </a:xfrm>
            <a:prstGeom prst="rect">
              <a:avLst/>
            </a:prstGeom>
            <a:solidFill>
              <a:srgbClr val="96172E"/>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12" name="Shape 330"/>
            <p:cNvSpPr/>
            <p:nvPr/>
          </p:nvSpPr>
          <p:spPr>
            <a:xfrm>
              <a:off x="2843628" y="2348880"/>
              <a:ext cx="1692300" cy="396000"/>
            </a:xfrm>
            <a:prstGeom prst="rect">
              <a:avLst/>
            </a:prstGeom>
            <a:solidFill>
              <a:srgbClr val="999D19"/>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grpSp>
      <p:sp>
        <p:nvSpPr>
          <p:cNvPr id="13" name="Shape 919"/>
          <p:cNvSpPr/>
          <p:nvPr/>
        </p:nvSpPr>
        <p:spPr>
          <a:xfrm>
            <a:off x="3623048" y="3257600"/>
            <a:ext cx="17137904" cy="4302960"/>
          </a:xfrm>
          <a:prstGeom prst="rect">
            <a:avLst/>
          </a:prstGeom>
          <a:noFill/>
          <a:ln>
            <a:noFill/>
          </a:ln>
        </p:spPr>
        <p:txBody>
          <a:bodyPr lIns="182850" tIns="91400" rIns="182850" bIns="91400" anchor="t" anchorCtr="0">
            <a:noAutofit/>
          </a:bodyPr>
          <a:lstStyle/>
          <a:p>
            <a:pPr fontAlgn="base" hangingPunct="1">
              <a:buSzPct val="25000"/>
            </a:pPr>
            <a:r>
              <a:rPr lang="pt-BR" sz="8000" b="1" kern="1200" spc="-300" dirty="0">
                <a:solidFill>
                  <a:srgbClr val="003E69"/>
                </a:solidFill>
                <a:ea typeface="Arial"/>
                <a:cs typeface="Arial"/>
                <a:sym typeface="Arial"/>
              </a:rPr>
              <a:t>Uma empresa especialista em cuidar de pessoas só poderia ser um dos </a:t>
            </a:r>
            <a:r>
              <a:rPr lang="pt-BR" sz="8000" b="1" kern="1200" spc="-300" dirty="0">
                <a:solidFill>
                  <a:srgbClr val="96172E"/>
                </a:solidFill>
                <a:ea typeface="Arial"/>
                <a:cs typeface="Arial"/>
                <a:sym typeface="Arial"/>
              </a:rPr>
              <a:t>melhores lugares para se trabalhar.</a:t>
            </a:r>
          </a:p>
        </p:txBody>
      </p:sp>
      <p:pic>
        <p:nvPicPr>
          <p:cNvPr id="16" name="Imagem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72120" y="8514440"/>
            <a:ext cx="6098028" cy="1512000"/>
          </a:xfrm>
          <a:prstGeom prst="rect">
            <a:avLst/>
          </a:prstGeom>
        </p:spPr>
      </p:pic>
      <p:cxnSp>
        <p:nvCxnSpPr>
          <p:cNvPr id="18" name="Conector reto 17"/>
          <p:cNvCxnSpPr/>
          <p:nvPr/>
        </p:nvCxnSpPr>
        <p:spPr>
          <a:xfrm>
            <a:off x="12192000" y="7722440"/>
            <a:ext cx="0" cy="3096000"/>
          </a:xfrm>
          <a:prstGeom prst="line">
            <a:avLst/>
          </a:prstGeom>
          <a:ln w="28575">
            <a:solidFill>
              <a:srgbClr val="A6BCC7"/>
            </a:solidFill>
          </a:ln>
        </p:spPr>
        <p:style>
          <a:lnRef idx="1">
            <a:schemeClr val="accent1"/>
          </a:lnRef>
          <a:fillRef idx="0">
            <a:schemeClr val="accent1"/>
          </a:fillRef>
          <a:effectRef idx="0">
            <a:schemeClr val="accent1"/>
          </a:effectRef>
          <a:fontRef idx="minor">
            <a:schemeClr val="tx1"/>
          </a:fontRef>
        </p:style>
      </p:cxnSp>
      <p:pic>
        <p:nvPicPr>
          <p:cNvPr id="15" name="Imagem 14" descr="cid:image001.png@01D4460F.81B95E90">
            <a:extLst>
              <a:ext uri="{FF2B5EF4-FFF2-40B4-BE49-F238E27FC236}">
                <a16:creationId xmlns="" xmlns:a16="http://schemas.microsoft.com/office/drawing/2014/main" id="{344FF175-D14E-4F29-896E-4354CD12B3AC}"/>
              </a:ext>
            </a:extLst>
          </p:cNvPr>
          <p:cNvPicPr/>
          <p:nvPr/>
        </p:nvPicPr>
        <p:blipFill rotWithShape="1">
          <a:blip r:embed="rId3">
            <a:extLst>
              <a:ext uri="{28A0092B-C50C-407E-A947-70E740481C1C}">
                <a14:useLocalDpi xmlns:a14="http://schemas.microsoft.com/office/drawing/2010/main" val="0"/>
              </a:ext>
            </a:extLst>
          </a:blip>
          <a:srcRect l="35856"/>
          <a:stretch/>
        </p:blipFill>
        <p:spPr bwMode="auto">
          <a:xfrm>
            <a:off x="5207235" y="8280640"/>
            <a:ext cx="5180538" cy="2034964"/>
          </a:xfrm>
          <a:prstGeom prst="rect">
            <a:avLst/>
          </a:prstGeom>
          <a:noFill/>
          <a:ln>
            <a:noFill/>
          </a:ln>
        </p:spPr>
      </p:pic>
    </p:spTree>
    <p:extLst>
      <p:ext uri="{BB962C8B-B14F-4D97-AF65-F5344CB8AC3E}">
        <p14:creationId xmlns:p14="http://schemas.microsoft.com/office/powerpoint/2010/main" val="6491251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53" name="Retângulo 52"/>
          <p:cNvSpPr/>
          <p:nvPr/>
        </p:nvSpPr>
        <p:spPr>
          <a:xfrm>
            <a:off x="16019562" y="9185530"/>
            <a:ext cx="1247592" cy="12466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grpSp>
        <p:nvGrpSpPr>
          <p:cNvPr id="8" name="Grupo 7"/>
          <p:cNvGrpSpPr/>
          <p:nvPr/>
        </p:nvGrpSpPr>
        <p:grpSpPr>
          <a:xfrm>
            <a:off x="7221509" y="2268244"/>
            <a:ext cx="9464282" cy="11322496"/>
            <a:chOff x="2785925" y="0"/>
            <a:chExt cx="5226672" cy="6252876"/>
          </a:xfrm>
        </p:grpSpPr>
        <p:pic>
          <p:nvPicPr>
            <p:cNvPr id="11" name="Picture 2" descr="F:\INSPIRE MAIS\03_CLIENTES\ICATU SEGUROS\PROSPECÇÃO\APRESENTAÇÕES\Cachoeira do Sul\cubos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513"/>
            <a:stretch/>
          </p:blipFill>
          <p:spPr bwMode="auto">
            <a:xfrm>
              <a:off x="2785925" y="0"/>
              <a:ext cx="4933883" cy="312643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F:\INSPIRE MAIS\03_CLIENTES\ICATU SEGUROS\PROSPECÇÃO\APRESENTAÇÕES\Cachoeira do Sul\cubos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390" r="-454"/>
            <a:stretch/>
          </p:blipFill>
          <p:spPr bwMode="auto">
            <a:xfrm>
              <a:off x="2916829" y="3126438"/>
              <a:ext cx="5095768" cy="3126438"/>
            </a:xfrm>
            <a:prstGeom prst="rect">
              <a:avLst/>
            </a:prstGeom>
            <a:noFill/>
            <a:extLst>
              <a:ext uri="{909E8E84-426E-40DD-AFC4-6F175D3DCCD1}">
                <a14:hiddenFill xmlns:a14="http://schemas.microsoft.com/office/drawing/2010/main">
                  <a:solidFill>
                    <a:srgbClr val="FFFFFF"/>
                  </a:solidFill>
                </a14:hiddenFill>
              </a:ext>
            </a:extLst>
          </p:spPr>
        </p:pic>
      </p:grpSp>
      <p:sp>
        <p:nvSpPr>
          <p:cNvPr id="60" name="Retângulo 59"/>
          <p:cNvSpPr/>
          <p:nvPr/>
        </p:nvSpPr>
        <p:spPr>
          <a:xfrm>
            <a:off x="15366042" y="3524224"/>
            <a:ext cx="1247592" cy="1246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sp>
        <p:nvSpPr>
          <p:cNvPr id="57" name="Retângulo 56"/>
          <p:cNvSpPr/>
          <p:nvPr/>
        </p:nvSpPr>
        <p:spPr>
          <a:xfrm>
            <a:off x="14156540" y="7304008"/>
            <a:ext cx="1247592" cy="124661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sp>
        <p:nvSpPr>
          <p:cNvPr id="55" name="Retângulo 54"/>
          <p:cNvSpPr/>
          <p:nvPr/>
        </p:nvSpPr>
        <p:spPr>
          <a:xfrm>
            <a:off x="9748288" y="5408112"/>
            <a:ext cx="1247592" cy="12466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sp>
        <p:nvSpPr>
          <p:cNvPr id="54" name="Retângulo 53"/>
          <p:cNvSpPr/>
          <p:nvPr/>
        </p:nvSpPr>
        <p:spPr>
          <a:xfrm>
            <a:off x="9105428" y="9808838"/>
            <a:ext cx="1247592" cy="12466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sp>
        <p:nvSpPr>
          <p:cNvPr id="25" name="Retângulo 24"/>
          <p:cNvSpPr/>
          <p:nvPr/>
        </p:nvSpPr>
        <p:spPr>
          <a:xfrm>
            <a:off x="7242906" y="2894592"/>
            <a:ext cx="1247592" cy="12466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sp>
        <p:nvSpPr>
          <p:cNvPr id="3" name="CaixaDeTexto 2"/>
          <p:cNvSpPr txBox="1"/>
          <p:nvPr/>
        </p:nvSpPr>
        <p:spPr>
          <a:xfrm>
            <a:off x="3717895" y="3204042"/>
            <a:ext cx="3395480" cy="523220"/>
          </a:xfrm>
          <a:prstGeom prst="rect">
            <a:avLst/>
          </a:prstGeom>
          <a:noFill/>
        </p:spPr>
        <p:txBody>
          <a:bodyPr wrap="none" rtlCol="0">
            <a:spAutoFit/>
          </a:bodyPr>
          <a:lstStyle/>
          <a:p>
            <a:pPr algn="r" fontAlgn="base" hangingPunct="1">
              <a:spcBef>
                <a:spcPct val="0"/>
              </a:spcBef>
              <a:spcAft>
                <a:spcPct val="0"/>
              </a:spcAft>
            </a:pPr>
            <a:r>
              <a:rPr lang="pt-BR" sz="2800" b="1" kern="1200" dirty="0">
                <a:solidFill>
                  <a:srgbClr val="999D19"/>
                </a:solidFill>
              </a:rPr>
              <a:t>PLANO DE SAÚDE</a:t>
            </a:r>
          </a:p>
        </p:txBody>
      </p:sp>
      <p:sp>
        <p:nvSpPr>
          <p:cNvPr id="14" name="CaixaDeTexto 13"/>
          <p:cNvSpPr txBox="1"/>
          <p:nvPr/>
        </p:nvSpPr>
        <p:spPr>
          <a:xfrm>
            <a:off x="16621775" y="3703677"/>
            <a:ext cx="2825645" cy="830997"/>
          </a:xfrm>
          <a:prstGeom prst="rect">
            <a:avLst/>
          </a:prstGeom>
          <a:noFill/>
        </p:spPr>
        <p:txBody>
          <a:bodyPr wrap="none" rtlCol="0">
            <a:spAutoFit/>
          </a:bodyPr>
          <a:lstStyle/>
          <a:p>
            <a:pPr algn="l" fontAlgn="base" hangingPunct="1">
              <a:spcBef>
                <a:spcPct val="0"/>
              </a:spcBef>
              <a:spcAft>
                <a:spcPct val="0"/>
              </a:spcAft>
            </a:pPr>
            <a:r>
              <a:rPr lang="pt-BR" sz="2400" b="1" kern="1200" dirty="0">
                <a:solidFill>
                  <a:srgbClr val="DF6020"/>
                </a:solidFill>
              </a:rPr>
              <a:t>PLANO </a:t>
            </a:r>
            <a:br>
              <a:rPr lang="pt-BR" sz="2400" b="1" kern="1200" dirty="0">
                <a:solidFill>
                  <a:srgbClr val="DF6020"/>
                </a:solidFill>
              </a:rPr>
            </a:br>
            <a:r>
              <a:rPr lang="pt-BR" sz="2400" b="1" kern="1200" dirty="0">
                <a:solidFill>
                  <a:srgbClr val="DF6020"/>
                </a:solidFill>
              </a:rPr>
              <a:t>ODONTOLÓGICO </a:t>
            </a:r>
          </a:p>
        </p:txBody>
      </p:sp>
      <p:sp>
        <p:nvSpPr>
          <p:cNvPr id="15" name="CaixaDeTexto 14"/>
          <p:cNvSpPr txBox="1"/>
          <p:nvPr/>
        </p:nvSpPr>
        <p:spPr>
          <a:xfrm>
            <a:off x="4188893" y="8606149"/>
            <a:ext cx="3673870" cy="830997"/>
          </a:xfrm>
          <a:prstGeom prst="rect">
            <a:avLst/>
          </a:prstGeom>
          <a:noFill/>
        </p:spPr>
        <p:txBody>
          <a:bodyPr wrap="square" rtlCol="0">
            <a:spAutoFit/>
          </a:bodyPr>
          <a:lstStyle/>
          <a:p>
            <a:pPr algn="r" fontAlgn="base" hangingPunct="1">
              <a:spcBef>
                <a:spcPct val="0"/>
              </a:spcBef>
              <a:spcAft>
                <a:spcPct val="0"/>
              </a:spcAft>
            </a:pPr>
            <a:r>
              <a:rPr lang="pt-BR" sz="2400" b="1" kern="1200" dirty="0">
                <a:solidFill>
                  <a:srgbClr val="96172E"/>
                </a:solidFill>
              </a:rPr>
              <a:t>AUXÍLIO </a:t>
            </a:r>
            <a:br>
              <a:rPr lang="pt-BR" sz="2400" b="1" kern="1200" dirty="0">
                <a:solidFill>
                  <a:srgbClr val="96172E"/>
                </a:solidFill>
              </a:rPr>
            </a:br>
            <a:r>
              <a:rPr lang="pt-BR" sz="2400" b="1" kern="1200" dirty="0">
                <a:solidFill>
                  <a:srgbClr val="96172E"/>
                </a:solidFill>
              </a:rPr>
              <a:t>CRECHE E BABÁ</a:t>
            </a:r>
          </a:p>
        </p:txBody>
      </p:sp>
      <p:sp>
        <p:nvSpPr>
          <p:cNvPr id="16" name="CaixaDeTexto 15"/>
          <p:cNvSpPr txBox="1"/>
          <p:nvPr/>
        </p:nvSpPr>
        <p:spPr>
          <a:xfrm>
            <a:off x="16047892" y="5498334"/>
            <a:ext cx="4447284" cy="830997"/>
          </a:xfrm>
          <a:prstGeom prst="rect">
            <a:avLst/>
          </a:prstGeom>
          <a:noFill/>
        </p:spPr>
        <p:txBody>
          <a:bodyPr wrap="square" rtlCol="0">
            <a:spAutoFit/>
          </a:bodyPr>
          <a:lstStyle/>
          <a:p>
            <a:pPr algn="l" fontAlgn="base" hangingPunct="1">
              <a:spcBef>
                <a:spcPct val="0"/>
              </a:spcBef>
              <a:spcAft>
                <a:spcPct val="0"/>
              </a:spcAft>
            </a:pPr>
            <a:r>
              <a:rPr lang="pt-BR" sz="2400" b="1" kern="1200" dirty="0">
                <a:solidFill>
                  <a:srgbClr val="999D19"/>
                </a:solidFill>
              </a:rPr>
              <a:t>SEGURO DE VIDA </a:t>
            </a:r>
            <a:r>
              <a:rPr lang="pt-BR" sz="2400" kern="1200" dirty="0">
                <a:solidFill>
                  <a:srgbClr val="999D19"/>
                </a:solidFill>
              </a:rPr>
              <a:t>PARA TODOS OS FUNCIONÁRIOS</a:t>
            </a:r>
          </a:p>
        </p:txBody>
      </p:sp>
      <p:sp>
        <p:nvSpPr>
          <p:cNvPr id="2" name="Retângulo 1"/>
          <p:cNvSpPr/>
          <p:nvPr/>
        </p:nvSpPr>
        <p:spPr>
          <a:xfrm>
            <a:off x="15441263" y="7253938"/>
            <a:ext cx="5053914" cy="1200329"/>
          </a:xfrm>
          <a:prstGeom prst="rect">
            <a:avLst/>
          </a:prstGeom>
          <a:noFill/>
        </p:spPr>
        <p:txBody>
          <a:bodyPr wrap="square" rtlCol="0">
            <a:spAutoFit/>
          </a:bodyPr>
          <a:lstStyle/>
          <a:p>
            <a:pPr algn="l" fontAlgn="base" hangingPunct="1">
              <a:spcBef>
                <a:spcPct val="0"/>
              </a:spcBef>
              <a:spcAft>
                <a:spcPct val="0"/>
              </a:spcAft>
            </a:pPr>
            <a:r>
              <a:rPr lang="pt-BR" sz="2400" b="1" kern="1200" dirty="0">
                <a:solidFill>
                  <a:srgbClr val="003E69"/>
                </a:solidFill>
              </a:rPr>
              <a:t>CONVÊNIOS EDUCACIONAIS - </a:t>
            </a:r>
            <a:r>
              <a:rPr lang="pt-BR" sz="2400" kern="1200" dirty="0">
                <a:solidFill>
                  <a:srgbClr val="003E69"/>
                </a:solidFill>
              </a:rPr>
              <a:t>PROGRAMA DE QUALIDADE </a:t>
            </a:r>
            <a:br>
              <a:rPr lang="pt-BR" sz="2400" kern="1200" dirty="0">
                <a:solidFill>
                  <a:srgbClr val="003E69"/>
                </a:solidFill>
              </a:rPr>
            </a:br>
            <a:r>
              <a:rPr lang="pt-BR" sz="2400" kern="1200" dirty="0">
                <a:solidFill>
                  <a:srgbClr val="003E69"/>
                </a:solidFill>
              </a:rPr>
              <a:t>DE VIDA</a:t>
            </a:r>
          </a:p>
        </p:txBody>
      </p:sp>
      <p:sp>
        <p:nvSpPr>
          <p:cNvPr id="21" name="CaixaDeTexto 20"/>
          <p:cNvSpPr txBox="1"/>
          <p:nvPr/>
        </p:nvSpPr>
        <p:spPr>
          <a:xfrm>
            <a:off x="6067549" y="10118293"/>
            <a:ext cx="3025187" cy="461665"/>
          </a:xfrm>
          <a:prstGeom prst="rect">
            <a:avLst/>
          </a:prstGeom>
          <a:noFill/>
        </p:spPr>
        <p:txBody>
          <a:bodyPr wrap="none" rtlCol="0">
            <a:spAutoFit/>
          </a:bodyPr>
          <a:lstStyle/>
          <a:p>
            <a:pPr algn="r" fontAlgn="base" hangingPunct="1">
              <a:spcBef>
                <a:spcPct val="0"/>
              </a:spcBef>
              <a:spcAft>
                <a:spcPct val="0"/>
              </a:spcAft>
            </a:pPr>
            <a:r>
              <a:rPr lang="pt-BR" sz="2400" b="1" kern="1200" dirty="0">
                <a:solidFill>
                  <a:srgbClr val="F2AF00">
                    <a:lumMod val="75000"/>
                  </a:srgbClr>
                </a:solidFill>
              </a:rPr>
              <a:t>BANCO DE HORAS</a:t>
            </a:r>
          </a:p>
        </p:txBody>
      </p:sp>
      <p:sp>
        <p:nvSpPr>
          <p:cNvPr id="22" name="CaixaDeTexto 21"/>
          <p:cNvSpPr txBox="1"/>
          <p:nvPr/>
        </p:nvSpPr>
        <p:spPr>
          <a:xfrm>
            <a:off x="5042827" y="5583681"/>
            <a:ext cx="4515010" cy="830997"/>
          </a:xfrm>
          <a:prstGeom prst="rect">
            <a:avLst/>
          </a:prstGeom>
          <a:noFill/>
        </p:spPr>
        <p:txBody>
          <a:bodyPr wrap="square" rtlCol="0">
            <a:spAutoFit/>
          </a:bodyPr>
          <a:lstStyle/>
          <a:p>
            <a:pPr algn="r" fontAlgn="base" hangingPunct="1">
              <a:spcBef>
                <a:spcPct val="0"/>
              </a:spcBef>
              <a:spcAft>
                <a:spcPct val="0"/>
              </a:spcAft>
            </a:pPr>
            <a:r>
              <a:rPr lang="pt-BR" sz="2400" b="1" kern="1200" dirty="0">
                <a:solidFill>
                  <a:srgbClr val="999D19"/>
                </a:solidFill>
              </a:rPr>
              <a:t>SEGURO DE </a:t>
            </a:r>
            <a:br>
              <a:rPr lang="pt-BR" sz="2400" b="1" kern="1200" dirty="0">
                <a:solidFill>
                  <a:srgbClr val="999D19"/>
                </a:solidFill>
              </a:rPr>
            </a:br>
            <a:r>
              <a:rPr lang="pt-BR" sz="2400" b="1" kern="1200" dirty="0">
                <a:solidFill>
                  <a:srgbClr val="999D19"/>
                </a:solidFill>
              </a:rPr>
              <a:t>ACIDENTES PESSOAIS </a:t>
            </a:r>
          </a:p>
        </p:txBody>
      </p:sp>
      <p:pic>
        <p:nvPicPr>
          <p:cNvPr id="24" name="Picture 4" descr="F:\INSPIRE MAIS\03_CLIENTES\ICATU SEGUROS\PROSPECÇÃO\APRESENTAÇÕES\Apres Angel Cesar I\Imagens\1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59856" y="9942669"/>
            <a:ext cx="922288" cy="97895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o 4"/>
          <p:cNvGrpSpPr/>
          <p:nvPr/>
        </p:nvGrpSpPr>
        <p:grpSpPr>
          <a:xfrm>
            <a:off x="4680214" y="11069097"/>
            <a:ext cx="6950156" cy="1246612"/>
            <a:chOff x="907088" y="2582244"/>
            <a:chExt cx="3067013" cy="550114"/>
          </a:xfrm>
        </p:grpSpPr>
        <p:sp>
          <p:nvSpPr>
            <p:cNvPr id="51" name="Retângulo 50"/>
            <p:cNvSpPr/>
            <p:nvPr/>
          </p:nvSpPr>
          <p:spPr>
            <a:xfrm>
              <a:off x="3423555" y="2582244"/>
              <a:ext cx="550546" cy="5501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sp>
          <p:nvSpPr>
            <p:cNvPr id="17" name="CaixaDeTexto 16"/>
            <p:cNvSpPr txBox="1"/>
            <p:nvPr/>
          </p:nvSpPr>
          <p:spPr>
            <a:xfrm>
              <a:off x="907088" y="2630097"/>
              <a:ext cx="2479146" cy="366708"/>
            </a:xfrm>
            <a:prstGeom prst="rect">
              <a:avLst/>
            </a:prstGeom>
            <a:noFill/>
          </p:spPr>
          <p:txBody>
            <a:bodyPr wrap="square" rtlCol="0">
              <a:spAutoFit/>
            </a:bodyPr>
            <a:lstStyle/>
            <a:p>
              <a:pPr algn="r" fontAlgn="base" hangingPunct="1">
                <a:spcBef>
                  <a:spcPct val="0"/>
                </a:spcBef>
                <a:spcAft>
                  <a:spcPct val="0"/>
                </a:spcAft>
              </a:pPr>
              <a:r>
                <a:rPr lang="pt-BR" sz="2400" b="1" kern="1200" dirty="0">
                  <a:solidFill>
                    <a:srgbClr val="589199"/>
                  </a:solidFill>
                </a:rPr>
                <a:t>SAF – </a:t>
              </a:r>
              <a:r>
                <a:rPr lang="pt-BR" sz="2400" kern="1200" dirty="0">
                  <a:solidFill>
                    <a:srgbClr val="589199"/>
                  </a:solidFill>
                </a:rPr>
                <a:t>SERVIÇO DE </a:t>
              </a:r>
              <a:br>
                <a:rPr lang="pt-BR" sz="2400" kern="1200" dirty="0">
                  <a:solidFill>
                    <a:srgbClr val="589199"/>
                  </a:solidFill>
                </a:rPr>
              </a:br>
              <a:r>
                <a:rPr lang="pt-BR" sz="2400" kern="1200" dirty="0">
                  <a:solidFill>
                    <a:srgbClr val="589199"/>
                  </a:solidFill>
                </a:rPr>
                <a:t>ASSISTÊNCIA FUNERAL</a:t>
              </a:r>
            </a:p>
          </p:txBody>
        </p:sp>
        <p:pic>
          <p:nvPicPr>
            <p:cNvPr id="2051" name="Picture 3" descr="F:\INSPIRE MAIS\03_CLIENTES\ICATU SEGUROS\PROSPECÇÃO\APRESENTAÇÕES\Médicos\07.png"/>
            <p:cNvPicPr>
              <a:picLocks noChangeAspect="1" noChangeArrowheads="1"/>
            </p:cNvPicPr>
            <p:nvPr/>
          </p:nvPicPr>
          <p:blipFill>
            <a:blip r:embed="rId5" cstate="print">
              <a:biLevel thresh="50000"/>
              <a:extLst>
                <a:ext uri="{28A0092B-C50C-407E-A947-70E740481C1C}">
                  <a14:useLocalDpi xmlns:a14="http://schemas.microsoft.com/office/drawing/2010/main" val="0"/>
                </a:ext>
              </a:extLst>
            </a:blip>
            <a:srcRect/>
            <a:stretch>
              <a:fillRect/>
            </a:stretch>
          </p:blipFill>
          <p:spPr bwMode="auto">
            <a:xfrm>
              <a:off x="3527927" y="2697015"/>
              <a:ext cx="359954" cy="320572"/>
            </a:xfrm>
            <a:prstGeom prst="rect">
              <a:avLst/>
            </a:prstGeom>
            <a:noFill/>
            <a:extLst>
              <a:ext uri="{909E8E84-426E-40DD-AFC4-6F175D3DCCD1}">
                <a14:hiddenFill xmlns:a14="http://schemas.microsoft.com/office/drawing/2010/main">
                  <a:solidFill>
                    <a:srgbClr val="FFFFFF"/>
                  </a:solidFill>
                </a14:hiddenFill>
              </a:ext>
            </a:extLst>
          </p:spPr>
        </p:pic>
      </p:grpSp>
      <p:pic>
        <p:nvPicPr>
          <p:cNvPr id="2053" name="Picture 5" descr="F:\INSPIRE MAIS\03_CLIENTES\ICATU SEGUROS\PROSPECÇÃO\APRESENTAÇÕES\BNB_fórum de gestão\04b.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38514" y="8718589"/>
            <a:ext cx="1418324" cy="805294"/>
          </a:xfrm>
          <a:prstGeom prst="rect">
            <a:avLst/>
          </a:prstGeom>
          <a:noFill/>
          <a:extLst>
            <a:ext uri="{909E8E84-426E-40DD-AFC4-6F175D3DCCD1}">
              <a14:hiddenFill xmlns:a14="http://schemas.microsoft.com/office/drawing/2010/main">
                <a:solidFill>
                  <a:srgbClr val="FFFFFF"/>
                </a:solidFill>
              </a14:hiddenFill>
            </a:ext>
          </a:extLst>
        </p:spPr>
      </p:pic>
      <p:sp>
        <p:nvSpPr>
          <p:cNvPr id="18" name="CaixaDeTexto 17"/>
          <p:cNvSpPr txBox="1"/>
          <p:nvPr/>
        </p:nvSpPr>
        <p:spPr>
          <a:xfrm>
            <a:off x="17292525" y="9154791"/>
            <a:ext cx="3737898" cy="2308324"/>
          </a:xfrm>
          <a:prstGeom prst="rect">
            <a:avLst/>
          </a:prstGeom>
          <a:noFill/>
        </p:spPr>
        <p:txBody>
          <a:bodyPr wrap="square" rtlCol="0">
            <a:spAutoFit/>
          </a:bodyPr>
          <a:lstStyle/>
          <a:p>
            <a:pPr algn="l" fontAlgn="base" hangingPunct="1">
              <a:spcBef>
                <a:spcPct val="0"/>
              </a:spcBef>
              <a:spcAft>
                <a:spcPct val="0"/>
              </a:spcAft>
            </a:pPr>
            <a:r>
              <a:rPr lang="pt-BR" sz="2400" b="1" kern="1200" dirty="0">
                <a:solidFill>
                  <a:srgbClr val="589199"/>
                </a:solidFill>
              </a:rPr>
              <a:t>FMP </a:t>
            </a:r>
            <a:br>
              <a:rPr lang="pt-BR" sz="2400" b="1" kern="1200" dirty="0">
                <a:solidFill>
                  <a:srgbClr val="589199"/>
                </a:solidFill>
              </a:rPr>
            </a:br>
            <a:r>
              <a:rPr lang="pt-BR" sz="2400" b="1" kern="1200" dirty="0">
                <a:solidFill>
                  <a:srgbClr val="589199"/>
                </a:solidFill>
              </a:rPr>
              <a:t>(FUNDO DE PENSÃO MULTIPATROCINADO) </a:t>
            </a:r>
            <a:r>
              <a:rPr lang="pt-BR" sz="2400" kern="1200" dirty="0">
                <a:solidFill>
                  <a:srgbClr val="589199"/>
                </a:solidFill>
              </a:rPr>
              <a:t>– A ICATU CONTRIBUI COM 100% DO VALOR ESCOLHIDO POR ELE.</a:t>
            </a:r>
          </a:p>
        </p:txBody>
      </p:sp>
      <p:pic>
        <p:nvPicPr>
          <p:cNvPr id="2054" name="Picture 6" descr="F:\INSPIRE MAIS\03_CLIENTES\ICATU SEGUROS\PROSPECÇÃO\APRESENTAÇÕES\Rio Grande Institucional\14.png"/>
          <p:cNvPicPr>
            <a:picLocks noChangeAspect="1" noChangeArrowheads="1"/>
          </p:cNvPicPr>
          <p:nvPr/>
        </p:nvPicPr>
        <p:blipFill>
          <a:blip r:embed="rId7"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6131651" y="9389929"/>
            <a:ext cx="1023418" cy="837818"/>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F:\INSPIRE MAIS\03_CLIENTES\ICATU SEGUROS\PROSPECÇÃO\APRESENTAÇÕES\OAB SP_2015\experienc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476203" y="7508378"/>
            <a:ext cx="622438" cy="926812"/>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24216" y="3034042"/>
            <a:ext cx="884968" cy="967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o 3"/>
          <p:cNvGrpSpPr/>
          <p:nvPr/>
        </p:nvGrpSpPr>
        <p:grpSpPr>
          <a:xfrm>
            <a:off x="4957078" y="4169514"/>
            <a:ext cx="4787096" cy="1246612"/>
            <a:chOff x="1021071" y="3973036"/>
            <a:chExt cx="2112483" cy="550114"/>
          </a:xfrm>
        </p:grpSpPr>
        <p:sp>
          <p:nvSpPr>
            <p:cNvPr id="19" name="CaixaDeTexto 18"/>
            <p:cNvSpPr txBox="1"/>
            <p:nvPr/>
          </p:nvSpPr>
          <p:spPr>
            <a:xfrm>
              <a:off x="1021071" y="4113076"/>
              <a:ext cx="1560915" cy="203727"/>
            </a:xfrm>
            <a:prstGeom prst="rect">
              <a:avLst/>
            </a:prstGeom>
            <a:noFill/>
          </p:spPr>
          <p:txBody>
            <a:bodyPr wrap="none" rtlCol="0">
              <a:spAutoFit/>
            </a:bodyPr>
            <a:lstStyle/>
            <a:p>
              <a:pPr algn="r" fontAlgn="base" hangingPunct="1">
                <a:spcBef>
                  <a:spcPct val="0"/>
                </a:spcBef>
                <a:spcAft>
                  <a:spcPct val="0"/>
                </a:spcAft>
              </a:pPr>
              <a:r>
                <a:rPr lang="pt-BR" sz="2400" b="1" kern="1200" dirty="0">
                  <a:solidFill>
                    <a:srgbClr val="96172E"/>
                  </a:solidFill>
                </a:rPr>
                <a:t>CONVÊNIO FARMÁCIA</a:t>
              </a:r>
            </a:p>
          </p:txBody>
        </p:sp>
        <p:sp>
          <p:nvSpPr>
            <p:cNvPr id="52" name="Retângulo 51"/>
            <p:cNvSpPr/>
            <p:nvPr/>
          </p:nvSpPr>
          <p:spPr>
            <a:xfrm>
              <a:off x="2583008" y="3973036"/>
              <a:ext cx="550546" cy="5501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96172E"/>
                </a:solidFill>
              </a:endParaRPr>
            </a:p>
          </p:txBody>
        </p:sp>
        <p:pic>
          <p:nvPicPr>
            <p:cNvPr id="2064" name="Picture 1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642440" y="4104093"/>
              <a:ext cx="433726"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065" name="Picture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868952" y="5611805"/>
            <a:ext cx="974076" cy="828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Retângulo 57"/>
          <p:cNvSpPr/>
          <p:nvPr/>
        </p:nvSpPr>
        <p:spPr>
          <a:xfrm>
            <a:off x="14778176" y="5416128"/>
            <a:ext cx="1247592" cy="12466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pic>
        <p:nvPicPr>
          <p:cNvPr id="2066" name="Picture 18"/>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928269" y="5612445"/>
            <a:ext cx="860046" cy="883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7"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409728" y="3593090"/>
            <a:ext cx="1116412" cy="1108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Retângulo 29"/>
          <p:cNvSpPr/>
          <p:nvPr/>
        </p:nvSpPr>
        <p:spPr>
          <a:xfrm>
            <a:off x="-21316" y="-61132"/>
            <a:ext cx="24405316" cy="2045180"/>
          </a:xfrm>
          <a:prstGeom prst="rect">
            <a:avLst/>
          </a:prstGeom>
          <a:solidFill>
            <a:srgbClr val="FFFFFF"/>
          </a:solidFill>
          <a:ln w="38100">
            <a:noFill/>
          </a:ln>
          <a:effectLst>
            <a:outerShdw blurRad="762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hangingPunct="1">
              <a:spcBef>
                <a:spcPct val="0"/>
              </a:spcBef>
              <a:spcAft>
                <a:spcPct val="0"/>
              </a:spcAft>
              <a:defRPr/>
            </a:pPr>
            <a:endParaRPr lang="pt-BR" sz="3600" kern="1200">
              <a:solidFill>
                <a:srgbClr val="FFFFFF"/>
              </a:solidFill>
            </a:endParaRPr>
          </a:p>
        </p:txBody>
      </p:sp>
      <p:sp>
        <p:nvSpPr>
          <p:cNvPr id="803" name="Shape 803"/>
          <p:cNvSpPr txBox="1">
            <a:spLocks noGrp="1"/>
          </p:cNvSpPr>
          <p:nvPr>
            <p:ph type="title"/>
          </p:nvPr>
        </p:nvSpPr>
        <p:spPr>
          <a:xfrm>
            <a:off x="238672" y="151284"/>
            <a:ext cx="22656800" cy="1666156"/>
          </a:xfrm>
          <a:prstGeom prst="rect">
            <a:avLst/>
          </a:prstGeom>
          <a:noFill/>
          <a:ln>
            <a:noFill/>
          </a:ln>
        </p:spPr>
        <p:txBody>
          <a:bodyPr lIns="182850" tIns="91400" rIns="182850" bIns="91400" anchor="ctr" anchorCtr="0">
            <a:noAutofit/>
          </a:bodyPr>
          <a:lstStyle/>
          <a:p>
            <a:pPr>
              <a:spcBef>
                <a:spcPts val="0"/>
              </a:spcBef>
              <a:spcAft>
                <a:spcPts val="0"/>
              </a:spcAft>
              <a:buSzPct val="25000"/>
            </a:pPr>
            <a:r>
              <a:rPr lang="pt-BR" sz="5200" dirty="0"/>
              <a:t>Remuneração</a:t>
            </a:r>
            <a:r>
              <a:rPr lang="pt-BR" sz="5200" b="0" dirty="0"/>
              <a:t> </a:t>
            </a:r>
            <a:r>
              <a:rPr lang="pt-BR" b="0" dirty="0"/>
              <a:t>e </a:t>
            </a:r>
            <a:r>
              <a:rPr lang="pt-BR" sz="5200" dirty="0"/>
              <a:t>Benefícios Competitivos </a:t>
            </a:r>
            <a:r>
              <a:rPr lang="pt-BR" dirty="0"/>
              <a:t/>
            </a:r>
            <a:br>
              <a:rPr lang="pt-BR" dirty="0"/>
            </a:br>
            <a:r>
              <a:rPr lang="pt-BR" b="0" dirty="0"/>
              <a:t>com o </a:t>
            </a:r>
            <a:r>
              <a:rPr lang="pt-BR" sz="5200" dirty="0"/>
              <a:t>Mercado de Trabalho</a:t>
            </a:r>
          </a:p>
        </p:txBody>
      </p:sp>
      <p:sp>
        <p:nvSpPr>
          <p:cNvPr id="50" name="Retângulo 49"/>
          <p:cNvSpPr/>
          <p:nvPr/>
        </p:nvSpPr>
        <p:spPr>
          <a:xfrm>
            <a:off x="9751896" y="6654724"/>
            <a:ext cx="1247592" cy="12466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sp>
        <p:nvSpPr>
          <p:cNvPr id="20" name="CaixaDeTexto 19"/>
          <p:cNvSpPr txBox="1"/>
          <p:nvPr/>
        </p:nvSpPr>
        <p:spPr>
          <a:xfrm>
            <a:off x="6962096" y="6977899"/>
            <a:ext cx="2789803" cy="461665"/>
          </a:xfrm>
          <a:prstGeom prst="rect">
            <a:avLst/>
          </a:prstGeom>
          <a:noFill/>
        </p:spPr>
        <p:txBody>
          <a:bodyPr wrap="none" rtlCol="0">
            <a:spAutoFit/>
          </a:bodyPr>
          <a:lstStyle/>
          <a:p>
            <a:pPr algn="r" fontAlgn="base" hangingPunct="1">
              <a:spcBef>
                <a:spcPct val="0"/>
              </a:spcBef>
              <a:spcAft>
                <a:spcPct val="0"/>
              </a:spcAft>
            </a:pPr>
            <a:r>
              <a:rPr lang="pt-BR" sz="2400" b="1" kern="1200" dirty="0">
                <a:solidFill>
                  <a:srgbClr val="003E69"/>
                </a:solidFill>
              </a:rPr>
              <a:t>CESTA DE NATAL</a:t>
            </a:r>
          </a:p>
        </p:txBody>
      </p:sp>
      <p:pic>
        <p:nvPicPr>
          <p:cNvPr id="2062" name="Picture 14" descr="F:\INSPIRE MAIS\03_CLIENTES\ICATU SEGUROS\PROSPECÇÃO\APRESENTAÇÕES\Banco Renner\presente.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050707" y="6864653"/>
            <a:ext cx="649978" cy="851418"/>
          </a:xfrm>
          <a:prstGeom prst="rect">
            <a:avLst/>
          </a:prstGeom>
          <a:noFill/>
          <a:extLst>
            <a:ext uri="{909E8E84-426E-40DD-AFC4-6F175D3DCCD1}">
              <a14:hiddenFill xmlns:a14="http://schemas.microsoft.com/office/drawing/2010/main">
                <a:solidFill>
                  <a:srgbClr val="FFFFFF"/>
                </a:solidFill>
              </a14:hiddenFill>
            </a:ext>
          </a:extLst>
        </p:spPr>
      </p:pic>
      <p:grpSp>
        <p:nvGrpSpPr>
          <p:cNvPr id="56" name="Grupo 55"/>
          <p:cNvGrpSpPr/>
          <p:nvPr/>
        </p:nvGrpSpPr>
        <p:grpSpPr>
          <a:xfrm>
            <a:off x="3012000" y="12282667"/>
            <a:ext cx="18360000" cy="1457398"/>
            <a:chOff x="-18000" y="6129300"/>
            <a:chExt cx="9180000" cy="728699"/>
          </a:xfrm>
        </p:grpSpPr>
        <p:grpSp>
          <p:nvGrpSpPr>
            <p:cNvPr id="59" name="Shape 325"/>
            <p:cNvGrpSpPr/>
            <p:nvPr userDrawn="1"/>
          </p:nvGrpSpPr>
          <p:grpSpPr>
            <a:xfrm>
              <a:off x="-18000" y="6129300"/>
              <a:ext cx="9180000" cy="143985"/>
              <a:chOff x="1835696" y="2348880"/>
              <a:chExt cx="5400669" cy="396000"/>
            </a:xfrm>
          </p:grpSpPr>
          <p:sp>
            <p:nvSpPr>
              <p:cNvPr id="62" name="Shape 326"/>
              <p:cNvSpPr/>
              <p:nvPr/>
            </p:nvSpPr>
            <p:spPr>
              <a:xfrm>
                <a:off x="2413265" y="2348880"/>
                <a:ext cx="430500" cy="396000"/>
              </a:xfrm>
              <a:prstGeom prst="rect">
                <a:avLst/>
              </a:prstGeom>
              <a:solidFill>
                <a:srgbClr val="DF6020"/>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63" name="Shape 327"/>
              <p:cNvSpPr/>
              <p:nvPr/>
            </p:nvSpPr>
            <p:spPr>
              <a:xfrm>
                <a:off x="1835696" y="2348880"/>
                <a:ext cx="577500" cy="396000"/>
              </a:xfrm>
              <a:prstGeom prst="rect">
                <a:avLst/>
              </a:prstGeom>
              <a:solidFill>
                <a:srgbClr val="F2AF00"/>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64" name="Shape 328"/>
              <p:cNvSpPr/>
              <p:nvPr/>
            </p:nvSpPr>
            <p:spPr>
              <a:xfrm>
                <a:off x="4536019" y="2348880"/>
                <a:ext cx="1332300" cy="396000"/>
              </a:xfrm>
              <a:prstGeom prst="rect">
                <a:avLst/>
              </a:prstGeom>
              <a:solidFill>
                <a:srgbClr val="589199"/>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65" name="Shape 329"/>
              <p:cNvSpPr/>
              <p:nvPr/>
            </p:nvSpPr>
            <p:spPr>
              <a:xfrm>
                <a:off x="5868366" y="2348880"/>
                <a:ext cx="1368000" cy="396000"/>
              </a:xfrm>
              <a:prstGeom prst="rect">
                <a:avLst/>
              </a:prstGeom>
              <a:solidFill>
                <a:srgbClr val="96172E"/>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66" name="Shape 330"/>
              <p:cNvSpPr/>
              <p:nvPr/>
            </p:nvSpPr>
            <p:spPr>
              <a:xfrm>
                <a:off x="2843628" y="2348880"/>
                <a:ext cx="1692300" cy="396000"/>
              </a:xfrm>
              <a:prstGeom prst="rect">
                <a:avLst/>
              </a:prstGeom>
              <a:solidFill>
                <a:srgbClr val="999D19"/>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grpSp>
        <p:sp>
          <p:nvSpPr>
            <p:cNvPr id="61" name="Retângulo 60"/>
            <p:cNvSpPr/>
            <p:nvPr/>
          </p:nvSpPr>
          <p:spPr bwMode="auto">
            <a:xfrm rot="10800000" flipH="1">
              <a:off x="0" y="6209994"/>
              <a:ext cx="9162000" cy="648005"/>
            </a:xfrm>
            <a:prstGeom prst="rect">
              <a:avLst/>
            </a:pr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hangingPunct="1">
                <a:spcBef>
                  <a:spcPct val="0"/>
                </a:spcBef>
                <a:spcAft>
                  <a:spcPct val="0"/>
                </a:spcAft>
                <a:defRPr/>
              </a:pPr>
              <a:endParaRPr lang="pt-BR" sz="3600" kern="1200">
                <a:solidFill>
                  <a:srgbClr val="FFFFFF"/>
                </a:solidFill>
              </a:endParaRPr>
            </a:p>
          </p:txBody>
        </p:sp>
      </p:grpSp>
      <p:pic>
        <p:nvPicPr>
          <p:cNvPr id="67" name="Imagem 6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8422" y="12794684"/>
            <a:ext cx="2353374" cy="584254"/>
          </a:xfrm>
          <a:prstGeom prst="rect">
            <a:avLst/>
          </a:prstGeom>
        </p:spPr>
      </p:pic>
    </p:spTree>
    <p:extLst>
      <p:ext uri="{BB962C8B-B14F-4D97-AF65-F5344CB8AC3E}">
        <p14:creationId xmlns:p14="http://schemas.microsoft.com/office/powerpoint/2010/main" val="35332480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16" name="Retângulo 15"/>
          <p:cNvSpPr/>
          <p:nvPr/>
        </p:nvSpPr>
        <p:spPr>
          <a:xfrm>
            <a:off x="0" y="2"/>
            <a:ext cx="24384000" cy="1529408"/>
          </a:xfrm>
          <a:prstGeom prst="rect">
            <a:avLst/>
          </a:prstGeom>
          <a:solidFill>
            <a:srgbClr val="FFFFFF"/>
          </a:solidFill>
          <a:ln w="38100">
            <a:noFill/>
          </a:ln>
          <a:effectLst>
            <a:outerShdw blurRad="762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hangingPunct="1">
              <a:spcBef>
                <a:spcPct val="0"/>
              </a:spcBef>
              <a:spcAft>
                <a:spcPct val="0"/>
              </a:spcAft>
              <a:defRPr/>
            </a:pPr>
            <a:endParaRPr lang="pt-BR" sz="3600" kern="1200">
              <a:solidFill>
                <a:srgbClr val="FFFFFF"/>
              </a:solidFill>
            </a:endParaRPr>
          </a:p>
        </p:txBody>
      </p:sp>
      <p:sp>
        <p:nvSpPr>
          <p:cNvPr id="2" name="Título 1"/>
          <p:cNvSpPr>
            <a:spLocks noGrp="1"/>
          </p:cNvSpPr>
          <p:nvPr>
            <p:ph type="title"/>
          </p:nvPr>
        </p:nvSpPr>
        <p:spPr>
          <a:xfrm>
            <a:off x="553502" y="167394"/>
            <a:ext cx="22656800" cy="1666156"/>
          </a:xfrm>
        </p:spPr>
        <p:txBody>
          <a:bodyPr/>
          <a:lstStyle/>
          <a:p>
            <a:r>
              <a:rPr lang="pt-BR" sz="7200" dirty="0"/>
              <a:t>Conheça nossas vagas ...</a:t>
            </a:r>
            <a:br>
              <a:rPr lang="pt-BR" sz="7200" dirty="0"/>
            </a:br>
            <a:endParaRPr lang="pt-BR" sz="7200" dirty="0"/>
          </a:p>
        </p:txBody>
      </p:sp>
      <p:sp>
        <p:nvSpPr>
          <p:cNvPr id="19" name="CaixaDeTexto 18"/>
          <p:cNvSpPr txBox="1"/>
          <p:nvPr/>
        </p:nvSpPr>
        <p:spPr>
          <a:xfrm>
            <a:off x="19859832" y="12978683"/>
            <a:ext cx="1008112" cy="461665"/>
          </a:xfrm>
          <a:prstGeom prst="rect">
            <a:avLst/>
          </a:prstGeom>
          <a:noFill/>
        </p:spPr>
        <p:txBody>
          <a:bodyPr wrap="square" rtlCol="0">
            <a:spAutoFit/>
          </a:bodyPr>
          <a:lstStyle/>
          <a:p>
            <a:pPr algn="l" fontAlgn="base" hangingPunct="1">
              <a:spcBef>
                <a:spcPct val="0"/>
              </a:spcBef>
              <a:spcAft>
                <a:spcPct val="0"/>
              </a:spcAft>
            </a:pPr>
            <a:r>
              <a:rPr lang="pt-BR" sz="2400" kern="1200" dirty="0">
                <a:solidFill>
                  <a:srgbClr val="FFFFFF"/>
                </a:solidFill>
              </a:rPr>
              <a:t>21</a:t>
            </a:r>
          </a:p>
        </p:txBody>
      </p:sp>
      <p:grpSp>
        <p:nvGrpSpPr>
          <p:cNvPr id="5" name="Shape 325">
            <a:extLst>
              <a:ext uri="{FF2B5EF4-FFF2-40B4-BE49-F238E27FC236}">
                <a16:creationId xmlns="" xmlns:a16="http://schemas.microsoft.com/office/drawing/2014/main" id="{19EEDF7A-E7A8-493B-B924-072F0FEF7F62}"/>
              </a:ext>
            </a:extLst>
          </p:cNvPr>
          <p:cNvGrpSpPr/>
          <p:nvPr/>
        </p:nvGrpSpPr>
        <p:grpSpPr>
          <a:xfrm>
            <a:off x="0" y="8730209"/>
            <a:ext cx="24384000" cy="504058"/>
            <a:chOff x="1835696" y="2348880"/>
            <a:chExt cx="5400669" cy="396000"/>
          </a:xfrm>
        </p:grpSpPr>
        <p:sp>
          <p:nvSpPr>
            <p:cNvPr id="6" name="Shape 326">
              <a:extLst>
                <a:ext uri="{FF2B5EF4-FFF2-40B4-BE49-F238E27FC236}">
                  <a16:creationId xmlns="" xmlns:a16="http://schemas.microsoft.com/office/drawing/2014/main" id="{CB4796FE-9A87-4E15-8D51-542DC2EC89CD}"/>
                </a:ext>
              </a:extLst>
            </p:cNvPr>
            <p:cNvSpPr/>
            <p:nvPr/>
          </p:nvSpPr>
          <p:spPr>
            <a:xfrm>
              <a:off x="2413265" y="2348880"/>
              <a:ext cx="430500" cy="396000"/>
            </a:xfrm>
            <a:prstGeom prst="rect">
              <a:avLst/>
            </a:prstGeom>
            <a:solidFill>
              <a:srgbClr val="DF6020"/>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7" name="Shape 327">
              <a:extLst>
                <a:ext uri="{FF2B5EF4-FFF2-40B4-BE49-F238E27FC236}">
                  <a16:creationId xmlns="" xmlns:a16="http://schemas.microsoft.com/office/drawing/2014/main" id="{2084E6EE-E9E2-4158-9788-E8822AF538AD}"/>
                </a:ext>
              </a:extLst>
            </p:cNvPr>
            <p:cNvSpPr/>
            <p:nvPr/>
          </p:nvSpPr>
          <p:spPr>
            <a:xfrm>
              <a:off x="1835696" y="2348880"/>
              <a:ext cx="577500" cy="396000"/>
            </a:xfrm>
            <a:prstGeom prst="rect">
              <a:avLst/>
            </a:prstGeom>
            <a:solidFill>
              <a:srgbClr val="F2AF00"/>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8" name="Shape 328">
              <a:extLst>
                <a:ext uri="{FF2B5EF4-FFF2-40B4-BE49-F238E27FC236}">
                  <a16:creationId xmlns="" xmlns:a16="http://schemas.microsoft.com/office/drawing/2014/main" id="{37A494FD-E82D-4F93-8FC0-2F3248F72A2F}"/>
                </a:ext>
              </a:extLst>
            </p:cNvPr>
            <p:cNvSpPr/>
            <p:nvPr/>
          </p:nvSpPr>
          <p:spPr>
            <a:xfrm>
              <a:off x="4536019" y="2348880"/>
              <a:ext cx="1332300" cy="396000"/>
            </a:xfrm>
            <a:prstGeom prst="rect">
              <a:avLst/>
            </a:prstGeom>
            <a:solidFill>
              <a:srgbClr val="589199"/>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9" name="Shape 329">
              <a:extLst>
                <a:ext uri="{FF2B5EF4-FFF2-40B4-BE49-F238E27FC236}">
                  <a16:creationId xmlns="" xmlns:a16="http://schemas.microsoft.com/office/drawing/2014/main" id="{BB42049C-C543-4455-A604-23CD1C320E2F}"/>
                </a:ext>
              </a:extLst>
            </p:cNvPr>
            <p:cNvSpPr/>
            <p:nvPr/>
          </p:nvSpPr>
          <p:spPr>
            <a:xfrm>
              <a:off x="5868366" y="2348880"/>
              <a:ext cx="1368000" cy="396000"/>
            </a:xfrm>
            <a:prstGeom prst="rect">
              <a:avLst/>
            </a:prstGeom>
            <a:solidFill>
              <a:srgbClr val="96172E"/>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sp>
          <p:nvSpPr>
            <p:cNvPr id="10" name="Shape 330">
              <a:extLst>
                <a:ext uri="{FF2B5EF4-FFF2-40B4-BE49-F238E27FC236}">
                  <a16:creationId xmlns="" xmlns:a16="http://schemas.microsoft.com/office/drawing/2014/main" id="{80A45907-0F62-4B8B-9632-366D38206572}"/>
                </a:ext>
              </a:extLst>
            </p:cNvPr>
            <p:cNvSpPr/>
            <p:nvPr/>
          </p:nvSpPr>
          <p:spPr>
            <a:xfrm>
              <a:off x="2843628" y="2348880"/>
              <a:ext cx="1692300" cy="396000"/>
            </a:xfrm>
            <a:prstGeom prst="rect">
              <a:avLst/>
            </a:prstGeom>
            <a:solidFill>
              <a:srgbClr val="999D19"/>
            </a:solidFill>
            <a:ln>
              <a:noFill/>
            </a:ln>
          </p:spPr>
          <p:txBody>
            <a:bodyPr lIns="182850" tIns="91400" rIns="182850" bIns="91400" anchor="ctr" anchorCtr="0">
              <a:noAutofit/>
            </a:bodyPr>
            <a:lstStyle/>
            <a:p>
              <a:pPr fontAlgn="base" hangingPunct="1">
                <a:spcAft>
                  <a:spcPct val="0"/>
                </a:spcAft>
              </a:pPr>
              <a:endParaRPr sz="3600" kern="1200">
                <a:solidFill>
                  <a:srgbClr val="FFFFFF"/>
                </a:solidFill>
                <a:latin typeface="Calibri"/>
                <a:ea typeface="Calibri"/>
                <a:cs typeface="Calibri"/>
              </a:endParaRPr>
            </a:p>
          </p:txBody>
        </p:sp>
      </p:grpSp>
      <p:sp>
        <p:nvSpPr>
          <p:cNvPr id="11" name="Retângulo 10">
            <a:extLst>
              <a:ext uri="{FF2B5EF4-FFF2-40B4-BE49-F238E27FC236}">
                <a16:creationId xmlns="" xmlns:a16="http://schemas.microsoft.com/office/drawing/2014/main" id="{30768116-D762-47F8-88AD-35DF926D8859}"/>
              </a:ext>
            </a:extLst>
          </p:cNvPr>
          <p:cNvSpPr/>
          <p:nvPr/>
        </p:nvSpPr>
        <p:spPr>
          <a:xfrm>
            <a:off x="0" y="9234267"/>
            <a:ext cx="24384000" cy="44817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hangingPunct="1">
              <a:spcBef>
                <a:spcPct val="0"/>
              </a:spcBef>
              <a:spcAft>
                <a:spcPct val="0"/>
              </a:spcAft>
            </a:pPr>
            <a:endParaRPr lang="pt-BR" sz="3600" kern="1200">
              <a:solidFill>
                <a:srgbClr val="FFFFFF"/>
              </a:solidFill>
            </a:endParaRPr>
          </a:p>
        </p:txBody>
      </p:sp>
      <p:sp>
        <p:nvSpPr>
          <p:cNvPr id="12" name="CaixaDeTexto 11">
            <a:extLst>
              <a:ext uri="{FF2B5EF4-FFF2-40B4-BE49-F238E27FC236}">
                <a16:creationId xmlns="" xmlns:a16="http://schemas.microsoft.com/office/drawing/2014/main" id="{79C2BFCA-7B08-44DE-9271-5F80406A24F4}"/>
              </a:ext>
            </a:extLst>
          </p:cNvPr>
          <p:cNvSpPr txBox="1"/>
          <p:nvPr/>
        </p:nvSpPr>
        <p:spPr>
          <a:xfrm>
            <a:off x="4450123" y="9509132"/>
            <a:ext cx="8274509" cy="2657138"/>
          </a:xfrm>
          <a:prstGeom prst="rect">
            <a:avLst/>
          </a:prstGeom>
          <a:noFill/>
        </p:spPr>
        <p:txBody>
          <a:bodyPr wrap="none" rtlCol="0">
            <a:spAutoFit/>
          </a:bodyPr>
          <a:lstStyle/>
          <a:p>
            <a:pPr algn="l" fontAlgn="base" hangingPunct="1">
              <a:lnSpc>
                <a:spcPts val="10000"/>
              </a:lnSpc>
              <a:spcBef>
                <a:spcPct val="0"/>
              </a:spcBef>
              <a:spcAft>
                <a:spcPct val="0"/>
              </a:spcAft>
            </a:pPr>
            <a:r>
              <a:rPr lang="pt-BR" sz="8000" b="1" kern="1200" spc="-300" dirty="0">
                <a:solidFill>
                  <a:srgbClr val="FFFFFF">
                    <a:lumMod val="85000"/>
                  </a:srgbClr>
                </a:solidFill>
              </a:rPr>
              <a:t>Venha fazer parte </a:t>
            </a:r>
          </a:p>
          <a:p>
            <a:pPr algn="l" fontAlgn="base" hangingPunct="1">
              <a:lnSpc>
                <a:spcPts val="10000"/>
              </a:lnSpc>
              <a:spcBef>
                <a:spcPct val="0"/>
              </a:spcBef>
              <a:spcAft>
                <a:spcPct val="0"/>
              </a:spcAft>
            </a:pPr>
            <a:r>
              <a:rPr lang="pt-BR" sz="9200" b="1" kern="1200" spc="-300" dirty="0">
                <a:solidFill>
                  <a:srgbClr val="FFFFFF"/>
                </a:solidFill>
              </a:rPr>
              <a:t>do nosso time!</a:t>
            </a:r>
            <a:endParaRPr lang="pt-BR" sz="9200" kern="1200" spc="-300" dirty="0">
              <a:solidFill>
                <a:srgbClr val="FFFFFF"/>
              </a:solidFill>
            </a:endParaRPr>
          </a:p>
        </p:txBody>
      </p:sp>
      <p:pic>
        <p:nvPicPr>
          <p:cNvPr id="13" name="Picture 2" descr="F:\INSPIRE MAIS\03_CLIENTES\ICATU SEGUROS\PROSPECÇÃO\APRESENTAÇÕES\Video ABRAPP_2015\Logo Icatu.png">
            <a:extLst>
              <a:ext uri="{FF2B5EF4-FFF2-40B4-BE49-F238E27FC236}">
                <a16:creationId xmlns="" xmlns:a16="http://schemas.microsoft.com/office/drawing/2014/main" id="{85EA0421-8D03-4BD4-9AAF-D34D3123B7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03448" y="10317428"/>
            <a:ext cx="3351520" cy="1659132"/>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15">
            <a:extLst>
              <a:ext uri="{FF2B5EF4-FFF2-40B4-BE49-F238E27FC236}">
                <a16:creationId xmlns="" xmlns:a16="http://schemas.microsoft.com/office/drawing/2014/main" id="{309CD5B3-B2CF-42F1-AD50-4CAA02777B9E}"/>
              </a:ext>
            </a:extLst>
          </p:cNvPr>
          <p:cNvSpPr txBox="1">
            <a:spLocks noChangeArrowheads="1"/>
          </p:cNvSpPr>
          <p:nvPr/>
        </p:nvSpPr>
        <p:spPr bwMode="auto">
          <a:xfrm>
            <a:off x="4443196" y="12313371"/>
            <a:ext cx="8359852" cy="81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fontAlgn="base" hangingPunct="1">
              <a:spcBef>
                <a:spcPct val="0"/>
              </a:spcBef>
              <a:spcAft>
                <a:spcPct val="0"/>
              </a:spcAft>
              <a:defRPr/>
            </a:pPr>
            <a:r>
              <a:rPr lang="pt-BR" sz="1560" kern="1200" dirty="0">
                <a:solidFill>
                  <a:srgbClr val="FFFFFF"/>
                </a:solidFill>
                <a:latin typeface="Arial" pitchFamily="34" charset="0"/>
                <a:cs typeface="Arial" pitchFamily="34" charset="0"/>
              </a:rPr>
              <a:t>© Todos os direitos reservados para Icatu Seguros S/A - 2016. Nenhuma parte </a:t>
            </a:r>
            <a:br>
              <a:rPr lang="pt-BR" sz="1560" kern="1200" dirty="0">
                <a:solidFill>
                  <a:srgbClr val="FFFFFF"/>
                </a:solidFill>
                <a:latin typeface="Arial" pitchFamily="34" charset="0"/>
                <a:cs typeface="Arial" pitchFamily="34" charset="0"/>
              </a:rPr>
            </a:br>
            <a:r>
              <a:rPr lang="pt-BR" sz="1560" kern="1200" dirty="0">
                <a:solidFill>
                  <a:srgbClr val="FFFFFF"/>
                </a:solidFill>
                <a:latin typeface="Arial" pitchFamily="34" charset="0"/>
                <a:cs typeface="Arial" pitchFamily="34" charset="0"/>
              </a:rPr>
              <a:t>desta publicação pode ser reproduzida, arquivada ou transmitida de nenhuma </a:t>
            </a:r>
            <a:br>
              <a:rPr lang="pt-BR" sz="1560" kern="1200" dirty="0">
                <a:solidFill>
                  <a:srgbClr val="FFFFFF"/>
                </a:solidFill>
                <a:latin typeface="Arial" pitchFamily="34" charset="0"/>
                <a:cs typeface="Arial" pitchFamily="34" charset="0"/>
              </a:rPr>
            </a:br>
            <a:r>
              <a:rPr lang="pt-BR" sz="1560" kern="1200" dirty="0">
                <a:solidFill>
                  <a:srgbClr val="FFFFFF"/>
                </a:solidFill>
                <a:latin typeface="Arial" pitchFamily="34" charset="0"/>
                <a:cs typeface="Arial" pitchFamily="34" charset="0"/>
              </a:rPr>
              <a:t>forma ou por meio nenhum, sem prévia permissão e por escrito da Icatu Seguros S/A.</a:t>
            </a:r>
          </a:p>
        </p:txBody>
      </p:sp>
      <p:sp>
        <p:nvSpPr>
          <p:cNvPr id="15" name="CaixaDeTexto 14">
            <a:extLst>
              <a:ext uri="{FF2B5EF4-FFF2-40B4-BE49-F238E27FC236}">
                <a16:creationId xmlns="" xmlns:a16="http://schemas.microsoft.com/office/drawing/2014/main" id="{4007F8C4-6C73-4D27-8907-0D4A030C9D6C}"/>
              </a:ext>
            </a:extLst>
          </p:cNvPr>
          <p:cNvSpPr txBox="1"/>
          <p:nvPr/>
        </p:nvSpPr>
        <p:spPr>
          <a:xfrm>
            <a:off x="15000312" y="12169355"/>
            <a:ext cx="8208912" cy="523220"/>
          </a:xfrm>
          <a:prstGeom prst="rect">
            <a:avLst/>
          </a:prstGeom>
          <a:noFill/>
        </p:spPr>
        <p:txBody>
          <a:bodyPr wrap="square" rtlCol="0">
            <a:spAutoFit/>
          </a:bodyPr>
          <a:lstStyle/>
          <a:p>
            <a:pPr algn="l" fontAlgn="base" hangingPunct="1">
              <a:spcBef>
                <a:spcPct val="0"/>
              </a:spcBef>
              <a:spcAft>
                <a:spcPct val="0"/>
              </a:spcAft>
            </a:pPr>
            <a:r>
              <a:rPr lang="pt-BR" sz="2800" b="1" kern="1200" dirty="0">
                <a:solidFill>
                  <a:srgbClr val="FFFFFF"/>
                </a:solidFill>
              </a:rPr>
              <a:t>www.icatuseguros.com.br/carreiras</a:t>
            </a:r>
          </a:p>
        </p:txBody>
      </p:sp>
      <p:pic>
        <p:nvPicPr>
          <p:cNvPr id="4" name="Imagem 3">
            <a:extLst>
              <a:ext uri="{FF2B5EF4-FFF2-40B4-BE49-F238E27FC236}">
                <a16:creationId xmlns="" xmlns:a16="http://schemas.microsoft.com/office/drawing/2014/main" id="{B6C3B29B-2EFD-481F-AA59-4F6DEDEFC6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9632" y="1961456"/>
            <a:ext cx="6696744" cy="6696744"/>
          </a:xfrm>
          <a:prstGeom prst="rect">
            <a:avLst/>
          </a:prstGeom>
        </p:spPr>
      </p:pic>
    </p:spTree>
    <p:extLst>
      <p:ext uri="{BB962C8B-B14F-4D97-AF65-F5344CB8AC3E}">
        <p14:creationId xmlns:p14="http://schemas.microsoft.com/office/powerpoint/2010/main" val="4080061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p:cNvSpPr>
          <p:nvPr>
            <p:ph type="body" sz="quarter" idx="10"/>
          </p:nvPr>
        </p:nvSpPr>
        <p:spPr>
          <a:xfrm>
            <a:off x="718032" y="3556821"/>
            <a:ext cx="22935488" cy="9697527"/>
          </a:xfrm>
          <a:prstGeom prst="rect">
            <a:avLst/>
          </a:prstGeom>
        </p:spPr>
        <p:txBody>
          <a:bodyPr/>
          <a:lstStyle/>
          <a:p>
            <a:pPr marL="685766" indent="-685766">
              <a:defRPr sz="7000">
                <a:latin typeface="Century Gothic"/>
                <a:ea typeface="Century Gothic"/>
                <a:cs typeface="Century Gothic"/>
                <a:sym typeface="Century Gothic"/>
              </a:defRPr>
            </a:pPr>
            <a:endParaRPr dirty="0"/>
          </a:p>
          <a:p>
            <a:pPr marL="685766" indent="-685766">
              <a:spcBef>
                <a:spcPts val="1100"/>
              </a:spcBef>
              <a:defRPr sz="7000">
                <a:latin typeface="Century Gothic"/>
                <a:ea typeface="Century Gothic"/>
                <a:cs typeface="Century Gothic"/>
                <a:sym typeface="Century Gothic"/>
              </a:defRPr>
            </a:pPr>
            <a:r>
              <a:rPr lang="pt-BR" dirty="0" smtClean="0"/>
              <a:t>.NET CORE</a:t>
            </a:r>
          </a:p>
          <a:p>
            <a:pPr marL="685766" indent="-685766">
              <a:spcBef>
                <a:spcPts val="1100"/>
              </a:spcBef>
              <a:defRPr sz="7000">
                <a:latin typeface="Century Gothic"/>
                <a:ea typeface="Century Gothic"/>
                <a:cs typeface="Century Gothic"/>
                <a:sym typeface="Century Gothic"/>
              </a:defRPr>
            </a:pPr>
            <a:r>
              <a:rPr lang="pt-BR" dirty="0" smtClean="0"/>
              <a:t>ASP.NET CORE</a:t>
            </a:r>
          </a:p>
          <a:p>
            <a:pPr marL="685766" indent="-685766">
              <a:spcBef>
                <a:spcPts val="1100"/>
              </a:spcBef>
              <a:defRPr sz="7000">
                <a:latin typeface="Century Gothic"/>
                <a:ea typeface="Century Gothic"/>
                <a:cs typeface="Century Gothic"/>
                <a:sym typeface="Century Gothic"/>
              </a:defRPr>
            </a:pPr>
            <a:r>
              <a:rPr lang="pt-BR" dirty="0" smtClean="0"/>
              <a:t>DOCKER</a:t>
            </a:r>
          </a:p>
          <a:p>
            <a:pPr marL="685766" indent="-685766">
              <a:spcBef>
                <a:spcPts val="1100"/>
              </a:spcBef>
              <a:defRPr sz="7000">
                <a:latin typeface="Century Gothic"/>
                <a:ea typeface="Century Gothic"/>
                <a:cs typeface="Century Gothic"/>
                <a:sym typeface="Century Gothic"/>
              </a:defRPr>
            </a:pPr>
            <a:r>
              <a:rPr lang="pt-BR" dirty="0" smtClean="0"/>
              <a:t>A CULTURA DEVOPS</a:t>
            </a:r>
          </a:p>
          <a:p>
            <a:pPr marL="685766" indent="-685766">
              <a:spcBef>
                <a:spcPts val="1100"/>
              </a:spcBef>
              <a:defRPr sz="7000">
                <a:latin typeface="Century Gothic"/>
                <a:ea typeface="Century Gothic"/>
                <a:cs typeface="Century Gothic"/>
                <a:sym typeface="Century Gothic"/>
              </a:defRPr>
            </a:pPr>
            <a:r>
              <a:rPr lang="pt-BR" dirty="0" smtClean="0"/>
              <a:t>AZURE CONTAINER REGISTRY</a:t>
            </a:r>
          </a:p>
          <a:p>
            <a:pPr marL="685766" indent="-685766">
              <a:spcBef>
                <a:spcPts val="1100"/>
              </a:spcBef>
              <a:defRPr sz="7000">
                <a:latin typeface="Century Gothic"/>
                <a:ea typeface="Century Gothic"/>
                <a:cs typeface="Century Gothic"/>
                <a:sym typeface="Century Gothic"/>
              </a:defRPr>
            </a:pPr>
            <a:r>
              <a:rPr lang="pt-BR" dirty="0" smtClean="0"/>
              <a:t>DEMO</a:t>
            </a:r>
          </a:p>
          <a:p>
            <a:pPr marL="0" indent="0">
              <a:spcBef>
                <a:spcPts val="1100"/>
              </a:spcBef>
              <a:buNone/>
              <a:defRPr sz="7000">
                <a:latin typeface="Century Gothic"/>
                <a:ea typeface="Century Gothic"/>
                <a:cs typeface="Century Gothic"/>
                <a:sym typeface="Century Gothic"/>
              </a:defRPr>
            </a:pPr>
            <a:endParaRPr dirty="0"/>
          </a:p>
        </p:txBody>
      </p:sp>
      <p:sp>
        <p:nvSpPr>
          <p:cNvPr id="3" name="Title 2"/>
          <p:cNvSpPr>
            <a:spLocks noGrp="1"/>
          </p:cNvSpPr>
          <p:nvPr>
            <p:ph type="title"/>
          </p:nvPr>
        </p:nvSpPr>
        <p:spPr/>
        <p:txBody>
          <a:bodyPr/>
          <a:lstStyle/>
          <a:p>
            <a:r>
              <a:rPr lang="pt-BR" dirty="0" smtClean="0"/>
              <a:t>AGENDA</a:t>
            </a:r>
            <a:endParaRPr lang="pt-BR" dirty="0"/>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14000" dirty="0"/>
              <a:t>ASP.NET CORE 2.1 / 2.2</a:t>
            </a:r>
          </a:p>
        </p:txBody>
      </p:sp>
    </p:spTree>
    <p:extLst>
      <p:ext uri="{BB962C8B-B14F-4D97-AF65-F5344CB8AC3E}">
        <p14:creationId xmlns:p14="http://schemas.microsoft.com/office/powerpoint/2010/main" val="2501125625"/>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18032" y="2456430"/>
            <a:ext cx="22935488" cy="861775"/>
          </a:xfrm>
        </p:spPr>
        <p:txBody>
          <a:bodyPr/>
          <a:lstStyle/>
          <a:p>
            <a:endParaRPr lang="pt-BR"/>
          </a:p>
        </p:txBody>
      </p:sp>
      <p:pic>
        <p:nvPicPr>
          <p:cNvPr id="5" name="Picture 4"/>
          <p:cNvPicPr>
            <a:picLocks noChangeAspect="1"/>
          </p:cNvPicPr>
          <p:nvPr/>
        </p:nvPicPr>
        <p:blipFill>
          <a:blip r:embed="rId2"/>
          <a:stretch>
            <a:fillRect/>
          </a:stretch>
        </p:blipFill>
        <p:spPr>
          <a:xfrm>
            <a:off x="92803" y="3048000"/>
            <a:ext cx="24180364" cy="10668000"/>
          </a:xfrm>
          <a:prstGeom prst="rect">
            <a:avLst/>
          </a:prstGeom>
        </p:spPr>
      </p:pic>
      <p:sp>
        <p:nvSpPr>
          <p:cNvPr id="6" name="Title 1"/>
          <p:cNvSpPr>
            <a:spLocks noGrp="1"/>
          </p:cNvSpPr>
          <p:nvPr>
            <p:ph type="title"/>
          </p:nvPr>
        </p:nvSpPr>
        <p:spPr>
          <a:xfrm>
            <a:off x="789717" y="883835"/>
            <a:ext cx="22935487" cy="1799331"/>
          </a:xfrm>
        </p:spPr>
        <p:txBody>
          <a:bodyPr/>
          <a:lstStyle/>
          <a:p>
            <a:r>
              <a:rPr lang="pt-BR" dirty="0"/>
              <a:t>ASP.NET </a:t>
            </a:r>
            <a:r>
              <a:rPr lang="pt-BR" dirty="0" smtClean="0"/>
              <a:t>CORE</a:t>
            </a:r>
            <a:endParaRPr lang="pt-BR" dirty="0"/>
          </a:p>
        </p:txBody>
      </p:sp>
    </p:spTree>
    <p:extLst>
      <p:ext uri="{BB962C8B-B14F-4D97-AF65-F5344CB8AC3E}">
        <p14:creationId xmlns:p14="http://schemas.microsoft.com/office/powerpoint/2010/main" val="3832930236"/>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9"/>
          <p:cNvSpPr txBox="1">
            <a:spLocks/>
          </p:cNvSpPr>
          <p:nvPr/>
        </p:nvSpPr>
        <p:spPr>
          <a:xfrm>
            <a:off x="637313" y="3408218"/>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a:latin typeface="Century Gothic" panose="020B0502020202020204" pitchFamily="34" charset="0"/>
              </a:rPr>
              <a:t>Cliente de Linha de Comando do .NET Core</a:t>
            </a:r>
          </a:p>
          <a:p>
            <a:pPr>
              <a:lnSpc>
                <a:spcPct val="170000"/>
              </a:lnSpc>
            </a:pPr>
            <a:r>
              <a:rPr lang="pt-BR" sz="4800" dirty="0">
                <a:latin typeface="Century Gothic" panose="020B0502020202020204" pitchFamily="34" charset="0"/>
              </a:rPr>
              <a:t>Podemos criar qualquer tipo de aplicação .NET Core</a:t>
            </a:r>
          </a:p>
          <a:p>
            <a:pPr>
              <a:lnSpc>
                <a:spcPct val="170000"/>
              </a:lnSpc>
            </a:pPr>
            <a:r>
              <a:rPr lang="pt-BR" sz="4800" dirty="0">
                <a:latin typeface="Century Gothic" panose="020B0502020202020204" pitchFamily="34" charset="0"/>
              </a:rPr>
              <a:t>Um driver, vários comandos</a:t>
            </a:r>
          </a:p>
          <a:p>
            <a:pPr lvl="1">
              <a:lnSpc>
                <a:spcPct val="170000"/>
              </a:lnSpc>
            </a:pPr>
            <a:r>
              <a:rPr lang="pt-BR" sz="4800" dirty="0">
                <a:latin typeface="Century Gothic" panose="020B0502020202020204" pitchFamily="34" charset="0"/>
              </a:rPr>
              <a:t>Compile, Build, Restore, New</a:t>
            </a:r>
          </a:p>
          <a:p>
            <a:pPr>
              <a:lnSpc>
                <a:spcPct val="170000"/>
              </a:lnSpc>
            </a:pPr>
            <a:r>
              <a:rPr lang="pt-BR" sz="4800" dirty="0">
                <a:latin typeface="Century Gothic" panose="020B0502020202020204" pitchFamily="34" charset="0"/>
              </a:rPr>
              <a:t>Desenvolvimento Multi-plataforma feito de forma aberta</a:t>
            </a:r>
          </a:p>
          <a:p>
            <a:pPr lvl="1">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82" indent="-685782">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2" name="Rectangle 1"/>
          <p:cNvSpPr/>
          <p:nvPr/>
        </p:nvSpPr>
        <p:spPr>
          <a:xfrm>
            <a:off x="905051" y="833905"/>
            <a:ext cx="8140947" cy="1692771"/>
          </a:xfrm>
          <a:prstGeom prst="rect">
            <a:avLst/>
          </a:prstGeom>
        </p:spPr>
        <p:txBody>
          <a:bodyPr wrap="none">
            <a:spAutoFit/>
          </a:bodyPr>
          <a:lstStyle/>
          <a:p>
            <a:r>
              <a:rPr lang="pt-BR" sz="10400" kern="1200" spc="-200" dirty="0">
                <a:ln w="3175">
                  <a:noFill/>
                </a:ln>
                <a:solidFill>
                  <a:srgbClr val="616161"/>
                </a:solidFill>
                <a:latin typeface="Segoe UI Light"/>
                <a:cs typeface="Segoe ui light (Headings)"/>
              </a:rPr>
              <a:t>.NET CORE CLI</a:t>
            </a:r>
          </a:p>
        </p:txBody>
      </p:sp>
    </p:spTree>
    <p:extLst>
      <p:ext uri="{BB962C8B-B14F-4D97-AF65-F5344CB8AC3E}">
        <p14:creationId xmlns:p14="http://schemas.microsoft.com/office/powerpoint/2010/main" val="297224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38"/>
          <p:cNvSpPr txBox="1">
            <a:spLocks/>
          </p:cNvSpPr>
          <p:nvPr/>
        </p:nvSpPr>
        <p:spPr>
          <a:xfrm>
            <a:off x="914399" y="775856"/>
            <a:ext cx="6040584" cy="1413163"/>
          </a:xfrm>
          <a:prstGeom prst="rect">
            <a:avLst/>
          </a:prstGeom>
          <a:solidFill>
            <a:schemeClr val="tx1"/>
          </a:solidFill>
          <a:ln w="57150">
            <a:solidFill>
              <a:schemeClr val="accent1">
                <a:lumMod val="60000"/>
                <a:lumOff val="40000"/>
              </a:schemeClr>
            </a:solidFill>
          </a:ln>
        </p:spPr>
        <p:txBody>
          <a:bodyPr anchor="ctr">
            <a:normAutofit/>
          </a:bodyPr>
          <a:lstStyle>
            <a:lvl1pPr algn="l" defTabSz="914400" rtl="0" eaLnBrk="1" latinLnBrk="0" hangingPunct="1">
              <a:lnSpc>
                <a:spcPct val="90000"/>
              </a:lnSpc>
              <a:spcBef>
                <a:spcPct val="0"/>
              </a:spcBef>
              <a:buNone/>
              <a:defRPr sz="8000" kern="1200">
                <a:solidFill>
                  <a:srgbClr val="FFFFFF"/>
                </a:solidFill>
                <a:latin typeface="AnonymousPro"/>
                <a:ea typeface="AnonymousPro"/>
                <a:cs typeface="AnonymousPro"/>
                <a:sym typeface="AnonymousPro"/>
              </a:defRPr>
            </a:lvl1pPr>
          </a:lstStyle>
          <a:p>
            <a:pPr algn="ctr"/>
            <a:r>
              <a:rPr lang="pt-BR" b="1" dirty="0"/>
              <a:t>.NET CLI</a:t>
            </a:r>
          </a:p>
        </p:txBody>
      </p:sp>
      <p:pic>
        <p:nvPicPr>
          <p:cNvPr id="5" name="Picture 4"/>
          <p:cNvPicPr>
            <a:picLocks noChangeAspect="1"/>
          </p:cNvPicPr>
          <p:nvPr/>
        </p:nvPicPr>
        <p:blipFill>
          <a:blip r:embed="rId2"/>
          <a:stretch>
            <a:fillRect/>
          </a:stretch>
        </p:blipFill>
        <p:spPr>
          <a:xfrm>
            <a:off x="-1" y="0"/>
            <a:ext cx="24785053" cy="14740147"/>
          </a:xfrm>
          <a:prstGeom prst="rect">
            <a:avLst/>
          </a:prstGeom>
        </p:spPr>
      </p:pic>
    </p:spTree>
    <p:extLst>
      <p:ext uri="{BB962C8B-B14F-4D97-AF65-F5344CB8AC3E}">
        <p14:creationId xmlns:p14="http://schemas.microsoft.com/office/powerpoint/2010/main" val="17137060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9"/>
          <p:cNvSpPr txBox="1">
            <a:spLocks/>
          </p:cNvSpPr>
          <p:nvPr/>
        </p:nvSpPr>
        <p:spPr>
          <a:xfrm>
            <a:off x="637313" y="3408218"/>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100"/>
              </a:spcBef>
              <a:buNone/>
              <a:defRPr sz="7000">
                <a:latin typeface="Century Gothic"/>
                <a:ea typeface="Century Gothic"/>
                <a:cs typeface="Century Gothic"/>
                <a:sym typeface="Century Gothic"/>
              </a:defRPr>
            </a:pPr>
            <a:r>
              <a:rPr lang="pt-BR" sz="4800" dirty="0">
                <a:latin typeface="Century Gothic" panose="020B0502020202020204" pitchFamily="34" charset="0"/>
              </a:rPr>
              <a:t>Podemos desenvolver em qualquer ferramenta:</a:t>
            </a:r>
          </a:p>
          <a:p>
            <a:pPr marL="0" indent="0">
              <a:spcBef>
                <a:spcPts val="1100"/>
              </a:spcBef>
              <a:buNone/>
              <a:defRPr sz="7000">
                <a:latin typeface="Century Gothic"/>
                <a:ea typeface="Century Gothic"/>
                <a:cs typeface="Century Gothic"/>
                <a:sym typeface="Century Gothic"/>
              </a:defRPr>
            </a:pPr>
            <a:endParaRPr lang="pt-BR" sz="48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48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60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82" indent="-685782">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pic>
        <p:nvPicPr>
          <p:cNvPr id="5" name="Picture 4" descr="https://upload.wikimedia.org/wikipedia/commons/thumb/1/19/Visual_Studio_2012_logo_and_wordmark.svg/2000px-Visual_Studio_2012_logo_and_wordmark.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8093" y="5296345"/>
            <a:ext cx="10097180" cy="16963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12469091" y="4963860"/>
            <a:ext cx="10746651" cy="2028808"/>
          </a:xfrm>
          <a:prstGeom prst="rect">
            <a:avLst/>
          </a:prstGeom>
        </p:spPr>
      </p:pic>
      <p:pic>
        <p:nvPicPr>
          <p:cNvPr id="7" name="Picture 2" descr="1089146 (280×28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093" y="9230141"/>
            <a:ext cx="3139975" cy="31399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m relacionad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8361" y="9121245"/>
            <a:ext cx="3447799" cy="34477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ttps://confluence.jetbrains.com/download/attachments/15797318/WI?version=2&amp;modificationDate=1449749629000&amp;api=v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58689" y="9426821"/>
            <a:ext cx="3142219" cy="31422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https://upload.wikimedia.org/wikipedia/en/4/4c/Sublime_Text_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983445" y="9477001"/>
            <a:ext cx="3037593" cy="303759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42725" y="525163"/>
            <a:ext cx="9205212" cy="1938992"/>
          </a:xfrm>
          <a:prstGeom prst="rect">
            <a:avLst/>
          </a:prstGeom>
        </p:spPr>
        <p:txBody>
          <a:bodyPr wrap="none">
            <a:spAutoFit/>
          </a:bodyPr>
          <a:lstStyle/>
          <a:p>
            <a:r>
              <a:rPr lang="pt-BR" kern="1200" spc="-200" dirty="0">
                <a:ln w="3175">
                  <a:noFill/>
                </a:ln>
                <a:solidFill>
                  <a:srgbClr val="616161"/>
                </a:solidFill>
                <a:latin typeface="Segoe UI Light"/>
                <a:cs typeface="Segoe ui light (Headings)"/>
              </a:rPr>
              <a:t>ASP.NET CORE</a:t>
            </a:r>
          </a:p>
        </p:txBody>
      </p:sp>
    </p:spTree>
    <p:extLst>
      <p:ext uri="{BB962C8B-B14F-4D97-AF65-F5344CB8AC3E}">
        <p14:creationId xmlns:p14="http://schemas.microsoft.com/office/powerpoint/2010/main" val="41179610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9"/>
          <p:cNvSpPr txBox="1">
            <a:spLocks/>
          </p:cNvSpPr>
          <p:nvPr/>
        </p:nvSpPr>
        <p:spPr>
          <a:xfrm>
            <a:off x="637317" y="34082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100"/>
              </a:spcBef>
              <a:buNone/>
              <a:defRPr sz="7000">
                <a:latin typeface="Century Gothic"/>
                <a:ea typeface="Century Gothic"/>
                <a:cs typeface="Century Gothic"/>
                <a:sym typeface="Century Gothic"/>
              </a:defRPr>
            </a:pPr>
            <a:endParaRPr lang="pt-BR" sz="60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a:latin typeface="Century Gothic" panose="020B0502020202020204" pitchFamily="34" charset="0"/>
              </a:rPr>
              <a:t>Https</a:t>
            </a:r>
          </a:p>
          <a:p>
            <a:pPr lvl="1">
              <a:lnSpc>
                <a:spcPct val="170000"/>
              </a:lnSpc>
            </a:pPr>
            <a:r>
              <a:rPr lang="pt-BR" sz="4000" dirty="0">
                <a:latin typeface="Century Gothic" panose="020B0502020202020204" pitchFamily="34" charset="0"/>
              </a:rPr>
              <a:t>Https para Dev (self signed certIficate)</a:t>
            </a:r>
          </a:p>
          <a:p>
            <a:pPr lvl="1">
              <a:lnSpc>
                <a:spcPct val="170000"/>
              </a:lnSpc>
            </a:pPr>
            <a:r>
              <a:rPr lang="pt-BR" sz="4000" dirty="0">
                <a:latin typeface="Century Gothic" panose="020B0502020202020204" pitchFamily="34" charset="0"/>
              </a:rPr>
              <a:t>Redirecionamento para Https</a:t>
            </a:r>
          </a:p>
          <a:p>
            <a:pPr lvl="1">
              <a:lnSpc>
                <a:spcPct val="170000"/>
              </a:lnSpc>
            </a:pPr>
            <a:r>
              <a:rPr lang="pt-BR" sz="4000" dirty="0">
                <a:latin typeface="Century Gothic" panose="020B0502020202020204" pitchFamily="34" charset="0"/>
              </a:rPr>
              <a:t>Habilitado https via configuração (Startup.cs)</a:t>
            </a:r>
            <a:endParaRPr lang="pt-BR" sz="3600" dirty="0">
              <a:latin typeface="Century Gothic" panose="020B0502020202020204" pitchFamily="34" charset="0"/>
            </a:endParaRPr>
          </a:p>
          <a:p>
            <a:pPr lvl="1">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7" name="Title 1"/>
          <p:cNvSpPr>
            <a:spLocks noGrp="1"/>
          </p:cNvSpPr>
          <p:nvPr>
            <p:ph type="title"/>
          </p:nvPr>
        </p:nvSpPr>
        <p:spPr>
          <a:xfrm>
            <a:off x="789717" y="883835"/>
            <a:ext cx="22935487" cy="1799331"/>
          </a:xfrm>
        </p:spPr>
        <p:txBody>
          <a:bodyPr/>
          <a:lstStyle/>
          <a:p>
            <a:r>
              <a:rPr lang="pt-BR" dirty="0"/>
              <a:t>ASP.NET </a:t>
            </a:r>
            <a:r>
              <a:rPr lang="pt-BR" dirty="0" smtClean="0"/>
              <a:t>CORE</a:t>
            </a:r>
            <a:endParaRPr lang="pt-BR" dirty="0"/>
          </a:p>
        </p:txBody>
      </p:sp>
    </p:spTree>
    <p:extLst>
      <p:ext uri="{BB962C8B-B14F-4D97-AF65-F5344CB8AC3E}">
        <p14:creationId xmlns:p14="http://schemas.microsoft.com/office/powerpoint/2010/main" val="4164127658"/>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a:latin typeface="Century Gothic" panose="020B0502020202020204" pitchFamily="34" charset="0"/>
              </a:rPr>
              <a:t>Compatilibidade MVC</a:t>
            </a:r>
          </a:p>
          <a:p>
            <a:pPr lvl="1">
              <a:lnSpc>
                <a:spcPct val="170000"/>
              </a:lnSpc>
            </a:pPr>
            <a:r>
              <a:rPr lang="pt-BR" sz="3600" dirty="0">
                <a:latin typeface="Century Gothic" panose="020B0502020202020204" pitchFamily="34" charset="0"/>
              </a:rPr>
              <a:t>Uma nova forma de evoluir sem quebrar tudo </a:t>
            </a:r>
          </a:p>
          <a:p>
            <a:pPr lvl="1">
              <a:lnSpc>
                <a:spcPct val="170000"/>
              </a:lnSpc>
            </a:pPr>
            <a:r>
              <a:rPr lang="pt-BR" sz="3600" dirty="0">
                <a:latin typeface="Century Gothic" panose="020B0502020202020204" pitchFamily="34" charset="0"/>
              </a:rPr>
              <a:t>Evolução controlada</a:t>
            </a:r>
          </a:p>
          <a:p>
            <a:pPr lvl="1">
              <a:lnSpc>
                <a:spcPct val="170000"/>
              </a:lnSpc>
            </a:pPr>
            <a:r>
              <a:rPr lang="pt-BR" sz="3600" dirty="0">
                <a:latin typeface="Century Gothic" panose="020B0502020202020204" pitchFamily="34" charset="0"/>
              </a:rPr>
              <a:t>No Startup adicione</a:t>
            </a:r>
          </a:p>
          <a:p>
            <a:pPr lvl="2">
              <a:lnSpc>
                <a:spcPct val="170000"/>
              </a:lnSpc>
            </a:pPr>
            <a:r>
              <a:rPr lang="pt-BR" sz="3200" dirty="0">
                <a:latin typeface="Century Gothic" panose="020B0502020202020204" pitchFamily="34" charset="0"/>
              </a:rPr>
              <a:t>services.AddMvc().SetCompatibilityVersion(CompatibilityVersion.Version_2_1);</a:t>
            </a:r>
          </a:p>
          <a:p>
            <a:pPr lvl="1">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7" name="Title 1"/>
          <p:cNvSpPr>
            <a:spLocks noGrp="1"/>
          </p:cNvSpPr>
          <p:nvPr>
            <p:ph type="title"/>
          </p:nvPr>
        </p:nvSpPr>
        <p:spPr>
          <a:xfrm>
            <a:off x="789717" y="883835"/>
            <a:ext cx="22935487" cy="1799331"/>
          </a:xfrm>
        </p:spPr>
        <p:txBody>
          <a:bodyPr/>
          <a:lstStyle/>
          <a:p>
            <a:r>
              <a:rPr lang="pt-BR" dirty="0"/>
              <a:t>ASP.NET </a:t>
            </a:r>
            <a:r>
              <a:rPr lang="pt-BR" dirty="0" smtClean="0"/>
              <a:t>CORE</a:t>
            </a:r>
            <a:endParaRPr lang="pt-BR" dirty="0"/>
          </a:p>
        </p:txBody>
      </p:sp>
    </p:spTree>
    <p:extLst>
      <p:ext uri="{BB962C8B-B14F-4D97-AF65-F5344CB8AC3E}">
        <p14:creationId xmlns:p14="http://schemas.microsoft.com/office/powerpoint/2010/main" val="599634961"/>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a:latin typeface="Century Gothic" panose="020B0502020202020204" pitchFamily="34" charset="0"/>
              </a:rPr>
              <a:t>Novo HttpClientFactory</a:t>
            </a:r>
          </a:p>
          <a:p>
            <a:pPr lvl="1">
              <a:lnSpc>
                <a:spcPct val="170000"/>
              </a:lnSpc>
            </a:pPr>
            <a:r>
              <a:rPr lang="pt-BR" sz="4000" dirty="0">
                <a:latin typeface="Century Gothic" panose="020B0502020202020204" pitchFamily="34" charset="0"/>
              </a:rPr>
              <a:t>Melhor uso do HttpClient</a:t>
            </a:r>
          </a:p>
          <a:p>
            <a:pPr lvl="1">
              <a:lnSpc>
                <a:spcPct val="170000"/>
              </a:lnSpc>
            </a:pPr>
            <a:r>
              <a:rPr lang="pt-BR" sz="4000" dirty="0">
                <a:latin typeface="Century Gothic" panose="020B0502020202020204" pitchFamily="34" charset="0"/>
              </a:rPr>
              <a:t>Podemos criar Middleware de output com delegating handlers</a:t>
            </a:r>
          </a:p>
          <a:p>
            <a:pPr lvl="1">
              <a:lnSpc>
                <a:spcPct val="170000"/>
              </a:lnSpc>
            </a:pPr>
            <a:r>
              <a:rPr lang="pt-BR" sz="4000" dirty="0">
                <a:latin typeface="Century Gothic" panose="020B0502020202020204" pitchFamily="34" charset="0"/>
              </a:rPr>
              <a:t>Uso do Polly</a:t>
            </a:r>
          </a:p>
          <a:p>
            <a:pPr lvl="2">
              <a:lnSpc>
                <a:spcPct val="170000"/>
              </a:lnSpc>
            </a:pPr>
            <a:r>
              <a:rPr lang="pt-BR" sz="3600" dirty="0">
                <a:latin typeface="Century Gothic" panose="020B0502020202020204" pitchFamily="34" charset="0"/>
              </a:rPr>
              <a:t>Retry, Circuit Breaker</a:t>
            </a:r>
          </a:p>
          <a:p>
            <a:pPr lvl="2">
              <a:lnSpc>
                <a:spcPct val="170000"/>
              </a:lnSpc>
            </a:pPr>
            <a:endParaRPr lang="pt-BR" sz="3600" dirty="0">
              <a:latin typeface="Century Gothic" panose="020B0502020202020204" pitchFamily="34" charset="0"/>
            </a:endParaRPr>
          </a:p>
          <a:p>
            <a:pPr lvl="1">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7" name="Title 1"/>
          <p:cNvSpPr>
            <a:spLocks noGrp="1"/>
          </p:cNvSpPr>
          <p:nvPr>
            <p:ph type="title"/>
          </p:nvPr>
        </p:nvSpPr>
        <p:spPr>
          <a:xfrm>
            <a:off x="789717" y="883835"/>
            <a:ext cx="22935487" cy="1799331"/>
          </a:xfrm>
        </p:spPr>
        <p:txBody>
          <a:bodyPr/>
          <a:lstStyle/>
          <a:p>
            <a:r>
              <a:rPr lang="pt-BR" dirty="0"/>
              <a:t>ASP.NET </a:t>
            </a:r>
            <a:r>
              <a:rPr lang="pt-BR" dirty="0" smtClean="0"/>
              <a:t>CORE</a:t>
            </a:r>
            <a:endParaRPr lang="pt-BR" dirty="0"/>
          </a:p>
        </p:txBody>
      </p:sp>
    </p:spTree>
    <p:extLst>
      <p:ext uri="{BB962C8B-B14F-4D97-AF65-F5344CB8AC3E}">
        <p14:creationId xmlns:p14="http://schemas.microsoft.com/office/powerpoint/2010/main" val="3394998231"/>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smtClean="0">
                <a:latin typeface="Century Gothic" panose="020B0502020202020204" pitchFamily="34" charset="0"/>
              </a:rPr>
              <a:t>Suporte a GDPR</a:t>
            </a:r>
          </a:p>
          <a:p>
            <a:pPr lvl="1">
              <a:lnSpc>
                <a:spcPct val="170000"/>
              </a:lnSpc>
            </a:pPr>
            <a:r>
              <a:rPr lang="pt-BR" sz="4400" dirty="0" smtClean="0">
                <a:latin typeface="Century Gothic" panose="020B0502020202020204" pitchFamily="34" charset="0"/>
              </a:rPr>
              <a:t>Regulamentação da União Europeia sobre proteção aos dados</a:t>
            </a:r>
          </a:p>
          <a:p>
            <a:pPr lvl="1">
              <a:lnSpc>
                <a:spcPct val="170000"/>
              </a:lnSpc>
            </a:pPr>
            <a:r>
              <a:rPr lang="pt-BR" sz="4400" dirty="0" smtClean="0">
                <a:latin typeface="Century Gothic" panose="020B0502020202020204" pitchFamily="34" charset="0"/>
              </a:rPr>
              <a:t>Templates MVC e Razor já suportam esse os ajustes</a:t>
            </a:r>
            <a:endParaRPr lang="pt-BR" sz="4400" dirty="0">
              <a:latin typeface="Century Gothic" panose="020B0502020202020204" pitchFamily="34" charset="0"/>
            </a:endParaRPr>
          </a:p>
          <a:p>
            <a:pPr marL="457200" lvl="1" indent="0">
              <a:lnSpc>
                <a:spcPct val="170000"/>
              </a:lnSpc>
              <a:buNone/>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7" name="Title 1"/>
          <p:cNvSpPr>
            <a:spLocks noGrp="1"/>
          </p:cNvSpPr>
          <p:nvPr>
            <p:ph type="title"/>
          </p:nvPr>
        </p:nvSpPr>
        <p:spPr>
          <a:xfrm>
            <a:off x="789717" y="883835"/>
            <a:ext cx="22935487" cy="1799331"/>
          </a:xfrm>
        </p:spPr>
        <p:txBody>
          <a:bodyPr/>
          <a:lstStyle/>
          <a:p>
            <a:r>
              <a:rPr lang="pt-BR" dirty="0"/>
              <a:t>ASP.NET </a:t>
            </a:r>
            <a:r>
              <a:rPr lang="pt-BR" dirty="0" smtClean="0"/>
              <a:t>CORE</a:t>
            </a:r>
            <a:endParaRPr lang="pt-BR" dirty="0"/>
          </a:p>
        </p:txBody>
      </p:sp>
      <p:pic>
        <p:nvPicPr>
          <p:cNvPr id="2" name="Picture 1"/>
          <p:cNvPicPr>
            <a:picLocks noChangeAspect="1"/>
          </p:cNvPicPr>
          <p:nvPr/>
        </p:nvPicPr>
        <p:blipFill>
          <a:blip r:embed="rId2"/>
          <a:stretch>
            <a:fillRect/>
          </a:stretch>
        </p:blipFill>
        <p:spPr>
          <a:xfrm>
            <a:off x="789717" y="8086585"/>
            <a:ext cx="11799765" cy="4978400"/>
          </a:xfrm>
          <a:prstGeom prst="rect">
            <a:avLst/>
          </a:prstGeom>
        </p:spPr>
      </p:pic>
      <p:pic>
        <p:nvPicPr>
          <p:cNvPr id="3" name="Picture 2"/>
          <p:cNvPicPr>
            <a:picLocks noChangeAspect="1"/>
          </p:cNvPicPr>
          <p:nvPr/>
        </p:nvPicPr>
        <p:blipFill>
          <a:blip r:embed="rId3"/>
          <a:stretch>
            <a:fillRect/>
          </a:stretch>
        </p:blipFill>
        <p:spPr>
          <a:xfrm>
            <a:off x="14603412" y="8086585"/>
            <a:ext cx="8561388" cy="5121372"/>
          </a:xfrm>
          <a:prstGeom prst="rect">
            <a:avLst/>
          </a:prstGeom>
        </p:spPr>
      </p:pic>
    </p:spTree>
    <p:extLst>
      <p:ext uri="{BB962C8B-B14F-4D97-AF65-F5344CB8AC3E}">
        <p14:creationId xmlns:p14="http://schemas.microsoft.com/office/powerpoint/2010/main" val="349607062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smtClean="0">
                <a:latin typeface="Century Gothic" panose="020B0502020202020204" pitchFamily="34" charset="0"/>
              </a:rPr>
              <a:t>Melhoramento na Compressão de Respostas</a:t>
            </a:r>
          </a:p>
          <a:p>
            <a:pPr lvl="1">
              <a:lnSpc>
                <a:spcPct val="170000"/>
              </a:lnSpc>
            </a:pPr>
            <a:r>
              <a:rPr lang="pt-BR" sz="4400" dirty="0" smtClean="0">
                <a:latin typeface="Century Gothic" panose="020B0502020202020204" pitchFamily="34" charset="0"/>
              </a:rPr>
              <a:t>Podemos utilizar o algoritmo de compressão Brotli. </a:t>
            </a:r>
          </a:p>
          <a:p>
            <a:pPr lvl="1">
              <a:lnSpc>
                <a:spcPct val="170000"/>
              </a:lnSpc>
            </a:pPr>
            <a:r>
              <a:rPr lang="pt-BR" sz="4400" dirty="0" smtClean="0">
                <a:latin typeface="Century Gothic" panose="020B0502020202020204" pitchFamily="34" charset="0"/>
              </a:rPr>
              <a:t>Temos também Gzip e Deflate</a:t>
            </a:r>
            <a:endParaRPr lang="pt-BR" sz="4400" dirty="0">
              <a:latin typeface="Century Gothic" panose="020B0502020202020204" pitchFamily="34" charset="0"/>
            </a:endParaRPr>
          </a:p>
          <a:p>
            <a:pPr marL="457200" lvl="1" indent="0">
              <a:lnSpc>
                <a:spcPct val="170000"/>
              </a:lnSpc>
              <a:buNone/>
            </a:pPr>
            <a:endParaRPr lang="pt-BR" sz="4400" dirty="0" smtClean="0">
              <a:latin typeface="Century Gothic" panose="020B0502020202020204" pitchFamily="34" charset="0"/>
            </a:endParaRPr>
          </a:p>
          <a:p>
            <a:pPr lvl="1">
              <a:lnSpc>
                <a:spcPct val="170000"/>
              </a:lnSpc>
            </a:pPr>
            <a:endParaRPr lang="pt-BR" sz="4400" dirty="0">
              <a:latin typeface="Century Gothic" panose="020B0502020202020204" pitchFamily="34" charset="0"/>
            </a:endParaRPr>
          </a:p>
          <a:p>
            <a:pPr lvl="1">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7" name="Title 1"/>
          <p:cNvSpPr>
            <a:spLocks noGrp="1"/>
          </p:cNvSpPr>
          <p:nvPr>
            <p:ph type="title"/>
          </p:nvPr>
        </p:nvSpPr>
        <p:spPr>
          <a:xfrm>
            <a:off x="789717" y="883835"/>
            <a:ext cx="22935487" cy="1799331"/>
          </a:xfrm>
        </p:spPr>
        <p:txBody>
          <a:bodyPr/>
          <a:lstStyle/>
          <a:p>
            <a:r>
              <a:rPr lang="pt-BR" dirty="0"/>
              <a:t>ASP.NET </a:t>
            </a:r>
            <a:r>
              <a:rPr lang="pt-BR" dirty="0" smtClean="0"/>
              <a:t>CORE</a:t>
            </a:r>
            <a:endParaRPr lang="pt-BR" dirty="0"/>
          </a:p>
        </p:txBody>
      </p:sp>
      <p:pic>
        <p:nvPicPr>
          <p:cNvPr id="4" name="Picture 3"/>
          <p:cNvPicPr>
            <a:picLocks noChangeAspect="1"/>
          </p:cNvPicPr>
          <p:nvPr/>
        </p:nvPicPr>
        <p:blipFill>
          <a:blip r:embed="rId2"/>
          <a:stretch>
            <a:fillRect/>
          </a:stretch>
        </p:blipFill>
        <p:spPr>
          <a:xfrm>
            <a:off x="8106521" y="7524330"/>
            <a:ext cx="15618683" cy="5544201"/>
          </a:xfrm>
          <a:prstGeom prst="rect">
            <a:avLst/>
          </a:prstGeom>
        </p:spPr>
      </p:pic>
    </p:spTree>
    <p:extLst>
      <p:ext uri="{BB962C8B-B14F-4D97-AF65-F5344CB8AC3E}">
        <p14:creationId xmlns:p14="http://schemas.microsoft.com/office/powerpoint/2010/main" val="38796546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70000"/>
              </a:lnSpc>
            </a:pPr>
            <a:r>
              <a:rPr lang="pt-BR" sz="4400" dirty="0">
                <a:latin typeface="Century Gothic" panose="020B0502020202020204" pitchFamily="34" charset="0"/>
              </a:rPr>
              <a:t>Melhoria no API WEB</a:t>
            </a:r>
          </a:p>
          <a:p>
            <a:pPr lvl="2">
              <a:lnSpc>
                <a:spcPct val="170000"/>
              </a:lnSpc>
            </a:pPr>
            <a:r>
              <a:rPr lang="pt-BR" sz="3600" dirty="0">
                <a:latin typeface="Century Gothic" panose="020B0502020202020204" pitchFamily="34" charset="0"/>
              </a:rPr>
              <a:t>Resposta automaticas com o status 400 para validação de modelo</a:t>
            </a:r>
          </a:p>
          <a:p>
            <a:pPr lvl="2">
              <a:lnSpc>
                <a:spcPct val="170000"/>
              </a:lnSpc>
            </a:pPr>
            <a:r>
              <a:rPr lang="pt-BR" sz="3600" dirty="0">
                <a:latin typeface="Century Gothic" panose="020B0502020202020204" pitchFamily="34" charset="0"/>
              </a:rPr>
              <a:t>Attribute routing obrigatório</a:t>
            </a:r>
          </a:p>
          <a:p>
            <a:pPr lvl="2">
              <a:lnSpc>
                <a:spcPct val="170000"/>
              </a:lnSpc>
            </a:pPr>
            <a:r>
              <a:rPr lang="pt-BR" sz="3600" dirty="0">
                <a:latin typeface="Century Gothic" panose="020B0502020202020204" pitchFamily="34" charset="0"/>
              </a:rPr>
              <a:t>Retorno ActionResult&lt;T&gt; &amp; ActionResult</a:t>
            </a:r>
          </a:p>
          <a:p>
            <a:pPr lvl="2">
              <a:lnSpc>
                <a:spcPct val="170000"/>
              </a:lnSpc>
            </a:pPr>
            <a:r>
              <a:rPr lang="pt-BR" sz="3600" dirty="0">
                <a:latin typeface="Century Gothic" panose="020B0502020202020204" pitchFamily="34" charset="0"/>
              </a:rPr>
              <a:t>Melhoria na documentação Swagger/OpenAPI</a:t>
            </a:r>
          </a:p>
          <a:p>
            <a:pPr marL="457200" lvl="1" indent="0">
              <a:lnSpc>
                <a:spcPct val="170000"/>
              </a:lnSpc>
              <a:buNone/>
            </a:pPr>
            <a:endParaRPr lang="pt-BR" sz="4400" dirty="0" smtClean="0">
              <a:latin typeface="Century Gothic" panose="020B0502020202020204" pitchFamily="34" charset="0"/>
            </a:endParaRPr>
          </a:p>
          <a:p>
            <a:pPr lvl="1">
              <a:lnSpc>
                <a:spcPct val="170000"/>
              </a:lnSpc>
            </a:pPr>
            <a:endParaRPr lang="pt-BR" sz="4400" dirty="0">
              <a:latin typeface="Century Gothic" panose="020B0502020202020204" pitchFamily="34" charset="0"/>
            </a:endParaRPr>
          </a:p>
          <a:p>
            <a:pPr lvl="1">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7" name="Title 1"/>
          <p:cNvSpPr>
            <a:spLocks noGrp="1"/>
          </p:cNvSpPr>
          <p:nvPr>
            <p:ph type="title"/>
          </p:nvPr>
        </p:nvSpPr>
        <p:spPr>
          <a:xfrm>
            <a:off x="789717" y="883835"/>
            <a:ext cx="22935487" cy="1799331"/>
          </a:xfrm>
        </p:spPr>
        <p:txBody>
          <a:bodyPr/>
          <a:lstStyle/>
          <a:p>
            <a:r>
              <a:rPr lang="pt-BR" dirty="0"/>
              <a:t>ASP.NET </a:t>
            </a:r>
            <a:r>
              <a:rPr lang="pt-BR" dirty="0" smtClean="0"/>
              <a:t>CORE</a:t>
            </a:r>
            <a:endParaRPr lang="pt-BR" dirty="0"/>
          </a:p>
        </p:txBody>
      </p:sp>
    </p:spTree>
    <p:extLst>
      <p:ext uri="{BB962C8B-B14F-4D97-AF65-F5344CB8AC3E}">
        <p14:creationId xmlns:p14="http://schemas.microsoft.com/office/powerpoint/2010/main" val="352312833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a:latin typeface="Century Gothic" panose="020B0502020202020204" pitchFamily="34" charset="0"/>
              </a:rPr>
              <a:t>SignalR is Back!!</a:t>
            </a:r>
          </a:p>
          <a:p>
            <a:pPr lvl="1">
              <a:lnSpc>
                <a:spcPct val="170000"/>
              </a:lnSpc>
            </a:pPr>
            <a:r>
              <a:rPr lang="pt-BR" sz="3600" dirty="0">
                <a:latin typeface="Century Gothic" panose="020B0502020202020204" pitchFamily="34" charset="0"/>
              </a:rPr>
              <a:t>Reescrito</a:t>
            </a:r>
          </a:p>
          <a:p>
            <a:pPr lvl="1">
              <a:lnSpc>
                <a:spcPct val="170000"/>
              </a:lnSpc>
            </a:pPr>
            <a:r>
              <a:rPr lang="pt-BR" sz="3600" dirty="0">
                <a:latin typeface="Century Gothic" panose="020B0502020202020204" pitchFamily="34" charset="0"/>
              </a:rPr>
              <a:t>Sem necessidade de bibliotecas extras ou nuget adicional</a:t>
            </a:r>
          </a:p>
          <a:p>
            <a:pPr lvl="1">
              <a:lnSpc>
                <a:spcPct val="170000"/>
              </a:lnSpc>
            </a:pPr>
            <a:r>
              <a:rPr lang="pt-BR" sz="3600" dirty="0">
                <a:latin typeface="Century Gothic" panose="020B0502020202020204" pitchFamily="34" charset="0"/>
              </a:rPr>
              <a:t>Client no NPM @aspnet/signalr</a:t>
            </a:r>
          </a:p>
          <a:p>
            <a:pPr lvl="1">
              <a:lnSpc>
                <a:spcPct val="170000"/>
              </a:lnSpc>
            </a:pPr>
            <a:r>
              <a:rPr lang="pt-BR" sz="3600" dirty="0">
                <a:latin typeface="Century Gothic" panose="020B0502020202020204" pitchFamily="34" charset="0"/>
              </a:rPr>
              <a:t>Não necessita mais do jQuery como dependência</a:t>
            </a:r>
            <a:endParaRPr lang="pt-BR" sz="3200" dirty="0">
              <a:latin typeface="Century Gothic" panose="020B0502020202020204" pitchFamily="34" charset="0"/>
            </a:endParaRPr>
          </a:p>
          <a:p>
            <a:pPr lvl="1">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7" name="Title 1"/>
          <p:cNvSpPr>
            <a:spLocks noGrp="1"/>
          </p:cNvSpPr>
          <p:nvPr>
            <p:ph type="title"/>
          </p:nvPr>
        </p:nvSpPr>
        <p:spPr>
          <a:xfrm>
            <a:off x="789717" y="883835"/>
            <a:ext cx="22935487" cy="1799331"/>
          </a:xfrm>
        </p:spPr>
        <p:txBody>
          <a:bodyPr/>
          <a:lstStyle/>
          <a:p>
            <a:r>
              <a:rPr lang="pt-BR" dirty="0"/>
              <a:t>ASP.NET </a:t>
            </a:r>
            <a:r>
              <a:rPr lang="pt-BR" dirty="0" smtClean="0"/>
              <a:t>CORE</a:t>
            </a:r>
            <a:endParaRPr lang="pt-BR" dirty="0"/>
          </a:p>
        </p:txBody>
      </p:sp>
    </p:spTree>
    <p:extLst>
      <p:ext uri="{BB962C8B-B14F-4D97-AF65-F5344CB8AC3E}">
        <p14:creationId xmlns:p14="http://schemas.microsoft.com/office/powerpoint/2010/main" val="1154818669"/>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14000" dirty="0"/>
              <a:t>DOCKER</a:t>
            </a:r>
          </a:p>
        </p:txBody>
      </p:sp>
    </p:spTree>
    <p:extLst>
      <p:ext uri="{BB962C8B-B14F-4D97-AF65-F5344CB8AC3E}">
        <p14:creationId xmlns:p14="http://schemas.microsoft.com/office/powerpoint/2010/main" val="3296354977"/>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9"/>
          <p:cNvSpPr txBox="1">
            <a:spLocks/>
          </p:cNvSpPr>
          <p:nvPr/>
        </p:nvSpPr>
        <p:spPr>
          <a:xfrm>
            <a:off x="637317" y="34082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100"/>
              </a:spcBef>
              <a:buNone/>
              <a:defRPr sz="7000">
                <a:latin typeface="Century Gothic"/>
                <a:ea typeface="Century Gothic"/>
                <a:cs typeface="Century Gothic"/>
                <a:sym typeface="Century Gothic"/>
              </a:defRPr>
            </a:pPr>
            <a:endParaRPr lang="pt-BR" sz="60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a:latin typeface="Century Gothic" panose="020B0502020202020204" pitchFamily="34" charset="0"/>
              </a:rPr>
              <a:t>DOCKER é uma plataforma open-source para criar ambientes isolados para aplicações e serviços. </a:t>
            </a:r>
          </a:p>
          <a:p>
            <a:pPr>
              <a:lnSpc>
                <a:spcPct val="170000"/>
              </a:lnSpc>
            </a:pPr>
            <a:r>
              <a:rPr lang="pt-BR" sz="4800" dirty="0">
                <a:latin typeface="Century Gothic" panose="020B0502020202020204" pitchFamily="34" charset="0"/>
              </a:rPr>
              <a:t>Esse isolamento garante que cada container tenha tudo que um serviço precisa para ser executado.</a:t>
            </a:r>
          </a:p>
          <a:p>
            <a:pPr lvl="1">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2" name="Title 1"/>
          <p:cNvSpPr>
            <a:spLocks noGrp="1"/>
          </p:cNvSpPr>
          <p:nvPr>
            <p:ph type="title"/>
          </p:nvPr>
        </p:nvSpPr>
        <p:spPr>
          <a:xfrm>
            <a:off x="637317" y="741008"/>
            <a:ext cx="22935487" cy="1799331"/>
          </a:xfrm>
        </p:spPr>
        <p:txBody>
          <a:bodyPr/>
          <a:lstStyle/>
          <a:p>
            <a:r>
              <a:rPr lang="pt-BR" dirty="0"/>
              <a:t>O QUE É DOCKER</a:t>
            </a:r>
            <a:br>
              <a:rPr lang="pt-BR" dirty="0"/>
            </a:br>
            <a:endParaRPr lang="pt-BR" dirty="0"/>
          </a:p>
        </p:txBody>
      </p:sp>
    </p:spTree>
    <p:extLst>
      <p:ext uri="{BB962C8B-B14F-4D97-AF65-F5344CB8AC3E}">
        <p14:creationId xmlns:p14="http://schemas.microsoft.com/office/powerpoint/2010/main" val="4116728307"/>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9"/>
          <p:cNvSpPr txBox="1">
            <a:spLocks/>
          </p:cNvSpPr>
          <p:nvPr/>
        </p:nvSpPr>
        <p:spPr>
          <a:xfrm>
            <a:off x="637317" y="34082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100"/>
              </a:spcBef>
              <a:buNone/>
              <a:defRPr sz="7000">
                <a:latin typeface="Century Gothic"/>
                <a:ea typeface="Century Gothic"/>
                <a:cs typeface="Century Gothic"/>
                <a:sym typeface="Century Gothic"/>
              </a:defRPr>
            </a:pPr>
            <a:endParaRPr lang="pt-BR" sz="60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pic>
        <p:nvPicPr>
          <p:cNvPr id="2" name="Picture 1"/>
          <p:cNvPicPr>
            <a:picLocks noChangeAspect="1"/>
          </p:cNvPicPr>
          <p:nvPr/>
        </p:nvPicPr>
        <p:blipFill>
          <a:blip r:embed="rId2"/>
          <a:stretch>
            <a:fillRect/>
          </a:stretch>
        </p:blipFill>
        <p:spPr>
          <a:xfrm>
            <a:off x="5958572" y="4286939"/>
            <a:ext cx="5993947" cy="6716295"/>
          </a:xfrm>
          <a:prstGeom prst="rect">
            <a:avLst/>
          </a:prstGeom>
        </p:spPr>
      </p:pic>
      <p:pic>
        <p:nvPicPr>
          <p:cNvPr id="4" name="Picture 3"/>
          <p:cNvPicPr>
            <a:picLocks noChangeAspect="1"/>
          </p:cNvPicPr>
          <p:nvPr/>
        </p:nvPicPr>
        <p:blipFill>
          <a:blip r:embed="rId3"/>
          <a:stretch>
            <a:fillRect/>
          </a:stretch>
        </p:blipFill>
        <p:spPr>
          <a:xfrm>
            <a:off x="14599113" y="6831965"/>
            <a:ext cx="5111463" cy="4171271"/>
          </a:xfrm>
          <a:prstGeom prst="rect">
            <a:avLst/>
          </a:prstGeom>
        </p:spPr>
      </p:pic>
      <p:sp>
        <p:nvSpPr>
          <p:cNvPr id="5" name="Title 4"/>
          <p:cNvSpPr>
            <a:spLocks noGrp="1"/>
          </p:cNvSpPr>
          <p:nvPr>
            <p:ph type="title"/>
          </p:nvPr>
        </p:nvSpPr>
        <p:spPr>
          <a:xfrm>
            <a:off x="718035" y="690347"/>
            <a:ext cx="22935487" cy="1799331"/>
          </a:xfrm>
        </p:spPr>
        <p:txBody>
          <a:bodyPr/>
          <a:lstStyle/>
          <a:p>
            <a:r>
              <a:rPr lang="pt-BR" dirty="0"/>
              <a:t>VIRTUAL MACHINE x CONTAINERS</a:t>
            </a:r>
            <a:br>
              <a:rPr lang="pt-BR" dirty="0"/>
            </a:br>
            <a:endParaRPr lang="pt-BR" dirty="0"/>
          </a:p>
        </p:txBody>
      </p:sp>
    </p:spTree>
    <p:extLst>
      <p:ext uri="{BB962C8B-B14F-4D97-AF65-F5344CB8AC3E}">
        <p14:creationId xmlns:p14="http://schemas.microsoft.com/office/powerpoint/2010/main" val="3503650895"/>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a:latin typeface="Century Gothic" panose="020B0502020202020204" pitchFamily="34" charset="0"/>
              </a:rPr>
              <a:t>IMAGE DOCKER é a base para a criação dos containers, nela que serão carregadas as fundações necessárias para a execução de sua aplicação</a:t>
            </a:r>
          </a:p>
          <a:p>
            <a:pPr>
              <a:lnSpc>
                <a:spcPct val="170000"/>
              </a:lnSpc>
            </a:pPr>
            <a:r>
              <a:rPr lang="pt-BR" sz="4800" dirty="0">
                <a:latin typeface="Century Gothic" panose="020B0502020202020204" pitchFamily="34" charset="0"/>
              </a:rPr>
              <a:t>Podemos reutilizar uma imagem docker guardando sua imagem</a:t>
            </a:r>
          </a:p>
          <a:p>
            <a:pPr>
              <a:lnSpc>
                <a:spcPct val="170000"/>
              </a:lnSpc>
            </a:pPr>
            <a:r>
              <a:rPr lang="pt-BR" sz="4800" dirty="0">
                <a:latin typeface="Century Gothic" panose="020B0502020202020204" pitchFamily="34" charset="0"/>
              </a:rPr>
              <a:t>Existem já imagem prontas no docker hub, podemos usar como base.</a:t>
            </a:r>
          </a:p>
          <a:p>
            <a:pPr>
              <a:lnSpc>
                <a:spcPct val="170000"/>
              </a:lnSpc>
            </a:pPr>
            <a:endParaRPr lang="pt-BR" sz="4800" dirty="0">
              <a:latin typeface="Century Gothic" panose="020B0502020202020204" pitchFamily="34" charset="0"/>
            </a:endParaRPr>
          </a:p>
          <a:p>
            <a:pPr>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2" name="Title 1"/>
          <p:cNvSpPr>
            <a:spLocks noGrp="1"/>
          </p:cNvSpPr>
          <p:nvPr>
            <p:ph type="title"/>
          </p:nvPr>
        </p:nvSpPr>
        <p:spPr>
          <a:xfrm>
            <a:off x="540335" y="727213"/>
            <a:ext cx="22935487" cy="1799331"/>
          </a:xfrm>
        </p:spPr>
        <p:txBody>
          <a:bodyPr/>
          <a:lstStyle/>
          <a:p>
            <a:r>
              <a:rPr lang="pt-BR" dirty="0"/>
              <a:t>ELEMENTOS DO DOCKER</a:t>
            </a:r>
            <a:br>
              <a:rPr lang="pt-BR" dirty="0"/>
            </a:br>
            <a:endParaRPr lang="pt-BR" dirty="0"/>
          </a:p>
        </p:txBody>
      </p:sp>
    </p:spTree>
    <p:extLst>
      <p:ext uri="{BB962C8B-B14F-4D97-AF65-F5344CB8AC3E}">
        <p14:creationId xmlns:p14="http://schemas.microsoft.com/office/powerpoint/2010/main" val="1924335669"/>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9"/>
          <p:cNvSpPr txBox="1">
            <a:spLocks/>
          </p:cNvSpPr>
          <p:nvPr/>
        </p:nvSpPr>
        <p:spPr>
          <a:xfrm>
            <a:off x="637317" y="34082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100"/>
              </a:spcBef>
              <a:buNone/>
              <a:defRPr sz="7000">
                <a:latin typeface="Century Gothic"/>
                <a:ea typeface="Century Gothic"/>
                <a:cs typeface="Century Gothic"/>
                <a:sym typeface="Century Gothic"/>
              </a:defRPr>
            </a:pPr>
            <a:endParaRPr lang="pt-BR" sz="60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a:latin typeface="Century Gothic" panose="020B0502020202020204" pitchFamily="34" charset="0"/>
              </a:rPr>
              <a:t>DOCKER FILE é um script de automatização de criação de containers.</a:t>
            </a:r>
          </a:p>
          <a:p>
            <a:pPr>
              <a:lnSpc>
                <a:spcPct val="170000"/>
              </a:lnSpc>
            </a:pPr>
            <a:r>
              <a:rPr lang="pt-BR" sz="4800" dirty="0">
                <a:latin typeface="Century Gothic" panose="020B0502020202020204" pitchFamily="34" charset="0"/>
              </a:rPr>
              <a:t>Podemos publicar esse scripts de forma publica ou privada</a:t>
            </a:r>
          </a:p>
          <a:p>
            <a:pPr>
              <a:lnSpc>
                <a:spcPct val="170000"/>
              </a:lnSpc>
            </a:pPr>
            <a:endParaRPr lang="pt-BR" sz="4800" dirty="0">
              <a:latin typeface="Century Gothic" panose="020B0502020202020204" pitchFamily="34" charset="0"/>
            </a:endParaRPr>
          </a:p>
          <a:p>
            <a:pPr marL="0" indent="0">
              <a:lnSpc>
                <a:spcPct val="170000"/>
              </a:lnSpc>
              <a:buNone/>
            </a:pPr>
            <a:endParaRPr lang="pt-BR" sz="4800" dirty="0">
              <a:latin typeface="Century Gothic" panose="020B0502020202020204" pitchFamily="34" charset="0"/>
            </a:endParaRPr>
          </a:p>
          <a:p>
            <a:pPr>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pic>
        <p:nvPicPr>
          <p:cNvPr id="2" name="Picture 1"/>
          <p:cNvPicPr>
            <a:picLocks noChangeAspect="1"/>
          </p:cNvPicPr>
          <p:nvPr/>
        </p:nvPicPr>
        <p:blipFill>
          <a:blip r:embed="rId2"/>
          <a:stretch>
            <a:fillRect/>
          </a:stretch>
        </p:blipFill>
        <p:spPr>
          <a:xfrm>
            <a:off x="4153400" y="6450324"/>
            <a:ext cx="15669491" cy="5845925"/>
          </a:xfrm>
          <a:prstGeom prst="rect">
            <a:avLst/>
          </a:prstGeom>
        </p:spPr>
      </p:pic>
      <p:sp>
        <p:nvSpPr>
          <p:cNvPr id="8" name="Title 1"/>
          <p:cNvSpPr>
            <a:spLocks noGrp="1"/>
          </p:cNvSpPr>
          <p:nvPr>
            <p:ph type="title"/>
          </p:nvPr>
        </p:nvSpPr>
        <p:spPr>
          <a:xfrm>
            <a:off x="540335" y="727213"/>
            <a:ext cx="22935487" cy="1799331"/>
          </a:xfrm>
        </p:spPr>
        <p:txBody>
          <a:bodyPr/>
          <a:lstStyle/>
          <a:p>
            <a:r>
              <a:rPr lang="pt-BR" dirty="0"/>
              <a:t>ELEMENTOS DO DOCKER</a:t>
            </a:r>
            <a:br>
              <a:rPr lang="pt-BR" dirty="0"/>
            </a:br>
            <a:endParaRPr lang="pt-BR" dirty="0"/>
          </a:p>
        </p:txBody>
      </p:sp>
    </p:spTree>
    <p:extLst>
      <p:ext uri="{BB962C8B-B14F-4D97-AF65-F5344CB8AC3E}">
        <p14:creationId xmlns:p14="http://schemas.microsoft.com/office/powerpoint/2010/main" val="4256244561"/>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14000" dirty="0"/>
              <a:t>A CULTURA DEVOPS</a:t>
            </a:r>
          </a:p>
        </p:txBody>
      </p:sp>
    </p:spTree>
    <p:extLst>
      <p:ext uri="{BB962C8B-B14F-4D97-AF65-F5344CB8AC3E}">
        <p14:creationId xmlns:p14="http://schemas.microsoft.com/office/powerpoint/2010/main" val="3315910411"/>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18032" y="3556822"/>
            <a:ext cx="22935488" cy="6389828"/>
          </a:xfrm>
        </p:spPr>
        <p:txBody>
          <a:bodyPr/>
          <a:lstStyle/>
          <a:p>
            <a:r>
              <a:rPr lang="en-US" dirty="0" smtClean="0"/>
              <a:t>DevOps é </a:t>
            </a:r>
            <a:r>
              <a:rPr lang="en-US" dirty="0" err="1" smtClean="0"/>
              <a:t>uma</a:t>
            </a:r>
            <a:r>
              <a:rPr lang="en-US" dirty="0" smtClean="0"/>
              <a:t> </a:t>
            </a:r>
            <a:r>
              <a:rPr lang="en-US" dirty="0" err="1" smtClean="0"/>
              <a:t>união</a:t>
            </a:r>
            <a:r>
              <a:rPr lang="en-US" dirty="0" smtClean="0"/>
              <a:t> de </a:t>
            </a:r>
            <a:r>
              <a:rPr lang="en-US" dirty="0" err="1" smtClean="0"/>
              <a:t>pessoas</a:t>
            </a:r>
            <a:r>
              <a:rPr lang="en-US" dirty="0" smtClean="0"/>
              <a:t>, </a:t>
            </a:r>
            <a:r>
              <a:rPr lang="en-US" dirty="0" err="1" smtClean="0"/>
              <a:t>processos</a:t>
            </a:r>
            <a:r>
              <a:rPr lang="en-US" dirty="0" smtClean="0"/>
              <a:t> e </a:t>
            </a:r>
            <a:r>
              <a:rPr lang="en-US" dirty="0" err="1" smtClean="0"/>
              <a:t>produtos</a:t>
            </a:r>
            <a:r>
              <a:rPr lang="en-US" dirty="0" smtClean="0"/>
              <a:t> para </a:t>
            </a:r>
            <a:r>
              <a:rPr lang="en-US" dirty="0" err="1" smtClean="0"/>
              <a:t>habilitar</a:t>
            </a:r>
            <a:r>
              <a:rPr lang="en-US" dirty="0" smtClean="0"/>
              <a:t> </a:t>
            </a:r>
            <a:r>
              <a:rPr lang="en-US" dirty="0" err="1" smtClean="0"/>
              <a:t>entregas</a:t>
            </a:r>
            <a:r>
              <a:rPr lang="en-US" dirty="0" smtClean="0"/>
              <a:t> </a:t>
            </a:r>
            <a:r>
              <a:rPr lang="en-US" dirty="0" err="1" smtClean="0"/>
              <a:t>continuas</a:t>
            </a:r>
            <a:r>
              <a:rPr lang="en-US" dirty="0" smtClean="0"/>
              <a:t> de </a:t>
            </a:r>
            <a:r>
              <a:rPr lang="en-US" dirty="0" err="1" smtClean="0"/>
              <a:t>valores</a:t>
            </a:r>
            <a:r>
              <a:rPr lang="en-US" dirty="0" smtClean="0"/>
              <a:t> para </a:t>
            </a:r>
            <a:r>
              <a:rPr lang="en-US" dirty="0" err="1" smtClean="0"/>
              <a:t>os</a:t>
            </a:r>
            <a:r>
              <a:rPr lang="en-US" dirty="0" smtClean="0"/>
              <a:t> </a:t>
            </a:r>
            <a:r>
              <a:rPr lang="en-US" dirty="0" err="1" smtClean="0"/>
              <a:t>usuários</a:t>
            </a:r>
            <a:r>
              <a:rPr lang="en-US" dirty="0" smtClean="0"/>
              <a:t> </a:t>
            </a:r>
            <a:r>
              <a:rPr lang="en-US" dirty="0" err="1" smtClean="0"/>
              <a:t>finais</a:t>
            </a:r>
            <a:endParaRPr lang="en-US" dirty="0" smtClean="0"/>
          </a:p>
          <a:p>
            <a:endParaRPr lang="en-US" dirty="0"/>
          </a:p>
          <a:p>
            <a:r>
              <a:rPr lang="en-US" dirty="0" smtClean="0"/>
              <a:t>DevOps é </a:t>
            </a:r>
            <a:r>
              <a:rPr lang="en-US" dirty="0" err="1" smtClean="0"/>
              <a:t>importante</a:t>
            </a:r>
            <a:r>
              <a:rPr lang="en-US" dirty="0" smtClean="0"/>
              <a:t> </a:t>
            </a:r>
            <a:r>
              <a:rPr lang="en-US" dirty="0" err="1" smtClean="0"/>
              <a:t>porquê</a:t>
            </a:r>
            <a:r>
              <a:rPr lang="en-US" dirty="0" smtClean="0"/>
              <a:t> ?</a:t>
            </a:r>
          </a:p>
          <a:p>
            <a:endParaRPr lang="en-US" dirty="0"/>
          </a:p>
          <a:p>
            <a:pPr lvl="1"/>
            <a:r>
              <a:rPr lang="en-US" dirty="0" err="1" smtClean="0"/>
              <a:t>Aumenta</a:t>
            </a:r>
            <a:r>
              <a:rPr lang="en-US" dirty="0" smtClean="0"/>
              <a:t> a </a:t>
            </a:r>
            <a:r>
              <a:rPr lang="en-US" dirty="0" err="1" smtClean="0"/>
              <a:t>velocidade</a:t>
            </a:r>
            <a:r>
              <a:rPr lang="en-US" dirty="0" smtClean="0"/>
              <a:t> de Entrega</a:t>
            </a:r>
          </a:p>
          <a:p>
            <a:pPr lvl="1"/>
            <a:r>
              <a:rPr lang="en-US" dirty="0" err="1" smtClean="0"/>
              <a:t>Decresce</a:t>
            </a:r>
            <a:r>
              <a:rPr lang="en-US" dirty="0" smtClean="0"/>
              <a:t> o downtime de </a:t>
            </a:r>
            <a:r>
              <a:rPr lang="en-US" dirty="0" err="1" smtClean="0"/>
              <a:t>uma</a:t>
            </a:r>
            <a:r>
              <a:rPr lang="en-US" dirty="0" smtClean="0"/>
              <a:t> </a:t>
            </a:r>
            <a:r>
              <a:rPr lang="en-US" dirty="0" err="1" smtClean="0"/>
              <a:t>aplicação</a:t>
            </a:r>
            <a:endParaRPr lang="en-US" dirty="0" smtClean="0"/>
          </a:p>
          <a:p>
            <a:pPr lvl="1"/>
            <a:r>
              <a:rPr lang="en-US" dirty="0" err="1" smtClean="0"/>
              <a:t>Reduz</a:t>
            </a:r>
            <a:r>
              <a:rPr lang="en-US" dirty="0" smtClean="0"/>
              <a:t> </a:t>
            </a:r>
            <a:r>
              <a:rPr lang="en-US" dirty="0" err="1" smtClean="0"/>
              <a:t>os</a:t>
            </a:r>
            <a:r>
              <a:rPr lang="en-US" dirty="0" smtClean="0"/>
              <a:t> </a:t>
            </a:r>
            <a:r>
              <a:rPr lang="en-US" dirty="0" err="1" smtClean="0"/>
              <a:t>erros</a:t>
            </a:r>
            <a:r>
              <a:rPr lang="en-US" dirty="0" smtClean="0"/>
              <a:t> </a:t>
            </a:r>
            <a:r>
              <a:rPr lang="en-US" dirty="0" err="1" smtClean="0"/>
              <a:t>humanos</a:t>
            </a:r>
            <a:r>
              <a:rPr lang="en-US" dirty="0" smtClean="0"/>
              <a:t> </a:t>
            </a:r>
            <a:endParaRPr lang="pt-BR" dirty="0"/>
          </a:p>
        </p:txBody>
      </p:sp>
      <p:sp>
        <p:nvSpPr>
          <p:cNvPr id="3" name="Title 2"/>
          <p:cNvSpPr>
            <a:spLocks noGrp="1"/>
          </p:cNvSpPr>
          <p:nvPr>
            <p:ph type="title"/>
          </p:nvPr>
        </p:nvSpPr>
        <p:spPr/>
        <p:txBody>
          <a:bodyPr/>
          <a:lstStyle/>
          <a:p>
            <a:r>
              <a:rPr lang="pt-BR" dirty="0" smtClean="0"/>
              <a:t>DevOps, o que é isso ?</a:t>
            </a:r>
            <a:endParaRPr lang="pt-BR" dirty="0"/>
          </a:p>
        </p:txBody>
      </p:sp>
    </p:spTree>
    <p:extLst>
      <p:ext uri="{BB962C8B-B14F-4D97-AF65-F5344CB8AC3E}">
        <p14:creationId xmlns:p14="http://schemas.microsoft.com/office/powerpoint/2010/main" val="2888588750"/>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80307" y="206067"/>
            <a:ext cx="24109251" cy="13444452"/>
          </a:xfrm>
          <a:prstGeom prst="rect">
            <a:avLst/>
          </a:prstGeom>
        </p:spPr>
      </p:pic>
    </p:spTree>
    <p:extLst>
      <p:ext uri="{BB962C8B-B14F-4D97-AF65-F5344CB8AC3E}">
        <p14:creationId xmlns:p14="http://schemas.microsoft.com/office/powerpoint/2010/main" val="1216156390"/>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0148" y="154550"/>
            <a:ext cx="24099304" cy="12569780"/>
          </a:xfrm>
          <a:prstGeom prst="rect">
            <a:avLst/>
          </a:prstGeom>
        </p:spPr>
      </p:pic>
    </p:spTree>
    <p:extLst>
      <p:ext uri="{BB962C8B-B14F-4D97-AF65-F5344CB8AC3E}">
        <p14:creationId xmlns:p14="http://schemas.microsoft.com/office/powerpoint/2010/main" val="2894471770"/>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18032" y="3556819"/>
            <a:ext cx="22935488" cy="7768923"/>
          </a:xfrm>
        </p:spPr>
        <p:txBody>
          <a:bodyPr/>
          <a:lstStyle/>
          <a:p>
            <a:r>
              <a:rPr lang="pt-BR" dirty="0" smtClean="0"/>
              <a:t>Azure DevOps é um serviço na nuvem para colaboração no processo de desenvolvimento</a:t>
            </a:r>
          </a:p>
          <a:p>
            <a:endParaRPr lang="pt-BR" dirty="0"/>
          </a:p>
          <a:p>
            <a:r>
              <a:rPr lang="pt-BR" dirty="0" smtClean="0"/>
              <a:t>O Azure DevOps provê uma serie de funcionalidades para que você faça</a:t>
            </a:r>
          </a:p>
          <a:p>
            <a:endParaRPr lang="pt-BR" dirty="0"/>
          </a:p>
          <a:p>
            <a:pPr lvl="1"/>
            <a:r>
              <a:rPr lang="pt-BR" dirty="0" smtClean="0"/>
              <a:t>Planejamento de suas atividades com boards ágeis </a:t>
            </a:r>
          </a:p>
          <a:p>
            <a:pPr lvl="1"/>
            <a:r>
              <a:rPr lang="pt-BR" dirty="0" smtClean="0"/>
              <a:t>Versione o seu código utilizando o GIT</a:t>
            </a:r>
          </a:p>
          <a:p>
            <a:pPr lvl="1"/>
            <a:r>
              <a:rPr lang="pt-BR" dirty="0" smtClean="0"/>
              <a:t>Faça Release, Continuous Ingeration e Continuous Delivery  do seu código com o Pipeline de CI/CD</a:t>
            </a:r>
          </a:p>
          <a:p>
            <a:pPr lvl="1"/>
            <a:r>
              <a:rPr lang="pt-BR" dirty="0" smtClean="0"/>
              <a:t>Teste suas aplicações utilizando Testes Manuais, Exploratórios, Testes de Cargas</a:t>
            </a:r>
          </a:p>
          <a:p>
            <a:pPr lvl="1"/>
            <a:r>
              <a:rPr lang="pt-BR" dirty="0" smtClean="0"/>
              <a:t>Tire métricas de progressos com os seus relátorios</a:t>
            </a:r>
            <a:endParaRPr lang="pt-BR" dirty="0"/>
          </a:p>
        </p:txBody>
      </p:sp>
      <p:sp>
        <p:nvSpPr>
          <p:cNvPr id="3" name="Title 2"/>
          <p:cNvSpPr>
            <a:spLocks noGrp="1"/>
          </p:cNvSpPr>
          <p:nvPr>
            <p:ph type="title"/>
          </p:nvPr>
        </p:nvSpPr>
        <p:spPr/>
        <p:txBody>
          <a:bodyPr/>
          <a:lstStyle/>
          <a:p>
            <a:r>
              <a:rPr lang="pt-BR" dirty="0" smtClean="0"/>
              <a:t>O que é Azure DevOps (VSTS)	</a:t>
            </a:r>
            <a:endParaRPr lang="pt-BR" dirty="0"/>
          </a:p>
        </p:txBody>
      </p:sp>
    </p:spTree>
    <p:extLst>
      <p:ext uri="{BB962C8B-B14F-4D97-AF65-F5344CB8AC3E}">
        <p14:creationId xmlns:p14="http://schemas.microsoft.com/office/powerpoint/2010/main" val="4063484361"/>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4551" y="386370"/>
            <a:ext cx="24076140" cy="12724327"/>
          </a:xfrm>
          <a:prstGeom prst="rect">
            <a:avLst/>
          </a:prstGeom>
        </p:spPr>
      </p:pic>
    </p:spTree>
    <p:extLst>
      <p:ext uri="{BB962C8B-B14F-4D97-AF65-F5344CB8AC3E}">
        <p14:creationId xmlns:p14="http://schemas.microsoft.com/office/powerpoint/2010/main" val="1974272930"/>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39601" y="187383"/>
            <a:ext cx="22440859" cy="13258163"/>
          </a:xfrm>
          <a:prstGeom prst="rect">
            <a:avLst/>
          </a:prstGeom>
        </p:spPr>
      </p:pic>
    </p:spTree>
    <p:extLst>
      <p:ext uri="{BB962C8B-B14F-4D97-AF65-F5344CB8AC3E}">
        <p14:creationId xmlns:p14="http://schemas.microsoft.com/office/powerpoint/2010/main" val="692230856"/>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14000" dirty="0"/>
              <a:t>AZURE CONTAINER REGISTRY</a:t>
            </a:r>
          </a:p>
        </p:txBody>
      </p:sp>
    </p:spTree>
    <p:extLst>
      <p:ext uri="{BB962C8B-B14F-4D97-AF65-F5344CB8AC3E}">
        <p14:creationId xmlns:p14="http://schemas.microsoft.com/office/powerpoint/2010/main" val="3159358635"/>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9"/>
          <p:cNvSpPr txBox="1">
            <a:spLocks/>
          </p:cNvSpPr>
          <p:nvPr/>
        </p:nvSpPr>
        <p:spPr>
          <a:xfrm>
            <a:off x="637317" y="34082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100"/>
              </a:spcBef>
              <a:buNone/>
              <a:defRPr sz="7000">
                <a:latin typeface="Century Gothic"/>
                <a:ea typeface="Century Gothic"/>
                <a:cs typeface="Century Gothic"/>
                <a:sym typeface="Century Gothic"/>
              </a:defRPr>
            </a:pPr>
            <a:endParaRPr lang="pt-BR" sz="60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11" name="Shape 139"/>
          <p:cNvSpPr txBox="1">
            <a:spLocks/>
          </p:cNvSpPr>
          <p:nvPr/>
        </p:nvSpPr>
        <p:spPr>
          <a:xfrm>
            <a:off x="789717" y="3560623"/>
            <a:ext cx="23663564" cy="905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pt-BR" sz="4800" dirty="0">
                <a:latin typeface="Century Gothic" panose="020B0502020202020204" pitchFamily="34" charset="0"/>
              </a:rPr>
              <a:t>Serviço de registro de container no Azure, como este serviço podemos armazenar nossas imagens de maneira privada</a:t>
            </a:r>
          </a:p>
          <a:p>
            <a:pPr>
              <a:lnSpc>
                <a:spcPct val="170000"/>
              </a:lnSpc>
            </a:pPr>
            <a:r>
              <a:rPr lang="pt-BR" sz="4800" dirty="0">
                <a:latin typeface="Century Gothic" panose="020B0502020202020204" pitchFamily="34" charset="0"/>
              </a:rPr>
              <a:t> Alternativa a serviços como Docker Hub</a:t>
            </a:r>
          </a:p>
          <a:p>
            <a:pPr>
              <a:lnSpc>
                <a:spcPct val="170000"/>
              </a:lnSpc>
            </a:pPr>
            <a:r>
              <a:rPr lang="pt-BR" sz="4800" dirty="0">
                <a:latin typeface="Century Gothic" panose="020B0502020202020204" pitchFamily="34" charset="0"/>
              </a:rPr>
              <a:t>Podemos usar em conjunto com outros serviços como Azure Web App on Linux</a:t>
            </a:r>
          </a:p>
          <a:p>
            <a:pPr>
              <a:lnSpc>
                <a:spcPct val="170000"/>
              </a:lnSpc>
            </a:pPr>
            <a:endParaRPr lang="pt-BR" sz="1600" dirty="0">
              <a:latin typeface="Century Gothic" panose="020B0502020202020204" pitchFamily="34" charset="0"/>
            </a:endParaRPr>
          </a:p>
          <a:p>
            <a:pPr marL="0" indent="0">
              <a:spcBef>
                <a:spcPts val="1100"/>
              </a:spcBef>
              <a:buNone/>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a:p>
            <a:pPr marL="685766" indent="-685766">
              <a:spcBef>
                <a:spcPts val="1100"/>
              </a:spcBef>
              <a:defRPr sz="7000">
                <a:latin typeface="Century Gothic"/>
                <a:ea typeface="Century Gothic"/>
                <a:cs typeface="Century Gothic"/>
                <a:sym typeface="Century Gothic"/>
              </a:defRPr>
            </a:pPr>
            <a:endParaRPr lang="pt-BR" sz="7000" dirty="0">
              <a:latin typeface="Century Gothic"/>
              <a:ea typeface="Century Gothic"/>
              <a:cs typeface="Century Gothic"/>
              <a:sym typeface="Century Gothic"/>
            </a:endParaRPr>
          </a:p>
        </p:txBody>
      </p:sp>
      <p:sp>
        <p:nvSpPr>
          <p:cNvPr id="2" name="Title 1"/>
          <p:cNvSpPr>
            <a:spLocks noGrp="1"/>
          </p:cNvSpPr>
          <p:nvPr>
            <p:ph type="title"/>
          </p:nvPr>
        </p:nvSpPr>
        <p:spPr>
          <a:xfrm>
            <a:off x="637317" y="633027"/>
            <a:ext cx="22935487" cy="1799331"/>
          </a:xfrm>
        </p:spPr>
        <p:txBody>
          <a:bodyPr/>
          <a:lstStyle/>
          <a:p>
            <a:r>
              <a:rPr lang="pt-BR" dirty="0"/>
              <a:t>AZURE CONTAINER REGISTRY</a:t>
            </a:r>
            <a:br>
              <a:rPr lang="pt-BR" dirty="0"/>
            </a:br>
            <a:endParaRPr lang="pt-BR" dirty="0"/>
          </a:p>
        </p:txBody>
      </p:sp>
    </p:spTree>
    <p:extLst>
      <p:ext uri="{BB962C8B-B14F-4D97-AF65-F5344CB8AC3E}">
        <p14:creationId xmlns:p14="http://schemas.microsoft.com/office/powerpoint/2010/main" val="1770743645"/>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 y="0"/>
            <a:ext cx="24384001" cy="13716000"/>
          </a:xfrm>
          <a:prstGeom prst="rect">
            <a:avLst/>
          </a:prstGeom>
        </p:spPr>
      </p:pic>
    </p:spTree>
    <p:extLst>
      <p:ext uri="{BB962C8B-B14F-4D97-AF65-F5344CB8AC3E}">
        <p14:creationId xmlns:p14="http://schemas.microsoft.com/office/powerpoint/2010/main" val="2554175504"/>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 y="0"/>
            <a:ext cx="24384001" cy="13716000"/>
          </a:xfrm>
          <a:prstGeom prst="rect">
            <a:avLst/>
          </a:prstGeom>
        </p:spPr>
      </p:pic>
    </p:spTree>
    <p:extLst>
      <p:ext uri="{BB962C8B-B14F-4D97-AF65-F5344CB8AC3E}">
        <p14:creationId xmlns:p14="http://schemas.microsoft.com/office/powerpoint/2010/main" val="3013596996"/>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
            <a:ext cx="24384000" cy="13756404"/>
          </a:xfrm>
          <a:prstGeom prst="rect">
            <a:avLst/>
          </a:prstGeom>
        </p:spPr>
      </p:pic>
    </p:spTree>
    <p:extLst>
      <p:ext uri="{BB962C8B-B14F-4D97-AF65-F5344CB8AC3E}">
        <p14:creationId xmlns:p14="http://schemas.microsoft.com/office/powerpoint/2010/main" val="2437802701"/>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805" y="4135256"/>
            <a:ext cx="10050023" cy="2325128"/>
          </a:xfrm>
        </p:spPr>
        <p:txBody>
          <a:bodyPr/>
          <a:lstStyle/>
          <a:p>
            <a:r>
              <a:rPr lang="pt-BR" dirty="0" smtClean="0"/>
              <a:t>OBRIGADO</a:t>
            </a:r>
            <a:endParaRPr lang="pt-BR" dirty="0"/>
          </a:p>
        </p:txBody>
      </p:sp>
      <p:sp>
        <p:nvSpPr>
          <p:cNvPr id="13" name="Text Placeholder 5"/>
          <p:cNvSpPr>
            <a:spLocks noGrp="1"/>
          </p:cNvSpPr>
          <p:nvPr>
            <p:ph type="body" sz="quarter" idx="12"/>
          </p:nvPr>
        </p:nvSpPr>
        <p:spPr>
          <a:xfrm>
            <a:off x="454487" y="8787837"/>
            <a:ext cx="20116675" cy="4445567"/>
          </a:xfrm>
        </p:spPr>
        <p:txBody>
          <a:bodyPr/>
          <a:lstStyle/>
          <a:p>
            <a:r>
              <a:rPr lang="en-US" dirty="0" smtClean="0"/>
              <a:t>Twitter: @</a:t>
            </a:r>
            <a:r>
              <a:rPr lang="en-US" dirty="0" err="1" smtClean="0"/>
              <a:t>rafaelcruz_net</a:t>
            </a:r>
            <a:endParaRPr lang="en-US" dirty="0" smtClean="0"/>
          </a:p>
          <a:p>
            <a:r>
              <a:rPr lang="pt-BR" dirty="0" smtClean="0"/>
              <a:t>LinkedIn</a:t>
            </a:r>
            <a:r>
              <a:rPr lang="pt-BR" dirty="0"/>
              <a:t>: </a:t>
            </a:r>
            <a:r>
              <a:rPr lang="pt-BR" dirty="0" smtClean="0"/>
              <a:t>linkedin.com/in/rafaelcruzmvp</a:t>
            </a:r>
          </a:p>
          <a:p>
            <a:r>
              <a:rPr lang="pt-BR" dirty="0" smtClean="0"/>
              <a:t>YouTube: Coders In Rio</a:t>
            </a:r>
          </a:p>
          <a:p>
            <a:r>
              <a:rPr lang="pt-BR" dirty="0" smtClean="0"/>
              <a:t>Blog: rafaelcruz.azurewebsites.net</a:t>
            </a:r>
          </a:p>
          <a:p>
            <a:endParaRPr lang="pt-BR" dirty="0"/>
          </a:p>
        </p:txBody>
      </p:sp>
      <p:pic>
        <p:nvPicPr>
          <p:cNvPr id="4" name="Picture 2" descr="Resultado de imagem para meme joinha"/>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989640" y="2010440"/>
            <a:ext cx="12930317" cy="6574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4894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_rels/them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o Office">
      <a:majorFont>
        <a:latin typeface="Helvetica"/>
        <a:ea typeface="Helvetica"/>
        <a:cs typeface="Helvetica"/>
      </a:majorFont>
      <a:minorFont>
        <a:latin typeface="Calibri"/>
        <a:ea typeface="Calibri"/>
        <a:cs typeface="Calibri"/>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38100" dir="5400000" rotWithShape="0">
              <a:srgbClr val="000000">
                <a:alpha val="35000"/>
              </a:srgbClr>
            </a:outerShdw>
          </a:effectLst>
        </a:effectStyle>
        <a:effectStyle>
          <a:effectLst>
            <a:outerShdw blurRad="76200" dist="38100" dir="5400000" rotWithShape="0">
              <a:srgbClr val="000000">
                <a:alpha val="35000"/>
              </a:srgbClr>
            </a:outerShdw>
          </a:effectLst>
        </a:effectStyle>
        <a:effectStyle>
          <a:effectLst>
            <a:outerShdw blurRad="76200" dist="381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outerShdw blurRad="76200" dist="38100" dir="5400000" rotWithShape="0">
            <a:srgbClr val="000000">
              <a:alpha val="35000"/>
            </a:srgbClr>
          </a:outerShdw>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chemeClr val="accent1"/>
          </a:solidFill>
          <a:prstDash val="solid"/>
          <a:round/>
        </a:ln>
        <a:effectLst>
          <a:outerShdw blurRad="76200" dist="381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toryboard Layout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itles &amp; Breakers">
  <a:themeElements>
    <a:clrScheme name="Connect(); Event">
      <a:dk1>
        <a:srgbClr val="616161"/>
      </a:dk1>
      <a:lt1>
        <a:srgbClr val="2BB8EB"/>
      </a:lt1>
      <a:dk2>
        <a:srgbClr val="293780"/>
      </a:dk2>
      <a:lt2>
        <a:srgbClr val="682A7A"/>
      </a:lt2>
      <a:accent1>
        <a:srgbClr val="E51489"/>
      </a:accent1>
      <a:accent2>
        <a:srgbClr val="E1222A"/>
      </a:accent2>
      <a:accent3>
        <a:srgbClr val="F58720"/>
      </a:accent3>
      <a:accent4>
        <a:srgbClr val="F8B417"/>
      </a:accent4>
      <a:accent5>
        <a:srgbClr val="80B841"/>
      </a:accent5>
      <a:accent6>
        <a:srgbClr val="029C49"/>
      </a:accent6>
      <a:hlink>
        <a:srgbClr val="00AD8F"/>
      </a:hlink>
      <a:folHlink>
        <a:srgbClr val="6162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Integral">
  <a:themeElements>
    <a:clrScheme name="Azul">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5.xml><?xml version="1.0" encoding="utf-8"?>
<a:theme xmlns:a="http://schemas.openxmlformats.org/drawingml/2006/main" name="1_Template Icatu Seguros1">
  <a:themeElements>
    <a:clrScheme name="ICATU SEGUROS">
      <a:dk1>
        <a:srgbClr val="003E69"/>
      </a:dk1>
      <a:lt1>
        <a:srgbClr val="FFFFFF"/>
      </a:lt1>
      <a:dk2>
        <a:srgbClr val="96172E"/>
      </a:dk2>
      <a:lt2>
        <a:srgbClr val="999D19"/>
      </a:lt2>
      <a:accent1>
        <a:srgbClr val="589199"/>
      </a:accent1>
      <a:accent2>
        <a:srgbClr val="DF6020"/>
      </a:accent2>
      <a:accent3>
        <a:srgbClr val="F2AF00"/>
      </a:accent3>
      <a:accent4>
        <a:srgbClr val="84888B"/>
      </a:accent4>
      <a:accent5>
        <a:srgbClr val="CDCDEE"/>
      </a:accent5>
      <a:accent6>
        <a:srgbClr val="595959"/>
      </a:accent6>
      <a:hlink>
        <a:srgbClr val="0070C0"/>
      </a:hlink>
      <a:folHlink>
        <a:srgbClr val="1E4649"/>
      </a:folHlink>
    </a:clrScheme>
    <a:fontScheme name="Escritório Clássico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Icatu Seguros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 Icatu Seguros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 Icatu Seguros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 Icatu Seguros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 Icatu Seguros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 Icatu Seguros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 Icatu Seguros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 Icatu Seguros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 Icatu Seguros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 Icatu Seguros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 Icatu Seguros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 Icatu Seguros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Template Icatu Seguros1">
  <a:themeElements>
    <a:clrScheme name="ICATU SEGUROS">
      <a:dk1>
        <a:srgbClr val="003E69"/>
      </a:dk1>
      <a:lt1>
        <a:srgbClr val="FFFFFF"/>
      </a:lt1>
      <a:dk2>
        <a:srgbClr val="96172E"/>
      </a:dk2>
      <a:lt2>
        <a:srgbClr val="999D19"/>
      </a:lt2>
      <a:accent1>
        <a:srgbClr val="589199"/>
      </a:accent1>
      <a:accent2>
        <a:srgbClr val="DF6020"/>
      </a:accent2>
      <a:accent3>
        <a:srgbClr val="F2AF00"/>
      </a:accent3>
      <a:accent4>
        <a:srgbClr val="84888B"/>
      </a:accent4>
      <a:accent5>
        <a:srgbClr val="CDCDEE"/>
      </a:accent5>
      <a:accent6>
        <a:srgbClr val="595959"/>
      </a:accent6>
      <a:hlink>
        <a:srgbClr val="0070C0"/>
      </a:hlink>
      <a:folHlink>
        <a:srgbClr val="1E4649"/>
      </a:folHlink>
    </a:clrScheme>
    <a:fontScheme name="Escritório Clássico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Icatu Seguros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 Icatu Seguros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 Icatu Seguros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 Icatu Seguros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 Icatu Seguros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 Icatu Seguros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 Icatu Seguros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 Icatu Seguros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 Icatu Seguros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 Icatu Seguros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 Icatu Seguros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 Icatu Seguros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Template Icatu Seguros1">
  <a:themeElements>
    <a:clrScheme name="ICATU SEGUROS">
      <a:dk1>
        <a:srgbClr val="003E69"/>
      </a:dk1>
      <a:lt1>
        <a:srgbClr val="FFFFFF"/>
      </a:lt1>
      <a:dk2>
        <a:srgbClr val="96172E"/>
      </a:dk2>
      <a:lt2>
        <a:srgbClr val="999D19"/>
      </a:lt2>
      <a:accent1>
        <a:srgbClr val="589199"/>
      </a:accent1>
      <a:accent2>
        <a:srgbClr val="DF6020"/>
      </a:accent2>
      <a:accent3>
        <a:srgbClr val="F2AF00"/>
      </a:accent3>
      <a:accent4>
        <a:srgbClr val="84888B"/>
      </a:accent4>
      <a:accent5>
        <a:srgbClr val="CDCDEE"/>
      </a:accent5>
      <a:accent6>
        <a:srgbClr val="595959"/>
      </a:accent6>
      <a:hlink>
        <a:srgbClr val="0070C0"/>
      </a:hlink>
      <a:folHlink>
        <a:srgbClr val="1E4649"/>
      </a:folHlink>
    </a:clrScheme>
    <a:fontScheme name="Escritório Clássico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Icatu Seguros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 Icatu Seguros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 Icatu Seguros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 Icatu Seguros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 Icatu Seguros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 Icatu Seguros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 Icatu Seguros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 Icatu Seguros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 Icatu Seguros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 Icatu Seguros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 Icatu Seguros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 Icatu Seguros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Template Icatu Seguros1">
  <a:themeElements>
    <a:clrScheme name="ICATU SEGUROS">
      <a:dk1>
        <a:srgbClr val="003E69"/>
      </a:dk1>
      <a:lt1>
        <a:srgbClr val="FFFFFF"/>
      </a:lt1>
      <a:dk2>
        <a:srgbClr val="96172E"/>
      </a:dk2>
      <a:lt2>
        <a:srgbClr val="999D19"/>
      </a:lt2>
      <a:accent1>
        <a:srgbClr val="589199"/>
      </a:accent1>
      <a:accent2>
        <a:srgbClr val="DF6020"/>
      </a:accent2>
      <a:accent3>
        <a:srgbClr val="F2AF00"/>
      </a:accent3>
      <a:accent4>
        <a:srgbClr val="84888B"/>
      </a:accent4>
      <a:accent5>
        <a:srgbClr val="CDCDEE"/>
      </a:accent5>
      <a:accent6>
        <a:srgbClr val="595959"/>
      </a:accent6>
      <a:hlink>
        <a:srgbClr val="0070C0"/>
      </a:hlink>
      <a:folHlink>
        <a:srgbClr val="1E4649"/>
      </a:folHlink>
    </a:clrScheme>
    <a:fontScheme name="Escritório Clássico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Icatu Seguros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 Icatu Seguros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 Icatu Seguros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 Icatu Seguros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 Icatu Seguros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 Icatu Seguros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 Icatu Seguros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 Icatu Seguros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 Icatu Seguros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 Icatu Seguros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 Icatu Seguros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 Icatu Seguros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o Office">
      <a:majorFont>
        <a:latin typeface="Helvetica"/>
        <a:ea typeface="Helvetica"/>
        <a:cs typeface="Helvetica"/>
      </a:majorFont>
      <a:minorFont>
        <a:latin typeface="Calibri"/>
        <a:ea typeface="Calibri"/>
        <a:cs typeface="Calibri"/>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38100" dir="5400000" rotWithShape="0">
              <a:srgbClr val="000000">
                <a:alpha val="35000"/>
              </a:srgbClr>
            </a:outerShdw>
          </a:effectLst>
        </a:effectStyle>
        <a:effectStyle>
          <a:effectLst>
            <a:outerShdw blurRad="76200" dist="38100" dir="5400000" rotWithShape="0">
              <a:srgbClr val="000000">
                <a:alpha val="35000"/>
              </a:srgbClr>
            </a:outerShdw>
          </a:effectLst>
        </a:effectStyle>
        <a:effectStyle>
          <a:effectLst>
            <a:outerShdw blurRad="76200" dist="381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outerShdw blurRad="76200" dist="38100" dir="5400000" rotWithShape="0">
            <a:srgbClr val="000000">
              <a:alpha val="35000"/>
            </a:srgbClr>
          </a:outerShdw>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chemeClr val="accent1"/>
          </a:solidFill>
          <a:prstDash val="solid"/>
          <a:round/>
        </a:ln>
        <a:effectLst>
          <a:outerShdw blurRad="76200" dist="381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ctr" defTabSz="1828800" rtl="0" fontAlgn="auto" latinLnBrk="0" hangingPunct="0">
          <a:lnSpc>
            <a:spcPct val="100000"/>
          </a:lnSpc>
          <a:spcBef>
            <a:spcPts val="0"/>
          </a:spcBef>
          <a:spcAft>
            <a:spcPts val="0"/>
          </a:spcAft>
          <a:buClrTx/>
          <a:buSzTx/>
          <a:buFontTx/>
          <a:buNone/>
          <a:tabLst/>
          <a:defRPr kumimoji="0" sz="120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0.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588</TotalTime>
  <Words>708</Words>
  <Application>Microsoft Office PowerPoint</Application>
  <PresentationFormat>Custom</PresentationFormat>
  <Paragraphs>159</Paragraphs>
  <Slides>37</Slides>
  <Notes>3</Notes>
  <HiddenSlides>0</HiddenSlides>
  <MMClips>0</MMClips>
  <ScaleCrop>false</ScaleCrop>
  <HeadingPairs>
    <vt:vector size="6" baseType="variant">
      <vt:variant>
        <vt:lpstr>Fonts Used</vt:lpstr>
      </vt:variant>
      <vt:variant>
        <vt:i4>14</vt:i4>
      </vt:variant>
      <vt:variant>
        <vt:lpstr>Theme</vt:lpstr>
      </vt:variant>
      <vt:variant>
        <vt:i4>8</vt:i4>
      </vt:variant>
      <vt:variant>
        <vt:lpstr>Slide Titles</vt:lpstr>
      </vt:variant>
      <vt:variant>
        <vt:i4>37</vt:i4>
      </vt:variant>
    </vt:vector>
  </HeadingPairs>
  <TitlesOfParts>
    <vt:vector size="59" baseType="lpstr">
      <vt:lpstr>AnonymousPro</vt:lpstr>
      <vt:lpstr>Arial</vt:lpstr>
      <vt:lpstr>Calibri</vt:lpstr>
      <vt:lpstr>Calibri Light</vt:lpstr>
      <vt:lpstr>Century Gothic</vt:lpstr>
      <vt:lpstr>Lucida Grande</vt:lpstr>
      <vt:lpstr>Segoe</vt:lpstr>
      <vt:lpstr>Segoe UI</vt:lpstr>
      <vt:lpstr>Segoe UI Light</vt:lpstr>
      <vt:lpstr>Segoe ui light (Headings)</vt:lpstr>
      <vt:lpstr>Tw Cen MT</vt:lpstr>
      <vt:lpstr>Tw Cen MT Condensed</vt:lpstr>
      <vt:lpstr>Wingdings</vt:lpstr>
      <vt:lpstr>Wingdings 3</vt:lpstr>
      <vt:lpstr>Tema do Office</vt:lpstr>
      <vt:lpstr>Storyboard Layouts</vt:lpstr>
      <vt:lpstr>1_Titles &amp; Breakers</vt:lpstr>
      <vt:lpstr>Integral</vt:lpstr>
      <vt:lpstr>1_Template Icatu Seguros1</vt:lpstr>
      <vt:lpstr>2_Template Icatu Seguros1</vt:lpstr>
      <vt:lpstr>3_Template Icatu Seguros1</vt:lpstr>
      <vt:lpstr>4_Template Icatu Seguros1</vt:lpstr>
      <vt:lpstr>ASP.NET Core, Docker e Azure DevOps   A união perfeita</vt:lpstr>
      <vt:lpstr>Biografia</vt:lpstr>
      <vt:lpstr>PowerPoint Presentation</vt:lpstr>
      <vt:lpstr>PowerPoint Presentation</vt:lpstr>
      <vt:lpstr>Remuneração e Benefícios Competitivos  com o Mercado de Trabalho</vt:lpstr>
      <vt:lpstr>Conheça nossas vagas ... </vt:lpstr>
      <vt:lpstr>AGENDA</vt:lpstr>
      <vt:lpstr>ASP.NET CORE 2.1 / 2.2</vt:lpstr>
      <vt:lpstr>ASP.NET CORE</vt:lpstr>
      <vt:lpstr>PowerPoint Presentation</vt:lpstr>
      <vt:lpstr>PowerPoint Presentation</vt:lpstr>
      <vt:lpstr>PowerPoint Presentation</vt:lpstr>
      <vt:lpstr>ASP.NET CORE</vt:lpstr>
      <vt:lpstr>ASP.NET CORE</vt:lpstr>
      <vt:lpstr>ASP.NET CORE</vt:lpstr>
      <vt:lpstr>ASP.NET CORE</vt:lpstr>
      <vt:lpstr>ASP.NET CORE</vt:lpstr>
      <vt:lpstr>ASP.NET CORE</vt:lpstr>
      <vt:lpstr>ASP.NET CORE</vt:lpstr>
      <vt:lpstr>DOCKER</vt:lpstr>
      <vt:lpstr>O QUE É DOCKER </vt:lpstr>
      <vt:lpstr>VIRTUAL MACHINE x CONTAINERS </vt:lpstr>
      <vt:lpstr>ELEMENTOS DO DOCKER </vt:lpstr>
      <vt:lpstr>ELEMENTOS DO DOCKER </vt:lpstr>
      <vt:lpstr>A CULTURA DEVOPS</vt:lpstr>
      <vt:lpstr>DevOps, o que é isso ?</vt:lpstr>
      <vt:lpstr>PowerPoint Presentation</vt:lpstr>
      <vt:lpstr>PowerPoint Presentation</vt:lpstr>
      <vt:lpstr>O que é Azure DevOps (VSTS) </vt:lpstr>
      <vt:lpstr>PowerPoint Presentation</vt:lpstr>
      <vt:lpstr>PowerPoint Presentation</vt:lpstr>
      <vt:lpstr>AZURE CONTAINER REGISTRY</vt:lpstr>
      <vt:lpstr>AZURE CONTAINER REGISTRY </vt:lpstr>
      <vt:lpstr>PowerPoint Presentation</vt:lpstr>
      <vt:lpstr>PowerPoint Presentation</vt:lpstr>
      <vt:lpstr>PowerPoint Presentation</vt:lpstr>
      <vt:lpstr>OBRIGADO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Rafael Cruz</dc:creator>
  <cp:lastModifiedBy>Rafael Cruz</cp:lastModifiedBy>
  <cp:revision>39</cp:revision>
  <dcterms:modified xsi:type="dcterms:W3CDTF">2018-12-08T12:45:41Z</dcterms:modified>
</cp:coreProperties>
</file>