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1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08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94DFB-1E98-44B5-B206-5C4D3740E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79D5CE-278A-45AF-B8F9-EC708EC07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E0203D-2FD8-4AC0-815B-19EC3C2A4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40C051-6AD3-4EBF-BF8E-4A8E2ACE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8CDA3-C886-4FDB-802B-7F8C5E3C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13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D14F9-CAE8-4A33-B809-666D5BB5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D9F91A-9283-40E5-9183-33F6624C7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E5C9D4-B0E2-43BF-B87D-8909CBD8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1A429A-53AA-4446-A9A2-6D08FB46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4AE21D-94D5-477F-94D5-A3BA0502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57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6DAA4C-848E-4AF9-BBCD-45E7897FA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D4BF50-769E-4495-8D47-F3D63A900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152640-FC82-4489-BFE4-A3C7DAC8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094369-E716-4E84-8A9E-B82DB1EB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8A3FE4-05BA-4199-BE87-113ADFEB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94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AD7FB-227A-4886-BD97-30280E05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55B718-4D7D-4CA4-AEF7-B7266ADFE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8C7937-9CC0-4887-90F1-2F2741184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A7819A-9563-40CA-9BCF-E2403136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D05324-0DF9-4EB1-8D13-E673155F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3ED26C-75B9-4C0D-BFEA-CDC6AD606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27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34A65-69C7-4AA5-88D7-23347D36D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5E19A0-F760-4351-AD0C-BF427F309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E35524-D4BF-4051-AF79-1F0CE43CB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0F805F-B30C-4346-AF9F-B487BAE3A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B206BEC-8952-4063-8D1E-D34A34E8D1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DAF87D4-7173-4924-9500-5E0BB68A9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6932D10-B9DC-4372-B45E-7D767A04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BC38374-D189-403C-B328-5AE4C8FD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13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DF618-CDCF-4CEE-BE9F-224FFFBB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124FD8D-0FC8-46FD-B093-8BDF10CE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88A5E7C-7BDA-4B9E-BC63-9CA9359A0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65A6B2-8600-4E04-84F2-EA19682A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97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9BF6206-65A5-4FA1-87C5-D220C599C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5B89AC-B12B-439F-B45B-920938B0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D13C17-074A-4DFA-BFFB-5AAD95FB1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337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98353-A44F-4ACB-9CB0-174F3DA47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0057FD-13BB-4A01-9589-6E35E4D85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362781-39D2-460C-88CE-9447C398D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82A1B6-8FEA-40C9-8039-B434E3E6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337745-2152-48E6-A4E5-F136C0E0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E35E4D-7FFC-428C-BDE2-3F50D47F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960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0D11E-DBA2-4E16-A3BE-3CC660ED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6AF6C2-A5F2-459C-8AE0-4779075C4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4E75D4-0585-4241-974C-9D807062B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24CA32-DEDA-45A0-ADD5-59C63DD56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326CB9-9FFE-47E3-AF3B-92D6666A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C70082-9314-415E-A8F6-0A13B7D2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49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8E59B6-9FED-4502-9321-E5F594608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E1C91E-E871-46AC-8337-CD1C324B2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894B1F-C23B-4F70-8A65-1D362DEC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55609A-6182-4AB9-B011-5E6467FE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A934F5-3D97-439C-B081-CC7A609D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10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BE1773-4225-4FB2-9E3C-851E0882B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97BAF7-D0EA-4344-B546-E9C152AEA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64E1F2-ECF6-467C-B8A2-D15D7E95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10C8A-9E6F-4FA6-9572-5FE1D154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797FB2-745D-4D82-9146-07B06AB6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61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3E5A028-A16C-42A0-B366-0D8BBD89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76B225-5036-4ACE-B1E5-C3D9C7D86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ED3E25-A4BA-4EFF-80F6-B50165C24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A0A23-2B35-404B-B93C-D25E13C3332E}" type="datetimeFigureOut">
              <a:rPr lang="pt-BR" smtClean="0"/>
              <a:t>06/12/2018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E40DC9-F3F7-4A33-9542-7A8CDB86CF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4DD158-48CC-48F8-B751-3B72326F8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DF20E-0E8D-4A3F-B3EC-8DA5C8D0A2EE}" type="slidenum">
              <a:rPr lang="pt-BR" smtClean="0"/>
              <a:t>‹#›</a:t>
            </a:fld>
            <a:endParaRPr lang="pt-BR"/>
          </a:p>
        </p:txBody>
      </p:sp>
      <p:sp>
        <p:nvSpPr>
          <p:cNvPr id="7" name="MSIPCMContentMarking" descr="{&quot;HashCode&quot;:891313737,&quot;Placement&quot;:&quot;Footer&quot;}">
            <a:extLst>
              <a:ext uri="{FF2B5EF4-FFF2-40B4-BE49-F238E27FC236}">
                <a16:creationId xmlns:a16="http://schemas.microsoft.com/office/drawing/2014/main" id="{5349AC02-C8D9-4418-9F3D-5726BBB97C65}"/>
              </a:ext>
            </a:extLst>
          </p:cNvPr>
          <p:cNvSpPr txBox="1"/>
          <p:nvPr userDrawn="1"/>
        </p:nvSpPr>
        <p:spPr>
          <a:xfrm>
            <a:off x="4885989" y="6595656"/>
            <a:ext cx="242002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</a:rPr>
              <a:t>Classificação da informação: Uso Interno</a:t>
            </a:r>
          </a:p>
        </p:txBody>
      </p:sp>
    </p:spTree>
    <p:extLst>
      <p:ext uri="{BB962C8B-B14F-4D97-AF65-F5344CB8AC3E}">
        <p14:creationId xmlns:p14="http://schemas.microsoft.com/office/powerpoint/2010/main" val="410148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43D10091-FB30-46C7-A9D8-C62878821D11}"/>
              </a:ext>
            </a:extLst>
          </p:cNvPr>
          <p:cNvSpPr/>
          <p:nvPr/>
        </p:nvSpPr>
        <p:spPr>
          <a:xfrm>
            <a:off x="1362746" y="1188581"/>
            <a:ext cx="94863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i="0" cap="all" dirty="0">
                <a:effectLst/>
                <a:latin typeface="Montserrat"/>
              </a:rPr>
              <a:t>O que aprendi com os japoneses da </a:t>
            </a:r>
            <a:r>
              <a:rPr lang="pt-BR" sz="4400" b="1" i="0" cap="all" dirty="0" err="1">
                <a:effectLst/>
                <a:latin typeface="Montserrat"/>
              </a:rPr>
              <a:t>toyota</a:t>
            </a:r>
            <a:r>
              <a:rPr lang="pt-BR" sz="2400" b="1" i="0" cap="all" dirty="0">
                <a:effectLst/>
                <a:latin typeface="Montserrat"/>
              </a:rPr>
              <a:t> </a:t>
            </a:r>
          </a:p>
          <a:p>
            <a:endParaRPr lang="pt-BR" sz="2400" b="1" i="0" cap="all" dirty="0">
              <a:solidFill>
                <a:srgbClr val="0070C0"/>
              </a:solidFill>
              <a:effectLst/>
              <a:latin typeface="Montserra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5CCE96-D395-6140-9B14-6368F364FC7A}"/>
              </a:ext>
            </a:extLst>
          </p:cNvPr>
          <p:cNvSpPr txBox="1"/>
          <p:nvPr/>
        </p:nvSpPr>
        <p:spPr>
          <a:xfrm>
            <a:off x="10258425" y="6229550"/>
            <a:ext cx="152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Fabiano Freire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652C7A-0BFC-2F42-857E-FB99E48BF3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6174" r="4832" b="14940"/>
          <a:stretch/>
        </p:blipFill>
        <p:spPr>
          <a:xfrm>
            <a:off x="4328865" y="4123426"/>
            <a:ext cx="3554083" cy="17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5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2E0B863E-F173-4A13-9933-2CFBB69E6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900" y="2500532"/>
            <a:ext cx="1856935" cy="185693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7365E451-2E59-4F9D-90F1-2A43DF00B3B5}"/>
              </a:ext>
            </a:extLst>
          </p:cNvPr>
          <p:cNvSpPr/>
          <p:nvPr/>
        </p:nvSpPr>
        <p:spPr>
          <a:xfrm>
            <a:off x="2447778" y="2317654"/>
            <a:ext cx="2194560" cy="2208627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3AF2DC-5CF8-4A68-902E-CFA1B6C6892C}"/>
              </a:ext>
            </a:extLst>
          </p:cNvPr>
          <p:cNvSpPr txBox="1"/>
          <p:nvPr/>
        </p:nvSpPr>
        <p:spPr>
          <a:xfrm>
            <a:off x="5171897" y="3159373"/>
            <a:ext cx="46276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err="1">
                <a:solidFill>
                  <a:srgbClr val="00B050"/>
                </a:solidFill>
              </a:rPr>
              <a:t>Agilista</a:t>
            </a:r>
            <a:r>
              <a:rPr lang="pt-BR" sz="4000" dirty="0">
                <a:solidFill>
                  <a:srgbClr val="00B050"/>
                </a:solidFill>
              </a:rPr>
              <a:t> no Sicredi</a:t>
            </a:r>
          </a:p>
          <a:p>
            <a:r>
              <a:rPr lang="pt-BR" sz="4000" dirty="0">
                <a:solidFill>
                  <a:schemeClr val="accent4">
                    <a:lumMod val="75000"/>
                  </a:schemeClr>
                </a:solidFill>
              </a:rPr>
              <a:t>Futebolista / Viajante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9AF763F-9940-4A11-AA0F-19B2036A878F}"/>
              </a:ext>
            </a:extLst>
          </p:cNvPr>
          <p:cNvSpPr txBox="1"/>
          <p:nvPr/>
        </p:nvSpPr>
        <p:spPr>
          <a:xfrm>
            <a:off x="5171897" y="2317654"/>
            <a:ext cx="3685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1" dirty="0"/>
              <a:t>FABIANO FREIRE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952F3-D268-EC45-A1E0-9A1F8CC9E231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54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1A4A31-EFC7-1041-BD75-B0C0B2A4C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43D10091-FB30-46C7-A9D8-C62878821D11}"/>
              </a:ext>
            </a:extLst>
          </p:cNvPr>
          <p:cNvSpPr/>
          <p:nvPr/>
        </p:nvSpPr>
        <p:spPr>
          <a:xfrm>
            <a:off x="407777" y="630318"/>
            <a:ext cx="28092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i="0" cap="all" dirty="0">
                <a:effectLst/>
                <a:latin typeface="Montserrat"/>
              </a:rPr>
              <a:t>Relatos</a:t>
            </a:r>
            <a:endParaRPr lang="pt-BR" sz="2400" b="1" i="0" cap="all" dirty="0">
              <a:effectLst/>
              <a:latin typeface="Montserra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17">
            <a:extLst>
              <a:ext uri="{FF2B5EF4-FFF2-40B4-BE49-F238E27FC236}">
                <a16:creationId xmlns:a16="http://schemas.microsoft.com/office/drawing/2014/main" id="{3F94644E-F9CB-074E-BEAD-784AA20BDA62}"/>
              </a:ext>
            </a:extLst>
          </p:cNvPr>
          <p:cNvSpPr/>
          <p:nvPr/>
        </p:nvSpPr>
        <p:spPr>
          <a:xfrm>
            <a:off x="8151288" y="630318"/>
            <a:ext cx="37283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i="0" cap="all" dirty="0">
                <a:effectLst/>
                <a:latin typeface="Montserrat"/>
              </a:rPr>
              <a:t>experiências</a:t>
            </a:r>
            <a:endParaRPr lang="pt-BR" sz="2400" b="1" i="0" cap="all" dirty="0">
              <a:effectLst/>
              <a:latin typeface="Montserrat"/>
            </a:endParaRPr>
          </a:p>
        </p:txBody>
      </p:sp>
      <p:sp>
        <p:nvSpPr>
          <p:cNvPr id="7" name="Retângulo 17">
            <a:extLst>
              <a:ext uri="{FF2B5EF4-FFF2-40B4-BE49-F238E27FC236}">
                <a16:creationId xmlns:a16="http://schemas.microsoft.com/office/drawing/2014/main" id="{D632F452-DF15-E243-93C6-EE4B9CFE735C}"/>
              </a:ext>
            </a:extLst>
          </p:cNvPr>
          <p:cNvSpPr/>
          <p:nvPr/>
        </p:nvSpPr>
        <p:spPr>
          <a:xfrm>
            <a:off x="407777" y="4338242"/>
            <a:ext cx="28092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i="0" cap="all" dirty="0">
                <a:effectLst/>
                <a:latin typeface="Montserrat"/>
              </a:rPr>
              <a:t>opiniões</a:t>
            </a:r>
            <a:endParaRPr lang="pt-BR" sz="2400" b="1" i="0" cap="all" dirty="0"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745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1E0718-5D87-7B42-93B2-2ED7EFC18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6174" r="4832" b="14940"/>
          <a:stretch/>
        </p:blipFill>
        <p:spPr>
          <a:xfrm>
            <a:off x="897147" y="781428"/>
            <a:ext cx="3874878" cy="1956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CD538B-4030-8545-AB99-9925ABDD7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995" y="747392"/>
            <a:ext cx="3554082" cy="19902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C328D-D705-BD48-8DC2-779981302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71" y="3727261"/>
            <a:ext cx="3207430" cy="26125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BDDF1F-FB4D-8347-BF3D-C87C3EFB5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283" y="3727261"/>
            <a:ext cx="4748430" cy="252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7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61761-E9DA-864B-955F-641FA543F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4" y="733245"/>
            <a:ext cx="11705252" cy="53915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F28241-8EFB-2242-BDFD-5963AE54F930}"/>
              </a:ext>
            </a:extLst>
          </p:cNvPr>
          <p:cNvSpPr txBox="1"/>
          <p:nvPr/>
        </p:nvSpPr>
        <p:spPr>
          <a:xfrm>
            <a:off x="9973187" y="6253501"/>
            <a:ext cx="2218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Vale Paraibano - 2009</a:t>
            </a:r>
          </a:p>
        </p:txBody>
      </p:sp>
    </p:spTree>
    <p:extLst>
      <p:ext uri="{BB962C8B-B14F-4D97-AF65-F5344CB8AC3E}">
        <p14:creationId xmlns:p14="http://schemas.microsoft.com/office/powerpoint/2010/main" val="34087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ED400-B989-5E43-AF89-07A67BDEF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577" y="248231"/>
            <a:ext cx="5152846" cy="636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8F37F-0D49-0048-95F6-8F93CF7D4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11" y="-23027"/>
            <a:ext cx="8396378" cy="690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70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D4B32-52C3-F746-BC45-B495D91287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6174" r="4832" b="14940"/>
          <a:stretch/>
        </p:blipFill>
        <p:spPr>
          <a:xfrm>
            <a:off x="1207698" y="815934"/>
            <a:ext cx="3874878" cy="1956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074C5F-F6DB-804F-92EA-6EE42779E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995" y="4146200"/>
            <a:ext cx="3554082" cy="1990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9C4717-EE33-9B4D-8666-D36C754AC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75" y="815934"/>
            <a:ext cx="3287540" cy="2182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F1466B-89B3-774E-8494-FEE1DF6105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38"/>
          <a:stretch/>
        </p:blipFill>
        <p:spPr>
          <a:xfrm>
            <a:off x="1223146" y="3942921"/>
            <a:ext cx="3859428" cy="225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7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C6AFF-9137-014B-90F0-7A4D4C2BE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0"/>
            <a:ext cx="10271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6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E3412-7F80-4240-B6D6-396C0D377494}"/>
              </a:ext>
            </a:extLst>
          </p:cNvPr>
          <p:cNvSpPr/>
          <p:nvPr/>
        </p:nvSpPr>
        <p:spPr>
          <a:xfrm>
            <a:off x="4772025" y="6339765"/>
            <a:ext cx="2571750" cy="51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BEF20-3FE3-9446-B543-9D0038AF3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2" y="388189"/>
            <a:ext cx="12087696" cy="608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14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25</Words>
  <Application>Microsoft Macintosh PowerPoint</Application>
  <PresentationFormat>Widescreen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Fabiano de Souza Freire</dc:creator>
  <cp:lastModifiedBy>Fabiano de Souza Freire</cp:lastModifiedBy>
  <cp:revision>12</cp:revision>
  <dcterms:created xsi:type="dcterms:W3CDTF">2018-12-05T10:55:08Z</dcterms:created>
  <dcterms:modified xsi:type="dcterms:W3CDTF">2018-12-08T10:09:22Z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deea41-824f-4c3c-afd5-7afdfc16eee8_Enabled">
    <vt:lpwstr>True</vt:lpwstr>
  </property>
  <property fmtid="{D5CDD505-2E9C-101B-9397-08002B2CF9AE}" pid="3" name="MSIP_Label_99deea41-824f-4c3c-afd5-7afdfc16eee8_SiteId">
    <vt:lpwstr>3223964c-6e1f-48ba-b705-423351281a8c</vt:lpwstr>
  </property>
  <property fmtid="{D5CDD505-2E9C-101B-9397-08002B2CF9AE}" pid="4" name="MSIP_Label_99deea41-824f-4c3c-afd5-7afdfc16eee8_Owner">
    <vt:lpwstr>fabiano_freire@sicredi.com.br</vt:lpwstr>
  </property>
  <property fmtid="{D5CDD505-2E9C-101B-9397-08002B2CF9AE}" pid="5" name="MSIP_Label_99deea41-824f-4c3c-afd5-7afdfc16eee8_SetDate">
    <vt:lpwstr>2018-12-05T11:41:07.5646922Z</vt:lpwstr>
  </property>
  <property fmtid="{D5CDD505-2E9C-101B-9397-08002B2CF9AE}" pid="6" name="MSIP_Label_99deea41-824f-4c3c-afd5-7afdfc16eee8_Name">
    <vt:lpwstr>Uso Interno</vt:lpwstr>
  </property>
  <property fmtid="{D5CDD505-2E9C-101B-9397-08002B2CF9AE}" pid="7" name="MSIP_Label_99deea41-824f-4c3c-afd5-7afdfc16eee8_Application">
    <vt:lpwstr>Microsoft Azure Information Protection</vt:lpwstr>
  </property>
  <property fmtid="{D5CDD505-2E9C-101B-9397-08002B2CF9AE}" pid="8" name="MSIP_Label_99deea41-824f-4c3c-afd5-7afdfc16eee8_Extended_MSFT_Method">
    <vt:lpwstr>Automatic</vt:lpwstr>
  </property>
  <property fmtid="{D5CDD505-2E9C-101B-9397-08002B2CF9AE}" pid="9" name="Sensitivity">
    <vt:lpwstr>Uso Interno</vt:lpwstr>
  </property>
</Properties>
</file>