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90" r:id="rId6"/>
    <p:sldId id="308" r:id="rId7"/>
    <p:sldId id="309" r:id="rId8"/>
    <p:sldId id="310" r:id="rId9"/>
    <p:sldId id="311" r:id="rId10"/>
    <p:sldId id="291" r:id="rId11"/>
    <p:sldId id="292" r:id="rId12"/>
    <p:sldId id="313" r:id="rId13"/>
    <p:sldId id="314" r:id="rId14"/>
    <p:sldId id="315" r:id="rId15"/>
    <p:sldId id="318" r:id="rId16"/>
    <p:sldId id="317" r:id="rId17"/>
    <p:sldId id="316" r:id="rId18"/>
    <p:sldId id="319" r:id="rId19"/>
    <p:sldId id="289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2F"/>
    <a:srgbClr val="26B5E8"/>
    <a:srgbClr val="A236FF"/>
    <a:srgbClr val="FFF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 autoAdjust="0"/>
    <p:restoredTop sz="86684"/>
  </p:normalViewPr>
  <p:slideViewPr>
    <p:cSldViewPr snapToGrid="0">
      <p:cViewPr varScale="1">
        <p:scale>
          <a:sx n="111" d="100"/>
          <a:sy n="111" d="100"/>
        </p:scale>
        <p:origin x="11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F4745-77F9-F74F-9572-948B5BEDEBB0}" type="datetimeFigureOut">
              <a:rPr lang="en-US" smtClean="0"/>
              <a:t>12/7/18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DEA27-7B5E-5047-B52D-161758F55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5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Tecnologia e uma parte da </a:t>
            </a:r>
            <a:r>
              <a:rPr lang="en-US" dirty="0" err="1"/>
              <a:t>transformacao</a:t>
            </a:r>
            <a:r>
              <a:rPr lang="en-US" dirty="0"/>
              <a:t>, </a:t>
            </a:r>
            <a:r>
              <a:rPr lang="en-US" dirty="0" err="1"/>
              <a:t>nao</a:t>
            </a:r>
            <a:r>
              <a:rPr lang="en-US" dirty="0"/>
              <a:t> o </a:t>
            </a:r>
            <a:r>
              <a:rPr lang="en-US" dirty="0" err="1"/>
              <a:t>fim</a:t>
            </a:r>
            <a:r>
              <a:rPr lang="en-US" dirty="0"/>
              <a:t> </a:t>
            </a:r>
            <a:r>
              <a:rPr lang="en-US" dirty="0" err="1"/>
              <a:t>dela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9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Mudancas</a:t>
            </a:r>
            <a:r>
              <a:rPr lang="en-US" dirty="0"/>
              <a:t> </a:t>
            </a:r>
            <a:r>
              <a:rPr lang="en-US" dirty="0" err="1"/>
              <a:t>vindo</a:t>
            </a:r>
            <a:r>
              <a:rPr lang="en-US" dirty="0"/>
              <a:t> de fora das </a:t>
            </a:r>
            <a:r>
              <a:rPr lang="en-US" dirty="0" err="1"/>
              <a:t>empresas</a:t>
            </a:r>
            <a:r>
              <a:rPr lang="en-US" dirty="0"/>
              <a:t> e </a:t>
            </a:r>
            <a:r>
              <a:rPr lang="en-US" dirty="0" err="1"/>
              <a:t>muitas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 </a:t>
            </a:r>
            <a:r>
              <a:rPr lang="en-US" dirty="0" err="1"/>
              <a:t>combinadas</a:t>
            </a:r>
            <a:endParaRPr lang="en-US" dirty="0"/>
          </a:p>
          <a:p>
            <a:r>
              <a:rPr lang="en-US" dirty="0" err="1"/>
              <a:t>Controlar</a:t>
            </a:r>
            <a:r>
              <a:rPr lang="en-US" dirty="0"/>
              <a:t> Tudor </a:t>
            </a:r>
            <a:r>
              <a:rPr lang="en-US" dirty="0" err="1"/>
              <a:t>isso</a:t>
            </a:r>
            <a:r>
              <a:rPr lang="en-US" dirty="0"/>
              <a:t> e </a:t>
            </a:r>
            <a:r>
              <a:rPr lang="en-US" dirty="0" err="1"/>
              <a:t>impossivel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7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Preparar</a:t>
            </a:r>
            <a:r>
              <a:rPr lang="en-US" dirty="0"/>
              <a:t> as </a:t>
            </a:r>
            <a:r>
              <a:rPr lang="en-US" dirty="0" err="1"/>
              <a:t>pessoas</a:t>
            </a:r>
            <a:r>
              <a:rPr lang="en-US" dirty="0"/>
              <a:t> para lidar com </a:t>
            </a:r>
            <a:r>
              <a:rPr lang="en-US" dirty="0" err="1"/>
              <a:t>expectativas</a:t>
            </a:r>
            <a:r>
              <a:rPr lang="en-US" dirty="0"/>
              <a:t> </a:t>
            </a:r>
            <a:r>
              <a:rPr lang="en-US" dirty="0" err="1"/>
              <a:t>novas</a:t>
            </a:r>
            <a:r>
              <a:rPr lang="en-US" dirty="0"/>
              <a:t>, </a:t>
            </a:r>
            <a:r>
              <a:rPr lang="en-US" dirty="0" err="1"/>
              <a:t>relacionamento</a:t>
            </a:r>
            <a:r>
              <a:rPr lang="en-US" dirty="0"/>
              <a:t> e </a:t>
            </a:r>
            <a:r>
              <a:rPr lang="en-US" dirty="0" err="1"/>
              <a:t>identificar</a:t>
            </a:r>
            <a:r>
              <a:rPr lang="en-US" dirty="0"/>
              <a:t> </a:t>
            </a:r>
            <a:r>
              <a:rPr lang="en-US" dirty="0" err="1"/>
              <a:t>tecnologias</a:t>
            </a:r>
            <a:r>
              <a:rPr lang="en-US" dirty="0"/>
              <a:t> </a:t>
            </a:r>
            <a:r>
              <a:rPr lang="en-US" dirty="0" err="1"/>
              <a:t>promissoras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28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Preparar</a:t>
            </a:r>
            <a:r>
              <a:rPr lang="en-US"/>
              <a:t> as </a:t>
            </a:r>
            <a:r>
              <a:rPr lang="en-US" err="1"/>
              <a:t>pessoas</a:t>
            </a:r>
            <a:r>
              <a:rPr lang="en-US"/>
              <a:t> para lidar com </a:t>
            </a:r>
            <a:r>
              <a:rPr lang="en-US" err="1"/>
              <a:t>expectativas</a:t>
            </a:r>
            <a:r>
              <a:rPr lang="en-US"/>
              <a:t> </a:t>
            </a:r>
            <a:r>
              <a:rPr lang="en-US" err="1"/>
              <a:t>novas</a:t>
            </a:r>
            <a:r>
              <a:rPr lang="en-US"/>
              <a:t>, </a:t>
            </a:r>
            <a:r>
              <a:rPr lang="en-US" err="1"/>
              <a:t>relacionamento</a:t>
            </a:r>
            <a:r>
              <a:rPr lang="en-US"/>
              <a:t> e </a:t>
            </a:r>
            <a:r>
              <a:rPr lang="en-US" err="1"/>
              <a:t>identificar</a:t>
            </a:r>
            <a:r>
              <a:rPr lang="en-US"/>
              <a:t> </a:t>
            </a:r>
            <a:r>
              <a:rPr lang="en-US" err="1"/>
              <a:t>tecnologias</a:t>
            </a:r>
            <a:r>
              <a:rPr lang="en-US"/>
              <a:t> </a:t>
            </a:r>
            <a:r>
              <a:rPr lang="en-US" err="1"/>
              <a:t>promissoras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96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1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Nivel</a:t>
            </a:r>
            <a:r>
              <a:rPr lang="en-US" dirty="0"/>
              <a:t> 4, go-to person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01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INFLUENCIA SEM AUTORIDADE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355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BOM CASO DE VISAO, COLETIVO ACIMA. FALAR DO TIME DE BASQUETE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43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Entrega</a:t>
            </a:r>
            <a:r>
              <a:rPr lang="en-US" dirty="0"/>
              <a:t> </a:t>
            </a:r>
            <a:r>
              <a:rPr lang="en-US" dirty="0" err="1"/>
              <a:t>Woop</a:t>
            </a:r>
            <a:endParaRPr lang="en-US" dirty="0"/>
          </a:p>
          <a:p>
            <a:r>
              <a:rPr lang="en-US" dirty="0"/>
              <a:t>PFM Strands</a:t>
            </a:r>
          </a:p>
          <a:p>
            <a:r>
              <a:rPr lang="en-US" dirty="0"/>
              <a:t>Chapters</a:t>
            </a:r>
          </a:p>
          <a:p>
            <a:r>
              <a:rPr lang="en-US" dirty="0" err="1"/>
              <a:t>Enviar</a:t>
            </a:r>
            <a:r>
              <a:rPr lang="en-US" dirty="0"/>
              <a:t> dados da </a:t>
            </a:r>
            <a:r>
              <a:rPr lang="en-US" dirty="0" err="1"/>
              <a:t>conta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48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Entrega</a:t>
            </a:r>
            <a:r>
              <a:rPr lang="en-US" dirty="0"/>
              <a:t> </a:t>
            </a:r>
            <a:r>
              <a:rPr lang="en-US" dirty="0" err="1"/>
              <a:t>Woop</a:t>
            </a:r>
            <a:endParaRPr lang="en-US" dirty="0"/>
          </a:p>
          <a:p>
            <a:r>
              <a:rPr lang="en-US" dirty="0"/>
              <a:t>PFM Strands</a:t>
            </a:r>
          </a:p>
          <a:p>
            <a:r>
              <a:rPr lang="en-US" dirty="0"/>
              <a:t>Chapters</a:t>
            </a:r>
          </a:p>
          <a:p>
            <a:r>
              <a:rPr lang="en-US" dirty="0" err="1"/>
              <a:t>Enviar</a:t>
            </a:r>
            <a:r>
              <a:rPr lang="en-US" dirty="0"/>
              <a:t> dados da </a:t>
            </a:r>
            <a:r>
              <a:rPr lang="en-US" dirty="0" err="1"/>
              <a:t>conta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EA27-7B5E-5047-B52D-161758F55A3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3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76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04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28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7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17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3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34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91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68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06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3FC43-FB0B-493F-9065-FFE6EBB0B3C5}" type="datetimeFigureOut">
              <a:rPr lang="pt-BR" smtClean="0"/>
              <a:t>07/12/2018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482AB-234A-4F47-9814-6F15C68E5285}" type="slidenum">
              <a:rPr lang="pt-BR" smtClean="0"/>
              <a:t>‹#›</a:t>
            </a:fld>
            <a:endParaRPr lang="pt-BR"/>
          </a:p>
        </p:txBody>
      </p:sp>
      <p:sp>
        <p:nvSpPr>
          <p:cNvPr id="7" name="MSIPCMa6a34c4fb725a9edd45f9cfd" descr="{&quot;HashCode&quot;:891313737,&quot;Placement&quot;:&quot;Footer&quot;,&quot;Top&quot;:519.343,&quot;Left&quot;:384.723541}">
            <a:extLst>
              <a:ext uri="{FF2B5EF4-FFF2-40B4-BE49-F238E27FC236}">
                <a16:creationId xmlns:a16="http://schemas.microsoft.com/office/drawing/2014/main" id="{FAD0C174-BC87-4D54-8873-C1898524681C}"/>
              </a:ext>
            </a:extLst>
          </p:cNvPr>
          <p:cNvSpPr txBox="1"/>
          <p:nvPr userDrawn="1"/>
        </p:nvSpPr>
        <p:spPr>
          <a:xfrm>
            <a:off x="4885989" y="6595656"/>
            <a:ext cx="2420021" cy="262344"/>
          </a:xfrm>
          <a:prstGeom prst="rect">
            <a:avLst/>
          </a:prstGeom>
          <a:noFill/>
        </p:spPr>
        <p:txBody>
          <a:bodyPr vert="horz" wrap="none" t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</a:rPr>
              <a:t>Classificação da informação: Uso Interno</a:t>
            </a:r>
            <a:endParaRPr lang="en-US" sz="1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6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8F0D09-DE97-914B-9129-844E15D35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74591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-24036" y="-1"/>
            <a:ext cx="12198626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tint val="66000"/>
                  <a:satMod val="160000"/>
                  <a:alpha val="76000"/>
                </a:schemeClr>
              </a:gs>
              <a:gs pos="10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7410" y="2828836"/>
            <a:ext cx="12198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LIDERANÇA NA ERA DIGITAL</a:t>
            </a:r>
          </a:p>
        </p:txBody>
      </p:sp>
    </p:spTree>
    <p:extLst>
      <p:ext uri="{BB962C8B-B14F-4D97-AF65-F5344CB8AC3E}">
        <p14:creationId xmlns:p14="http://schemas.microsoft.com/office/powerpoint/2010/main" val="427072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ebdesignburn.com/wp-content/uploads/2015/04/Grey-Texture-Background-and-Wallpaper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Elipse 1"/>
          <p:cNvSpPr/>
          <p:nvPr/>
        </p:nvSpPr>
        <p:spPr>
          <a:xfrm>
            <a:off x="4686510" y="265041"/>
            <a:ext cx="2654446" cy="3750367"/>
          </a:xfrm>
          <a:prstGeom prst="ellipse">
            <a:avLst/>
          </a:prstGeom>
          <a:noFill/>
          <a:ln w="76200" cmpd="thinThick">
            <a:solidFill>
              <a:srgbClr val="FFCF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1" t="313" r="13919"/>
          <a:stretch/>
        </p:blipFill>
        <p:spPr>
          <a:xfrm>
            <a:off x="4709374" y="277921"/>
            <a:ext cx="2618702" cy="3717621"/>
          </a:xfrm>
          <a:prstGeom prst="ellipse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418826" y="4097875"/>
            <a:ext cx="89584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</a:t>
            </a:r>
            <a:r>
              <a:rPr lang="pt-BR" sz="40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Thiago Müller </a:t>
            </a:r>
          </a:p>
          <a:p>
            <a:pPr algn="ctr"/>
            <a:r>
              <a:rPr lang="pt-BR" sz="32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Trabalho com produtos digitais e Agile desde 2012. Apaixonado por transformações digitais, colaboração, viajar, estar com meus amigos e família </a:t>
            </a:r>
            <a:r>
              <a:rPr lang="pt-BR" sz="32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  <a:sym typeface="Wingdings" panose="05000000000000000000" pitchFamily="2" charset="2"/>
              </a:rPr>
              <a:t></a:t>
            </a:r>
            <a:endParaRPr lang="pt-BR" sz="3200" b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58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progresso.am.br/galerias/noticias/810/0319_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 bwMode="auto">
          <a:xfrm>
            <a:off x="973783" y="3810470"/>
            <a:ext cx="10244433" cy="1934818"/>
          </a:xfrm>
          <a:prstGeom prst="rect">
            <a:avLst/>
          </a:prstGeom>
          <a:solidFill>
            <a:srgbClr val="FFCF2F">
              <a:alpha val="90000"/>
            </a:srgbClr>
          </a:solidFill>
          <a:ln w="9525" cap="flat" cmpd="sng" algn="ctr">
            <a:solidFill>
              <a:srgbClr val="FFC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 dirty="0">
                <a:solidFill>
                  <a:srgbClr val="26B5E8"/>
                </a:solidFill>
                <a:latin typeface="Gautami" panose="020B0502040204020203" pitchFamily="34" charset="0"/>
                <a:ea typeface="ＭＳ Ｐゴシック" pitchFamily="-110" charset="-128"/>
                <a:cs typeface="Gautami" panose="020B0502040204020203" pitchFamily="34" charset="0"/>
              </a:rPr>
              <a:t>AFINAL, O QUE É TRANSFORMAÇÃO DIGITAL?</a:t>
            </a:r>
          </a:p>
        </p:txBody>
      </p:sp>
    </p:spTree>
    <p:extLst>
      <p:ext uri="{BB962C8B-B14F-4D97-AF65-F5344CB8AC3E}">
        <p14:creationId xmlns:p14="http://schemas.microsoft.com/office/powerpoint/2010/main" val="1637430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ebdesignburn.com/wp-content/uploads/2015/04/Grey-Texture-Background-and-Wallpaper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32730" y="2069334"/>
            <a:ext cx="1205927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</a:t>
            </a:r>
            <a:r>
              <a:rPr lang="pt-BR" sz="44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MIT Sloan Management Review</a:t>
            </a:r>
          </a:p>
          <a:p>
            <a:endParaRPr lang="pt-BR" sz="4400" b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r>
              <a:rPr lang="en-US" sz="2800" i="1" dirty="0">
                <a:solidFill>
                  <a:srgbClr val="26B5E8"/>
                </a:solidFill>
              </a:rPr>
              <a:t>“Adopting business </a:t>
            </a:r>
            <a:r>
              <a:rPr lang="en-US" sz="4000" i="1" dirty="0">
                <a:solidFill>
                  <a:srgbClr val="26B5E8"/>
                </a:solidFill>
              </a:rPr>
              <a:t>processes and practices </a:t>
            </a:r>
            <a:r>
              <a:rPr lang="en-US" sz="2800" i="1" dirty="0">
                <a:solidFill>
                  <a:srgbClr val="26B5E8"/>
                </a:solidFill>
              </a:rPr>
              <a:t>that position organizations to compete effectively in an increasingly digital world.”</a:t>
            </a:r>
            <a:endParaRPr lang="pt-BR" sz="2800" b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9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58859C8-3708-4840-BE4C-999A4B2D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pic>
        <p:nvPicPr>
          <p:cNvPr id="2050" name="Picture 2" descr="http://www.webdesignburn.com/wp-content/uploads/2015/04/Grey-Texture-Background-and-Wallpaper-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035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1"/>
            <a:ext cx="603504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77145-9905-9B47-87EF-56D34581F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707" y="648099"/>
            <a:ext cx="3336143" cy="5306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1C1AB2-1078-EA4C-A450-B0EC32088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663" y="393535"/>
            <a:ext cx="6035038" cy="46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4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1CEBF83-9B58-4A39-A15F-DBF5C61AA243}"/>
              </a:ext>
            </a:extLst>
          </p:cNvPr>
          <p:cNvSpPr txBox="1"/>
          <p:nvPr/>
        </p:nvSpPr>
        <p:spPr>
          <a:xfrm>
            <a:off x="993457" y="2307383"/>
            <a:ext cx="115080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48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A liderança emerge de problemas e necessidades não atendidas</a:t>
            </a:r>
          </a:p>
          <a:p>
            <a:endParaRPr lang="pt-BR" sz="2800" b="1" i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2F90A58-C67A-416D-8118-16799D1CB3F4}"/>
              </a:ext>
            </a:extLst>
          </p:cNvPr>
          <p:cNvCxnSpPr>
            <a:cxnSpLocks/>
          </p:cNvCxnSpPr>
          <p:nvPr/>
        </p:nvCxnSpPr>
        <p:spPr>
          <a:xfrm>
            <a:off x="801858" y="2553145"/>
            <a:ext cx="0" cy="1632134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6F363EC-192B-BF4B-8DD2-5AA5DB6A8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9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F363EC-192B-BF4B-8DD2-5AA5DB6A8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D3AF27-849A-F743-B741-EB623DA4A8FA}"/>
              </a:ext>
            </a:extLst>
          </p:cNvPr>
          <p:cNvSpPr/>
          <p:nvPr/>
        </p:nvSpPr>
        <p:spPr bwMode="auto">
          <a:xfrm>
            <a:off x="1497738" y="1645380"/>
            <a:ext cx="3854742" cy="461048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147ECF-1359-CB48-9A55-4ADC6EBC24A0}"/>
              </a:ext>
            </a:extLst>
          </p:cNvPr>
          <p:cNvSpPr/>
          <p:nvPr/>
        </p:nvSpPr>
        <p:spPr bwMode="auto">
          <a:xfrm>
            <a:off x="6400518" y="1645380"/>
            <a:ext cx="3854742" cy="461048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400" b="1"/>
          </a:p>
        </p:txBody>
      </p:sp>
      <p:sp>
        <p:nvSpPr>
          <p:cNvPr id="7" name="Oval 15">
            <a:extLst>
              <a:ext uri="{FF2B5EF4-FFF2-40B4-BE49-F238E27FC236}">
                <a16:creationId xmlns:a16="http://schemas.microsoft.com/office/drawing/2014/main" id="{2F1CCA97-B1D7-9B4F-9CD8-F5E595665FAC}"/>
              </a:ext>
            </a:extLst>
          </p:cNvPr>
          <p:cNvSpPr/>
          <p:nvPr/>
        </p:nvSpPr>
        <p:spPr bwMode="auto">
          <a:xfrm flipV="1">
            <a:off x="6615702" y="2072695"/>
            <a:ext cx="3364493" cy="3797171"/>
          </a:xfrm>
          <a:custGeom>
            <a:avLst/>
            <a:gdLst>
              <a:gd name="connsiteX0" fmla="*/ 0 w 3839882"/>
              <a:gd name="connsiteY0" fmla="*/ 1919941 h 3839882"/>
              <a:gd name="connsiteX1" fmla="*/ 1919941 w 3839882"/>
              <a:gd name="connsiteY1" fmla="*/ 0 h 3839882"/>
              <a:gd name="connsiteX2" fmla="*/ 3839882 w 3839882"/>
              <a:gd name="connsiteY2" fmla="*/ 1919941 h 3839882"/>
              <a:gd name="connsiteX3" fmla="*/ 1919941 w 3839882"/>
              <a:gd name="connsiteY3" fmla="*/ 3839882 h 3839882"/>
              <a:gd name="connsiteX4" fmla="*/ 0 w 3839882"/>
              <a:gd name="connsiteY4" fmla="*/ 1919941 h 3839882"/>
              <a:gd name="connsiteX0" fmla="*/ 51520 w 3891402"/>
              <a:gd name="connsiteY0" fmla="*/ 1993765 h 3913706"/>
              <a:gd name="connsiteX1" fmla="*/ 671579 w 3891402"/>
              <a:gd name="connsiteY1" fmla="*/ 550448 h 3913706"/>
              <a:gd name="connsiteX2" fmla="*/ 1971461 w 3891402"/>
              <a:gd name="connsiteY2" fmla="*/ 73824 h 3913706"/>
              <a:gd name="connsiteX3" fmla="*/ 3891402 w 3891402"/>
              <a:gd name="connsiteY3" fmla="*/ 1993765 h 3913706"/>
              <a:gd name="connsiteX4" fmla="*/ 1971461 w 3891402"/>
              <a:gd name="connsiteY4" fmla="*/ 3913706 h 3913706"/>
              <a:gd name="connsiteX5" fmla="*/ 51520 w 3891402"/>
              <a:gd name="connsiteY5" fmla="*/ 1993765 h 3913706"/>
              <a:gd name="connsiteX0" fmla="*/ 51520 w 3928671"/>
              <a:gd name="connsiteY0" fmla="*/ 1920053 h 3839994"/>
              <a:gd name="connsiteX1" fmla="*/ 671579 w 3928671"/>
              <a:gd name="connsiteY1" fmla="*/ 476736 h 3839994"/>
              <a:gd name="connsiteX2" fmla="*/ 1971461 w 3928671"/>
              <a:gd name="connsiteY2" fmla="*/ 112 h 3839994"/>
              <a:gd name="connsiteX3" fmla="*/ 3248932 w 3928671"/>
              <a:gd name="connsiteY3" fmla="*/ 506618 h 3839994"/>
              <a:gd name="connsiteX4" fmla="*/ 3891402 w 3928671"/>
              <a:gd name="connsiteY4" fmla="*/ 1920053 h 3839994"/>
              <a:gd name="connsiteX5" fmla="*/ 1971461 w 3928671"/>
              <a:gd name="connsiteY5" fmla="*/ 3839994 h 3839994"/>
              <a:gd name="connsiteX6" fmla="*/ 51520 w 3928671"/>
              <a:gd name="connsiteY6" fmla="*/ 1920053 h 3839994"/>
              <a:gd name="connsiteX0" fmla="*/ 51520 w 3892912"/>
              <a:gd name="connsiteY0" fmla="*/ 1920053 h 3881630"/>
              <a:gd name="connsiteX1" fmla="*/ 671579 w 3892912"/>
              <a:gd name="connsiteY1" fmla="*/ 476736 h 3881630"/>
              <a:gd name="connsiteX2" fmla="*/ 1971461 w 3892912"/>
              <a:gd name="connsiteY2" fmla="*/ 112 h 3881630"/>
              <a:gd name="connsiteX3" fmla="*/ 3248932 w 3892912"/>
              <a:gd name="connsiteY3" fmla="*/ 506618 h 3881630"/>
              <a:gd name="connsiteX4" fmla="*/ 3891402 w 3892912"/>
              <a:gd name="connsiteY4" fmla="*/ 1920053 h 3881630"/>
              <a:gd name="connsiteX5" fmla="*/ 3413285 w 3892912"/>
              <a:gd name="connsiteY5" fmla="*/ 3136265 h 3881630"/>
              <a:gd name="connsiteX6" fmla="*/ 1971461 w 3892912"/>
              <a:gd name="connsiteY6" fmla="*/ 3839994 h 3881630"/>
              <a:gd name="connsiteX7" fmla="*/ 51520 w 3892912"/>
              <a:gd name="connsiteY7" fmla="*/ 1920053 h 3881630"/>
              <a:gd name="connsiteX0" fmla="*/ 1608 w 3843000"/>
              <a:gd name="connsiteY0" fmla="*/ 1920053 h 3840112"/>
              <a:gd name="connsiteX1" fmla="*/ 621667 w 3843000"/>
              <a:gd name="connsiteY1" fmla="*/ 476736 h 3840112"/>
              <a:gd name="connsiteX2" fmla="*/ 1921549 w 3843000"/>
              <a:gd name="connsiteY2" fmla="*/ 112 h 3840112"/>
              <a:gd name="connsiteX3" fmla="*/ 3199020 w 3843000"/>
              <a:gd name="connsiteY3" fmla="*/ 506618 h 3840112"/>
              <a:gd name="connsiteX4" fmla="*/ 3841490 w 3843000"/>
              <a:gd name="connsiteY4" fmla="*/ 1920053 h 3840112"/>
              <a:gd name="connsiteX5" fmla="*/ 3363373 w 3843000"/>
              <a:gd name="connsiteY5" fmla="*/ 3136265 h 3840112"/>
              <a:gd name="connsiteX6" fmla="*/ 1921549 w 3843000"/>
              <a:gd name="connsiteY6" fmla="*/ 3839994 h 3840112"/>
              <a:gd name="connsiteX7" fmla="*/ 786020 w 3843000"/>
              <a:gd name="connsiteY7" fmla="*/ 3181088 h 3840112"/>
              <a:gd name="connsiteX8" fmla="*/ 1608 w 3843000"/>
              <a:gd name="connsiteY8" fmla="*/ 1920053 h 3840112"/>
              <a:gd name="connsiteX0" fmla="*/ 1608 w 3843000"/>
              <a:gd name="connsiteY0" fmla="*/ 1920053 h 3840112"/>
              <a:gd name="connsiteX1" fmla="*/ 621667 w 3843000"/>
              <a:gd name="connsiteY1" fmla="*/ 476736 h 3840112"/>
              <a:gd name="connsiteX2" fmla="*/ 1921549 w 3843000"/>
              <a:gd name="connsiteY2" fmla="*/ 112 h 3840112"/>
              <a:gd name="connsiteX3" fmla="*/ 3199020 w 3843000"/>
              <a:gd name="connsiteY3" fmla="*/ 506618 h 3840112"/>
              <a:gd name="connsiteX4" fmla="*/ 3841490 w 3843000"/>
              <a:gd name="connsiteY4" fmla="*/ 1920053 h 3840112"/>
              <a:gd name="connsiteX5" fmla="*/ 3363373 w 3843000"/>
              <a:gd name="connsiteY5" fmla="*/ 3136265 h 3840112"/>
              <a:gd name="connsiteX6" fmla="*/ 1921549 w 3843000"/>
              <a:gd name="connsiteY6" fmla="*/ 3839994 h 3840112"/>
              <a:gd name="connsiteX7" fmla="*/ 786020 w 3843000"/>
              <a:gd name="connsiteY7" fmla="*/ 3181088 h 3840112"/>
              <a:gd name="connsiteX8" fmla="*/ 1608 w 3843000"/>
              <a:gd name="connsiteY8" fmla="*/ 1920053 h 3840112"/>
              <a:gd name="connsiteX0" fmla="*/ 1608 w 3843000"/>
              <a:gd name="connsiteY0" fmla="*/ 1920014 h 3840073"/>
              <a:gd name="connsiteX1" fmla="*/ 621667 w 3843000"/>
              <a:gd name="connsiteY1" fmla="*/ 476697 h 3840073"/>
              <a:gd name="connsiteX2" fmla="*/ 1921549 w 3843000"/>
              <a:gd name="connsiteY2" fmla="*/ 73 h 3840073"/>
              <a:gd name="connsiteX3" fmla="*/ 3199020 w 3843000"/>
              <a:gd name="connsiteY3" fmla="*/ 506579 h 3840073"/>
              <a:gd name="connsiteX4" fmla="*/ 3841490 w 3843000"/>
              <a:gd name="connsiteY4" fmla="*/ 1920014 h 3840073"/>
              <a:gd name="connsiteX5" fmla="*/ 3363373 w 3843000"/>
              <a:gd name="connsiteY5" fmla="*/ 3136226 h 3840073"/>
              <a:gd name="connsiteX6" fmla="*/ 1921549 w 3843000"/>
              <a:gd name="connsiteY6" fmla="*/ 3839955 h 3840073"/>
              <a:gd name="connsiteX7" fmla="*/ 786020 w 3843000"/>
              <a:gd name="connsiteY7" fmla="*/ 3181049 h 3840073"/>
              <a:gd name="connsiteX8" fmla="*/ 1608 w 3843000"/>
              <a:gd name="connsiteY8" fmla="*/ 1920014 h 3840073"/>
              <a:gd name="connsiteX0" fmla="*/ 1608 w 3843000"/>
              <a:gd name="connsiteY0" fmla="*/ 1933497 h 3853556"/>
              <a:gd name="connsiteX1" fmla="*/ 621667 w 3843000"/>
              <a:gd name="connsiteY1" fmla="*/ 490180 h 3853556"/>
              <a:gd name="connsiteX2" fmla="*/ 1921549 w 3843000"/>
              <a:gd name="connsiteY2" fmla="*/ 13556 h 3853556"/>
              <a:gd name="connsiteX3" fmla="*/ 3199020 w 3843000"/>
              <a:gd name="connsiteY3" fmla="*/ 520062 h 3853556"/>
              <a:gd name="connsiteX4" fmla="*/ 3841490 w 3843000"/>
              <a:gd name="connsiteY4" fmla="*/ 1933497 h 3853556"/>
              <a:gd name="connsiteX5" fmla="*/ 3363373 w 3843000"/>
              <a:gd name="connsiteY5" fmla="*/ 3149709 h 3853556"/>
              <a:gd name="connsiteX6" fmla="*/ 1921549 w 3843000"/>
              <a:gd name="connsiteY6" fmla="*/ 3853438 h 3853556"/>
              <a:gd name="connsiteX7" fmla="*/ 786020 w 3843000"/>
              <a:gd name="connsiteY7" fmla="*/ 3194532 h 3853556"/>
              <a:gd name="connsiteX8" fmla="*/ 1608 w 3843000"/>
              <a:gd name="connsiteY8" fmla="*/ 1933497 h 3853556"/>
              <a:gd name="connsiteX0" fmla="*/ 1608 w 3843000"/>
              <a:gd name="connsiteY0" fmla="*/ 1929905 h 3849964"/>
              <a:gd name="connsiteX1" fmla="*/ 621667 w 3843000"/>
              <a:gd name="connsiteY1" fmla="*/ 486588 h 3849964"/>
              <a:gd name="connsiteX2" fmla="*/ 1921549 w 3843000"/>
              <a:gd name="connsiteY2" fmla="*/ 9964 h 3849964"/>
              <a:gd name="connsiteX3" fmla="*/ 3199020 w 3843000"/>
              <a:gd name="connsiteY3" fmla="*/ 516470 h 3849964"/>
              <a:gd name="connsiteX4" fmla="*/ 3841490 w 3843000"/>
              <a:gd name="connsiteY4" fmla="*/ 1929905 h 3849964"/>
              <a:gd name="connsiteX5" fmla="*/ 3363373 w 3843000"/>
              <a:gd name="connsiteY5" fmla="*/ 3146117 h 3849964"/>
              <a:gd name="connsiteX6" fmla="*/ 1921549 w 3843000"/>
              <a:gd name="connsiteY6" fmla="*/ 3849846 h 3849964"/>
              <a:gd name="connsiteX7" fmla="*/ 786020 w 3843000"/>
              <a:gd name="connsiteY7" fmla="*/ 3190940 h 3849964"/>
              <a:gd name="connsiteX8" fmla="*/ 1608 w 3843000"/>
              <a:gd name="connsiteY8" fmla="*/ 1929905 h 3849964"/>
              <a:gd name="connsiteX0" fmla="*/ 1608 w 3879836"/>
              <a:gd name="connsiteY0" fmla="*/ 1929705 h 3849764"/>
              <a:gd name="connsiteX1" fmla="*/ 621667 w 3879836"/>
              <a:gd name="connsiteY1" fmla="*/ 486388 h 3849764"/>
              <a:gd name="connsiteX2" fmla="*/ 1921549 w 3879836"/>
              <a:gd name="connsiteY2" fmla="*/ 9764 h 3849764"/>
              <a:gd name="connsiteX3" fmla="*/ 3199020 w 3879836"/>
              <a:gd name="connsiteY3" fmla="*/ 516270 h 3849764"/>
              <a:gd name="connsiteX4" fmla="*/ 3809998 w 3879836"/>
              <a:gd name="connsiteY4" fmla="*/ 1214518 h 3849764"/>
              <a:gd name="connsiteX5" fmla="*/ 3841490 w 3879836"/>
              <a:gd name="connsiteY5" fmla="*/ 1929705 h 3849764"/>
              <a:gd name="connsiteX6" fmla="*/ 3363373 w 3879836"/>
              <a:gd name="connsiteY6" fmla="*/ 3145917 h 3849764"/>
              <a:gd name="connsiteX7" fmla="*/ 1921549 w 3879836"/>
              <a:gd name="connsiteY7" fmla="*/ 3849646 h 3849764"/>
              <a:gd name="connsiteX8" fmla="*/ 786020 w 3879836"/>
              <a:gd name="connsiteY8" fmla="*/ 3190740 h 3849764"/>
              <a:gd name="connsiteX9" fmla="*/ 1608 w 3879836"/>
              <a:gd name="connsiteY9" fmla="*/ 1929705 h 3849764"/>
              <a:gd name="connsiteX0" fmla="*/ 22436 w 3900664"/>
              <a:gd name="connsiteY0" fmla="*/ 1929705 h 3849739"/>
              <a:gd name="connsiteX1" fmla="*/ 642495 w 3900664"/>
              <a:gd name="connsiteY1" fmla="*/ 486388 h 3849739"/>
              <a:gd name="connsiteX2" fmla="*/ 1942377 w 3900664"/>
              <a:gd name="connsiteY2" fmla="*/ 9764 h 3849739"/>
              <a:gd name="connsiteX3" fmla="*/ 3219848 w 3900664"/>
              <a:gd name="connsiteY3" fmla="*/ 516270 h 3849739"/>
              <a:gd name="connsiteX4" fmla="*/ 3830826 w 3900664"/>
              <a:gd name="connsiteY4" fmla="*/ 1214518 h 3849739"/>
              <a:gd name="connsiteX5" fmla="*/ 3862318 w 3900664"/>
              <a:gd name="connsiteY5" fmla="*/ 1929705 h 3849739"/>
              <a:gd name="connsiteX6" fmla="*/ 3384201 w 3900664"/>
              <a:gd name="connsiteY6" fmla="*/ 3145917 h 3849739"/>
              <a:gd name="connsiteX7" fmla="*/ 1942377 w 3900664"/>
              <a:gd name="connsiteY7" fmla="*/ 3849646 h 3849739"/>
              <a:gd name="connsiteX8" fmla="*/ 806848 w 3900664"/>
              <a:gd name="connsiteY8" fmla="*/ 3190740 h 3849739"/>
              <a:gd name="connsiteX9" fmla="*/ 200120 w 3900664"/>
              <a:gd name="connsiteY9" fmla="*/ 2731047 h 3849739"/>
              <a:gd name="connsiteX10" fmla="*/ 22436 w 3900664"/>
              <a:gd name="connsiteY10" fmla="*/ 1929705 h 3849739"/>
              <a:gd name="connsiteX0" fmla="*/ 22436 w 3900664"/>
              <a:gd name="connsiteY0" fmla="*/ 1944272 h 3864306"/>
              <a:gd name="connsiteX1" fmla="*/ 642495 w 3900664"/>
              <a:gd name="connsiteY1" fmla="*/ 500955 h 3864306"/>
              <a:gd name="connsiteX2" fmla="*/ 1260944 w 3900664"/>
              <a:gd name="connsiteY2" fmla="*/ 123439 h 3864306"/>
              <a:gd name="connsiteX3" fmla="*/ 1942377 w 3900664"/>
              <a:gd name="connsiteY3" fmla="*/ 24331 h 3864306"/>
              <a:gd name="connsiteX4" fmla="*/ 3219848 w 3900664"/>
              <a:gd name="connsiteY4" fmla="*/ 530837 h 3864306"/>
              <a:gd name="connsiteX5" fmla="*/ 3830826 w 3900664"/>
              <a:gd name="connsiteY5" fmla="*/ 1229085 h 3864306"/>
              <a:gd name="connsiteX6" fmla="*/ 3862318 w 3900664"/>
              <a:gd name="connsiteY6" fmla="*/ 1944272 h 3864306"/>
              <a:gd name="connsiteX7" fmla="*/ 3384201 w 3900664"/>
              <a:gd name="connsiteY7" fmla="*/ 3160484 h 3864306"/>
              <a:gd name="connsiteX8" fmla="*/ 1942377 w 3900664"/>
              <a:gd name="connsiteY8" fmla="*/ 3864213 h 3864306"/>
              <a:gd name="connsiteX9" fmla="*/ 806848 w 3900664"/>
              <a:gd name="connsiteY9" fmla="*/ 3205307 h 3864306"/>
              <a:gd name="connsiteX10" fmla="*/ 200120 w 3900664"/>
              <a:gd name="connsiteY10" fmla="*/ 2745614 h 3864306"/>
              <a:gd name="connsiteX11" fmla="*/ 22436 w 3900664"/>
              <a:gd name="connsiteY11" fmla="*/ 1944272 h 3864306"/>
              <a:gd name="connsiteX0" fmla="*/ 22436 w 3900664"/>
              <a:gd name="connsiteY0" fmla="*/ 1944272 h 3867216"/>
              <a:gd name="connsiteX1" fmla="*/ 642495 w 3900664"/>
              <a:gd name="connsiteY1" fmla="*/ 500955 h 3867216"/>
              <a:gd name="connsiteX2" fmla="*/ 1260944 w 3900664"/>
              <a:gd name="connsiteY2" fmla="*/ 123439 h 3867216"/>
              <a:gd name="connsiteX3" fmla="*/ 1942377 w 3900664"/>
              <a:gd name="connsiteY3" fmla="*/ 24331 h 3867216"/>
              <a:gd name="connsiteX4" fmla="*/ 3219848 w 3900664"/>
              <a:gd name="connsiteY4" fmla="*/ 530837 h 3867216"/>
              <a:gd name="connsiteX5" fmla="*/ 3830826 w 3900664"/>
              <a:gd name="connsiteY5" fmla="*/ 1229085 h 3867216"/>
              <a:gd name="connsiteX6" fmla="*/ 3862318 w 3900664"/>
              <a:gd name="connsiteY6" fmla="*/ 1944272 h 3867216"/>
              <a:gd name="connsiteX7" fmla="*/ 3384201 w 3900664"/>
              <a:gd name="connsiteY7" fmla="*/ 3160484 h 3867216"/>
              <a:gd name="connsiteX8" fmla="*/ 1942377 w 3900664"/>
              <a:gd name="connsiteY8" fmla="*/ 3864213 h 3867216"/>
              <a:gd name="connsiteX9" fmla="*/ 769495 w 3900664"/>
              <a:gd name="connsiteY9" fmla="*/ 3377130 h 3867216"/>
              <a:gd name="connsiteX10" fmla="*/ 200120 w 3900664"/>
              <a:gd name="connsiteY10" fmla="*/ 2745614 h 3867216"/>
              <a:gd name="connsiteX11" fmla="*/ 22436 w 3900664"/>
              <a:gd name="connsiteY11" fmla="*/ 1944272 h 3867216"/>
              <a:gd name="connsiteX0" fmla="*/ 22436 w 3900664"/>
              <a:gd name="connsiteY0" fmla="*/ 1944272 h 3868851"/>
              <a:gd name="connsiteX1" fmla="*/ 642495 w 3900664"/>
              <a:gd name="connsiteY1" fmla="*/ 500955 h 3868851"/>
              <a:gd name="connsiteX2" fmla="*/ 1260944 w 3900664"/>
              <a:gd name="connsiteY2" fmla="*/ 123439 h 3868851"/>
              <a:gd name="connsiteX3" fmla="*/ 1942377 w 3900664"/>
              <a:gd name="connsiteY3" fmla="*/ 24331 h 3868851"/>
              <a:gd name="connsiteX4" fmla="*/ 3219848 w 3900664"/>
              <a:gd name="connsiteY4" fmla="*/ 530837 h 3868851"/>
              <a:gd name="connsiteX5" fmla="*/ 3830826 w 3900664"/>
              <a:gd name="connsiteY5" fmla="*/ 1229085 h 3868851"/>
              <a:gd name="connsiteX6" fmla="*/ 3862318 w 3900664"/>
              <a:gd name="connsiteY6" fmla="*/ 1944272 h 3868851"/>
              <a:gd name="connsiteX7" fmla="*/ 3541083 w 3900664"/>
              <a:gd name="connsiteY7" fmla="*/ 3100719 h 3868851"/>
              <a:gd name="connsiteX8" fmla="*/ 1942377 w 3900664"/>
              <a:gd name="connsiteY8" fmla="*/ 3864213 h 3868851"/>
              <a:gd name="connsiteX9" fmla="*/ 769495 w 3900664"/>
              <a:gd name="connsiteY9" fmla="*/ 3377130 h 3868851"/>
              <a:gd name="connsiteX10" fmla="*/ 200120 w 3900664"/>
              <a:gd name="connsiteY10" fmla="*/ 2745614 h 3868851"/>
              <a:gd name="connsiteX11" fmla="*/ 22436 w 3900664"/>
              <a:gd name="connsiteY11" fmla="*/ 1944272 h 3868851"/>
              <a:gd name="connsiteX0" fmla="*/ 22436 w 3883485"/>
              <a:gd name="connsiteY0" fmla="*/ 1944272 h 3868851"/>
              <a:gd name="connsiteX1" fmla="*/ 642495 w 3883485"/>
              <a:gd name="connsiteY1" fmla="*/ 500955 h 3868851"/>
              <a:gd name="connsiteX2" fmla="*/ 1260944 w 3883485"/>
              <a:gd name="connsiteY2" fmla="*/ 123439 h 3868851"/>
              <a:gd name="connsiteX3" fmla="*/ 1942377 w 3883485"/>
              <a:gd name="connsiteY3" fmla="*/ 24331 h 3868851"/>
              <a:gd name="connsiteX4" fmla="*/ 3219848 w 3883485"/>
              <a:gd name="connsiteY4" fmla="*/ 530837 h 3868851"/>
              <a:gd name="connsiteX5" fmla="*/ 3830826 w 3883485"/>
              <a:gd name="connsiteY5" fmla="*/ 1229085 h 3868851"/>
              <a:gd name="connsiteX6" fmla="*/ 3817495 w 3883485"/>
              <a:gd name="connsiteY6" fmla="*/ 2078743 h 3868851"/>
              <a:gd name="connsiteX7" fmla="*/ 3541083 w 3883485"/>
              <a:gd name="connsiteY7" fmla="*/ 3100719 h 3868851"/>
              <a:gd name="connsiteX8" fmla="*/ 1942377 w 3883485"/>
              <a:gd name="connsiteY8" fmla="*/ 3864213 h 3868851"/>
              <a:gd name="connsiteX9" fmla="*/ 769495 w 3883485"/>
              <a:gd name="connsiteY9" fmla="*/ 3377130 h 3868851"/>
              <a:gd name="connsiteX10" fmla="*/ 200120 w 3883485"/>
              <a:gd name="connsiteY10" fmla="*/ 2745614 h 3868851"/>
              <a:gd name="connsiteX11" fmla="*/ 22436 w 3883485"/>
              <a:gd name="connsiteY11" fmla="*/ 1944272 h 3868851"/>
              <a:gd name="connsiteX0" fmla="*/ 22436 w 3883485"/>
              <a:gd name="connsiteY0" fmla="*/ 1957044 h 3881623"/>
              <a:gd name="connsiteX1" fmla="*/ 642495 w 3883485"/>
              <a:gd name="connsiteY1" fmla="*/ 513727 h 3881623"/>
              <a:gd name="connsiteX2" fmla="*/ 1260944 w 3883485"/>
              <a:gd name="connsiteY2" fmla="*/ 136211 h 3881623"/>
              <a:gd name="connsiteX3" fmla="*/ 2465318 w 3883485"/>
              <a:gd name="connsiteY3" fmla="*/ 22161 h 3881623"/>
              <a:gd name="connsiteX4" fmla="*/ 3219848 w 3883485"/>
              <a:gd name="connsiteY4" fmla="*/ 543609 h 3881623"/>
              <a:gd name="connsiteX5" fmla="*/ 3830826 w 3883485"/>
              <a:gd name="connsiteY5" fmla="*/ 1241857 h 3881623"/>
              <a:gd name="connsiteX6" fmla="*/ 3817495 w 3883485"/>
              <a:gd name="connsiteY6" fmla="*/ 2091515 h 3881623"/>
              <a:gd name="connsiteX7" fmla="*/ 3541083 w 3883485"/>
              <a:gd name="connsiteY7" fmla="*/ 3113491 h 3881623"/>
              <a:gd name="connsiteX8" fmla="*/ 1942377 w 3883485"/>
              <a:gd name="connsiteY8" fmla="*/ 3876985 h 3881623"/>
              <a:gd name="connsiteX9" fmla="*/ 769495 w 3883485"/>
              <a:gd name="connsiteY9" fmla="*/ 3389902 h 3881623"/>
              <a:gd name="connsiteX10" fmla="*/ 200120 w 3883485"/>
              <a:gd name="connsiteY10" fmla="*/ 2758386 h 3881623"/>
              <a:gd name="connsiteX11" fmla="*/ 22436 w 3883485"/>
              <a:gd name="connsiteY11" fmla="*/ 1957044 h 3881623"/>
              <a:gd name="connsiteX0" fmla="*/ 22436 w 3883485"/>
              <a:gd name="connsiteY0" fmla="*/ 1944595 h 3869174"/>
              <a:gd name="connsiteX1" fmla="*/ 642495 w 3883485"/>
              <a:gd name="connsiteY1" fmla="*/ 501278 h 3869174"/>
              <a:gd name="connsiteX2" fmla="*/ 1283356 w 3883485"/>
              <a:gd name="connsiteY2" fmla="*/ 213409 h 3869174"/>
              <a:gd name="connsiteX3" fmla="*/ 2465318 w 3883485"/>
              <a:gd name="connsiteY3" fmla="*/ 9712 h 3869174"/>
              <a:gd name="connsiteX4" fmla="*/ 3219848 w 3883485"/>
              <a:gd name="connsiteY4" fmla="*/ 531160 h 3869174"/>
              <a:gd name="connsiteX5" fmla="*/ 3830826 w 3883485"/>
              <a:gd name="connsiteY5" fmla="*/ 1229408 h 3869174"/>
              <a:gd name="connsiteX6" fmla="*/ 3817495 w 3883485"/>
              <a:gd name="connsiteY6" fmla="*/ 2079066 h 3869174"/>
              <a:gd name="connsiteX7" fmla="*/ 3541083 w 3883485"/>
              <a:gd name="connsiteY7" fmla="*/ 3101042 h 3869174"/>
              <a:gd name="connsiteX8" fmla="*/ 1942377 w 3883485"/>
              <a:gd name="connsiteY8" fmla="*/ 3864536 h 3869174"/>
              <a:gd name="connsiteX9" fmla="*/ 769495 w 3883485"/>
              <a:gd name="connsiteY9" fmla="*/ 3377453 h 3869174"/>
              <a:gd name="connsiteX10" fmla="*/ 200120 w 3883485"/>
              <a:gd name="connsiteY10" fmla="*/ 2745937 h 3869174"/>
              <a:gd name="connsiteX11" fmla="*/ 22436 w 3883485"/>
              <a:gd name="connsiteY11" fmla="*/ 1944595 h 3869174"/>
              <a:gd name="connsiteX0" fmla="*/ 10717 w 3871766"/>
              <a:gd name="connsiteY0" fmla="*/ 1944595 h 3869174"/>
              <a:gd name="connsiteX1" fmla="*/ 444012 w 3871766"/>
              <a:gd name="connsiteY1" fmla="*/ 508749 h 3869174"/>
              <a:gd name="connsiteX2" fmla="*/ 1271637 w 3871766"/>
              <a:gd name="connsiteY2" fmla="*/ 213409 h 3869174"/>
              <a:gd name="connsiteX3" fmla="*/ 2453599 w 3871766"/>
              <a:gd name="connsiteY3" fmla="*/ 9712 h 3869174"/>
              <a:gd name="connsiteX4" fmla="*/ 3208129 w 3871766"/>
              <a:gd name="connsiteY4" fmla="*/ 531160 h 3869174"/>
              <a:gd name="connsiteX5" fmla="*/ 3819107 w 3871766"/>
              <a:gd name="connsiteY5" fmla="*/ 1229408 h 3869174"/>
              <a:gd name="connsiteX6" fmla="*/ 3805776 w 3871766"/>
              <a:gd name="connsiteY6" fmla="*/ 2079066 h 3869174"/>
              <a:gd name="connsiteX7" fmla="*/ 3529364 w 3871766"/>
              <a:gd name="connsiteY7" fmla="*/ 3101042 h 3869174"/>
              <a:gd name="connsiteX8" fmla="*/ 1930658 w 3871766"/>
              <a:gd name="connsiteY8" fmla="*/ 3864536 h 3869174"/>
              <a:gd name="connsiteX9" fmla="*/ 757776 w 3871766"/>
              <a:gd name="connsiteY9" fmla="*/ 3377453 h 3869174"/>
              <a:gd name="connsiteX10" fmla="*/ 188401 w 3871766"/>
              <a:gd name="connsiteY10" fmla="*/ 2745937 h 3869174"/>
              <a:gd name="connsiteX11" fmla="*/ 10717 w 3871766"/>
              <a:gd name="connsiteY11" fmla="*/ 1944595 h 3869174"/>
              <a:gd name="connsiteX0" fmla="*/ 36364 w 3777884"/>
              <a:gd name="connsiteY0" fmla="*/ 1705536 h 3869174"/>
              <a:gd name="connsiteX1" fmla="*/ 350130 w 3777884"/>
              <a:gd name="connsiteY1" fmla="*/ 508749 h 3869174"/>
              <a:gd name="connsiteX2" fmla="*/ 1177755 w 3777884"/>
              <a:gd name="connsiteY2" fmla="*/ 213409 h 3869174"/>
              <a:gd name="connsiteX3" fmla="*/ 2359717 w 3777884"/>
              <a:gd name="connsiteY3" fmla="*/ 9712 h 3869174"/>
              <a:gd name="connsiteX4" fmla="*/ 3114247 w 3777884"/>
              <a:gd name="connsiteY4" fmla="*/ 531160 h 3869174"/>
              <a:gd name="connsiteX5" fmla="*/ 3725225 w 3777884"/>
              <a:gd name="connsiteY5" fmla="*/ 1229408 h 3869174"/>
              <a:gd name="connsiteX6" fmla="*/ 3711894 w 3777884"/>
              <a:gd name="connsiteY6" fmla="*/ 2079066 h 3869174"/>
              <a:gd name="connsiteX7" fmla="*/ 3435482 w 3777884"/>
              <a:gd name="connsiteY7" fmla="*/ 3101042 h 3869174"/>
              <a:gd name="connsiteX8" fmla="*/ 1836776 w 3777884"/>
              <a:gd name="connsiteY8" fmla="*/ 3864536 h 3869174"/>
              <a:gd name="connsiteX9" fmla="*/ 663894 w 3777884"/>
              <a:gd name="connsiteY9" fmla="*/ 3377453 h 3869174"/>
              <a:gd name="connsiteX10" fmla="*/ 94519 w 3777884"/>
              <a:gd name="connsiteY10" fmla="*/ 2745937 h 3869174"/>
              <a:gd name="connsiteX11" fmla="*/ 36364 w 3777884"/>
              <a:gd name="connsiteY11" fmla="*/ 1705536 h 3869174"/>
              <a:gd name="connsiteX0" fmla="*/ 36364 w 3777884"/>
              <a:gd name="connsiteY0" fmla="*/ 1705536 h 3869848"/>
              <a:gd name="connsiteX1" fmla="*/ 350130 w 3777884"/>
              <a:gd name="connsiteY1" fmla="*/ 508749 h 3869848"/>
              <a:gd name="connsiteX2" fmla="*/ 1177755 w 3777884"/>
              <a:gd name="connsiteY2" fmla="*/ 213409 h 3869848"/>
              <a:gd name="connsiteX3" fmla="*/ 2359717 w 3777884"/>
              <a:gd name="connsiteY3" fmla="*/ 9712 h 3869848"/>
              <a:gd name="connsiteX4" fmla="*/ 3114247 w 3777884"/>
              <a:gd name="connsiteY4" fmla="*/ 531160 h 3869848"/>
              <a:gd name="connsiteX5" fmla="*/ 3725225 w 3777884"/>
              <a:gd name="connsiteY5" fmla="*/ 1229408 h 3869848"/>
              <a:gd name="connsiteX6" fmla="*/ 3711894 w 3777884"/>
              <a:gd name="connsiteY6" fmla="*/ 2079066 h 3869848"/>
              <a:gd name="connsiteX7" fmla="*/ 3435482 w 3777884"/>
              <a:gd name="connsiteY7" fmla="*/ 3101042 h 3869848"/>
              <a:gd name="connsiteX8" fmla="*/ 1836776 w 3777884"/>
              <a:gd name="connsiteY8" fmla="*/ 3864536 h 3869848"/>
              <a:gd name="connsiteX9" fmla="*/ 761011 w 3777884"/>
              <a:gd name="connsiteY9" fmla="*/ 3392394 h 3869848"/>
              <a:gd name="connsiteX10" fmla="*/ 94519 w 3777884"/>
              <a:gd name="connsiteY10" fmla="*/ 2745937 h 3869848"/>
              <a:gd name="connsiteX11" fmla="*/ 36364 w 3777884"/>
              <a:gd name="connsiteY11" fmla="*/ 1705536 h 3869848"/>
              <a:gd name="connsiteX0" fmla="*/ 38787 w 3780307"/>
              <a:gd name="connsiteY0" fmla="*/ 1705536 h 3869848"/>
              <a:gd name="connsiteX1" fmla="*/ 388386 w 3780307"/>
              <a:gd name="connsiteY1" fmla="*/ 684396 h 3869848"/>
              <a:gd name="connsiteX2" fmla="*/ 1180178 w 3780307"/>
              <a:gd name="connsiteY2" fmla="*/ 213409 h 3869848"/>
              <a:gd name="connsiteX3" fmla="*/ 2362140 w 3780307"/>
              <a:gd name="connsiteY3" fmla="*/ 9712 h 3869848"/>
              <a:gd name="connsiteX4" fmla="*/ 3116670 w 3780307"/>
              <a:gd name="connsiteY4" fmla="*/ 531160 h 3869848"/>
              <a:gd name="connsiteX5" fmla="*/ 3727648 w 3780307"/>
              <a:gd name="connsiteY5" fmla="*/ 1229408 h 3869848"/>
              <a:gd name="connsiteX6" fmla="*/ 3714317 w 3780307"/>
              <a:gd name="connsiteY6" fmla="*/ 2079066 h 3869848"/>
              <a:gd name="connsiteX7" fmla="*/ 3437905 w 3780307"/>
              <a:gd name="connsiteY7" fmla="*/ 3101042 h 3869848"/>
              <a:gd name="connsiteX8" fmla="*/ 1839199 w 3780307"/>
              <a:gd name="connsiteY8" fmla="*/ 3864536 h 3869848"/>
              <a:gd name="connsiteX9" fmla="*/ 763434 w 3780307"/>
              <a:gd name="connsiteY9" fmla="*/ 3392394 h 3869848"/>
              <a:gd name="connsiteX10" fmla="*/ 96942 w 3780307"/>
              <a:gd name="connsiteY10" fmla="*/ 2745937 h 3869848"/>
              <a:gd name="connsiteX11" fmla="*/ 38787 w 3780307"/>
              <a:gd name="connsiteY11" fmla="*/ 1705536 h 3869848"/>
              <a:gd name="connsiteX0" fmla="*/ 38787 w 3780307"/>
              <a:gd name="connsiteY0" fmla="*/ 1713947 h 3878259"/>
              <a:gd name="connsiteX1" fmla="*/ 388386 w 3780307"/>
              <a:gd name="connsiteY1" fmla="*/ 692807 h 3878259"/>
              <a:gd name="connsiteX2" fmla="*/ 1180178 w 3780307"/>
              <a:gd name="connsiteY2" fmla="*/ 221820 h 3878259"/>
              <a:gd name="connsiteX3" fmla="*/ 2290475 w 3780307"/>
              <a:gd name="connsiteY3" fmla="*/ 9340 h 3878259"/>
              <a:gd name="connsiteX4" fmla="*/ 3116670 w 3780307"/>
              <a:gd name="connsiteY4" fmla="*/ 539571 h 3878259"/>
              <a:gd name="connsiteX5" fmla="*/ 3727648 w 3780307"/>
              <a:gd name="connsiteY5" fmla="*/ 1237819 h 3878259"/>
              <a:gd name="connsiteX6" fmla="*/ 3714317 w 3780307"/>
              <a:gd name="connsiteY6" fmla="*/ 2087477 h 3878259"/>
              <a:gd name="connsiteX7" fmla="*/ 3437905 w 3780307"/>
              <a:gd name="connsiteY7" fmla="*/ 3109453 h 3878259"/>
              <a:gd name="connsiteX8" fmla="*/ 1839199 w 3780307"/>
              <a:gd name="connsiteY8" fmla="*/ 3872947 h 3878259"/>
              <a:gd name="connsiteX9" fmla="*/ 763434 w 3780307"/>
              <a:gd name="connsiteY9" fmla="*/ 3400805 h 3878259"/>
              <a:gd name="connsiteX10" fmla="*/ 96942 w 3780307"/>
              <a:gd name="connsiteY10" fmla="*/ 2754348 h 3878259"/>
              <a:gd name="connsiteX11" fmla="*/ 38787 w 3780307"/>
              <a:gd name="connsiteY11" fmla="*/ 1713947 h 3878259"/>
              <a:gd name="connsiteX0" fmla="*/ 38787 w 3780307"/>
              <a:gd name="connsiteY0" fmla="*/ 1731136 h 3895448"/>
              <a:gd name="connsiteX1" fmla="*/ 388386 w 3780307"/>
              <a:gd name="connsiteY1" fmla="*/ 709996 h 3895448"/>
              <a:gd name="connsiteX2" fmla="*/ 1180178 w 3780307"/>
              <a:gd name="connsiteY2" fmla="*/ 239009 h 3895448"/>
              <a:gd name="connsiteX3" fmla="*/ 2290475 w 3780307"/>
              <a:gd name="connsiteY3" fmla="*/ 26529 h 3895448"/>
              <a:gd name="connsiteX4" fmla="*/ 3116670 w 3780307"/>
              <a:gd name="connsiteY4" fmla="*/ 556760 h 3895448"/>
              <a:gd name="connsiteX5" fmla="*/ 3727648 w 3780307"/>
              <a:gd name="connsiteY5" fmla="*/ 1255008 h 3895448"/>
              <a:gd name="connsiteX6" fmla="*/ 3714317 w 3780307"/>
              <a:gd name="connsiteY6" fmla="*/ 2104666 h 3895448"/>
              <a:gd name="connsiteX7" fmla="*/ 3437905 w 3780307"/>
              <a:gd name="connsiteY7" fmla="*/ 3126642 h 3895448"/>
              <a:gd name="connsiteX8" fmla="*/ 1839199 w 3780307"/>
              <a:gd name="connsiteY8" fmla="*/ 3890136 h 3895448"/>
              <a:gd name="connsiteX9" fmla="*/ 763434 w 3780307"/>
              <a:gd name="connsiteY9" fmla="*/ 3417994 h 3895448"/>
              <a:gd name="connsiteX10" fmla="*/ 96942 w 3780307"/>
              <a:gd name="connsiteY10" fmla="*/ 2771537 h 3895448"/>
              <a:gd name="connsiteX11" fmla="*/ 38787 w 3780307"/>
              <a:gd name="connsiteY11" fmla="*/ 1731136 h 389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80307" h="3895448">
                <a:moveTo>
                  <a:pt x="38787" y="1731136"/>
                </a:moveTo>
                <a:cubicBezTo>
                  <a:pt x="87361" y="1387546"/>
                  <a:pt x="68396" y="1029986"/>
                  <a:pt x="388386" y="709996"/>
                </a:cubicBezTo>
                <a:cubicBezTo>
                  <a:pt x="573637" y="426445"/>
                  <a:pt x="963531" y="318446"/>
                  <a:pt x="1180178" y="239009"/>
                </a:cubicBezTo>
                <a:cubicBezTo>
                  <a:pt x="1396825" y="159572"/>
                  <a:pt x="1976685" y="-79122"/>
                  <a:pt x="2290475" y="26529"/>
                </a:cubicBezTo>
                <a:cubicBezTo>
                  <a:pt x="2604265" y="132180"/>
                  <a:pt x="2839282" y="373399"/>
                  <a:pt x="3116670" y="556760"/>
                </a:cubicBezTo>
                <a:cubicBezTo>
                  <a:pt x="3394059" y="740121"/>
                  <a:pt x="3620570" y="1019435"/>
                  <a:pt x="3727648" y="1255008"/>
                </a:cubicBezTo>
                <a:cubicBezTo>
                  <a:pt x="3834726" y="1490581"/>
                  <a:pt x="3751402" y="1765335"/>
                  <a:pt x="3714317" y="2104666"/>
                </a:cubicBezTo>
                <a:cubicBezTo>
                  <a:pt x="3677233" y="2443997"/>
                  <a:pt x="3757895" y="2806652"/>
                  <a:pt x="3437905" y="3126642"/>
                </a:cubicBezTo>
                <a:cubicBezTo>
                  <a:pt x="3117915" y="3446632"/>
                  <a:pt x="2284944" y="3841577"/>
                  <a:pt x="1839199" y="3890136"/>
                </a:cubicBezTo>
                <a:cubicBezTo>
                  <a:pt x="1393454" y="3938695"/>
                  <a:pt x="1045095" y="3644270"/>
                  <a:pt x="763434" y="3417994"/>
                </a:cubicBezTo>
                <a:cubicBezTo>
                  <a:pt x="481774" y="3191718"/>
                  <a:pt x="227677" y="2981709"/>
                  <a:pt x="96942" y="2771537"/>
                </a:cubicBezTo>
                <a:cubicBezTo>
                  <a:pt x="-33793" y="2561365"/>
                  <a:pt x="-9787" y="2074726"/>
                  <a:pt x="38787" y="1731136"/>
                </a:cubicBezTo>
                <a:close/>
              </a:path>
            </a:pathLst>
          </a:custGeom>
          <a:solidFill>
            <a:srgbClr val="AD1500"/>
          </a:solidFill>
          <a:ln w="2857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1986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94B7E1-91EE-404A-81DD-26DD72359B48}"/>
              </a:ext>
            </a:extLst>
          </p:cNvPr>
          <p:cNvSpPr/>
          <p:nvPr/>
        </p:nvSpPr>
        <p:spPr bwMode="auto">
          <a:xfrm>
            <a:off x="6677330" y="2225937"/>
            <a:ext cx="3222156" cy="345860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860796E-CE5F-7044-BEAB-061D3C9C6F5A}"/>
              </a:ext>
            </a:extLst>
          </p:cNvPr>
          <p:cNvSpPr>
            <a:spLocks noChangeAspect="1"/>
          </p:cNvSpPr>
          <p:nvPr/>
        </p:nvSpPr>
        <p:spPr bwMode="auto">
          <a:xfrm>
            <a:off x="7621743" y="3170343"/>
            <a:ext cx="1295267" cy="1294168"/>
          </a:xfrm>
          <a:prstGeom prst="ellipse">
            <a:avLst/>
          </a:prstGeom>
          <a:pattFill prst="lgGrid">
            <a:fgClr>
              <a:schemeClr val="bg1">
                <a:lumMod val="50000"/>
              </a:schemeClr>
            </a:fgClr>
            <a:bgClr>
              <a:schemeClr val="tx1"/>
            </a:bgClr>
          </a:patt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400" b="1"/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DE6CA8F5-A5D7-DF40-9187-D899AFD40B69}"/>
              </a:ext>
            </a:extLst>
          </p:cNvPr>
          <p:cNvSpPr/>
          <p:nvPr/>
        </p:nvSpPr>
        <p:spPr bwMode="auto">
          <a:xfrm>
            <a:off x="1730828" y="2102580"/>
            <a:ext cx="3362337" cy="3772216"/>
          </a:xfrm>
          <a:custGeom>
            <a:avLst/>
            <a:gdLst>
              <a:gd name="connsiteX0" fmla="*/ 0 w 3839882"/>
              <a:gd name="connsiteY0" fmla="*/ 1919941 h 3839882"/>
              <a:gd name="connsiteX1" fmla="*/ 1919941 w 3839882"/>
              <a:gd name="connsiteY1" fmla="*/ 0 h 3839882"/>
              <a:gd name="connsiteX2" fmla="*/ 3839882 w 3839882"/>
              <a:gd name="connsiteY2" fmla="*/ 1919941 h 3839882"/>
              <a:gd name="connsiteX3" fmla="*/ 1919941 w 3839882"/>
              <a:gd name="connsiteY3" fmla="*/ 3839882 h 3839882"/>
              <a:gd name="connsiteX4" fmla="*/ 0 w 3839882"/>
              <a:gd name="connsiteY4" fmla="*/ 1919941 h 3839882"/>
              <a:gd name="connsiteX0" fmla="*/ 51520 w 3891402"/>
              <a:gd name="connsiteY0" fmla="*/ 1993765 h 3913706"/>
              <a:gd name="connsiteX1" fmla="*/ 671579 w 3891402"/>
              <a:gd name="connsiteY1" fmla="*/ 550448 h 3913706"/>
              <a:gd name="connsiteX2" fmla="*/ 1971461 w 3891402"/>
              <a:gd name="connsiteY2" fmla="*/ 73824 h 3913706"/>
              <a:gd name="connsiteX3" fmla="*/ 3891402 w 3891402"/>
              <a:gd name="connsiteY3" fmla="*/ 1993765 h 3913706"/>
              <a:gd name="connsiteX4" fmla="*/ 1971461 w 3891402"/>
              <a:gd name="connsiteY4" fmla="*/ 3913706 h 3913706"/>
              <a:gd name="connsiteX5" fmla="*/ 51520 w 3891402"/>
              <a:gd name="connsiteY5" fmla="*/ 1993765 h 3913706"/>
              <a:gd name="connsiteX0" fmla="*/ 51520 w 3928671"/>
              <a:gd name="connsiteY0" fmla="*/ 1920053 h 3839994"/>
              <a:gd name="connsiteX1" fmla="*/ 671579 w 3928671"/>
              <a:gd name="connsiteY1" fmla="*/ 476736 h 3839994"/>
              <a:gd name="connsiteX2" fmla="*/ 1971461 w 3928671"/>
              <a:gd name="connsiteY2" fmla="*/ 112 h 3839994"/>
              <a:gd name="connsiteX3" fmla="*/ 3248932 w 3928671"/>
              <a:gd name="connsiteY3" fmla="*/ 506618 h 3839994"/>
              <a:gd name="connsiteX4" fmla="*/ 3891402 w 3928671"/>
              <a:gd name="connsiteY4" fmla="*/ 1920053 h 3839994"/>
              <a:gd name="connsiteX5" fmla="*/ 1971461 w 3928671"/>
              <a:gd name="connsiteY5" fmla="*/ 3839994 h 3839994"/>
              <a:gd name="connsiteX6" fmla="*/ 51520 w 3928671"/>
              <a:gd name="connsiteY6" fmla="*/ 1920053 h 3839994"/>
              <a:gd name="connsiteX0" fmla="*/ 51520 w 3892912"/>
              <a:gd name="connsiteY0" fmla="*/ 1920053 h 3881630"/>
              <a:gd name="connsiteX1" fmla="*/ 671579 w 3892912"/>
              <a:gd name="connsiteY1" fmla="*/ 476736 h 3881630"/>
              <a:gd name="connsiteX2" fmla="*/ 1971461 w 3892912"/>
              <a:gd name="connsiteY2" fmla="*/ 112 h 3881630"/>
              <a:gd name="connsiteX3" fmla="*/ 3248932 w 3892912"/>
              <a:gd name="connsiteY3" fmla="*/ 506618 h 3881630"/>
              <a:gd name="connsiteX4" fmla="*/ 3891402 w 3892912"/>
              <a:gd name="connsiteY4" fmla="*/ 1920053 h 3881630"/>
              <a:gd name="connsiteX5" fmla="*/ 3413285 w 3892912"/>
              <a:gd name="connsiteY5" fmla="*/ 3136265 h 3881630"/>
              <a:gd name="connsiteX6" fmla="*/ 1971461 w 3892912"/>
              <a:gd name="connsiteY6" fmla="*/ 3839994 h 3881630"/>
              <a:gd name="connsiteX7" fmla="*/ 51520 w 3892912"/>
              <a:gd name="connsiteY7" fmla="*/ 1920053 h 3881630"/>
              <a:gd name="connsiteX0" fmla="*/ 1608 w 3843000"/>
              <a:gd name="connsiteY0" fmla="*/ 1920053 h 3840112"/>
              <a:gd name="connsiteX1" fmla="*/ 621667 w 3843000"/>
              <a:gd name="connsiteY1" fmla="*/ 476736 h 3840112"/>
              <a:gd name="connsiteX2" fmla="*/ 1921549 w 3843000"/>
              <a:gd name="connsiteY2" fmla="*/ 112 h 3840112"/>
              <a:gd name="connsiteX3" fmla="*/ 3199020 w 3843000"/>
              <a:gd name="connsiteY3" fmla="*/ 506618 h 3840112"/>
              <a:gd name="connsiteX4" fmla="*/ 3841490 w 3843000"/>
              <a:gd name="connsiteY4" fmla="*/ 1920053 h 3840112"/>
              <a:gd name="connsiteX5" fmla="*/ 3363373 w 3843000"/>
              <a:gd name="connsiteY5" fmla="*/ 3136265 h 3840112"/>
              <a:gd name="connsiteX6" fmla="*/ 1921549 w 3843000"/>
              <a:gd name="connsiteY6" fmla="*/ 3839994 h 3840112"/>
              <a:gd name="connsiteX7" fmla="*/ 786020 w 3843000"/>
              <a:gd name="connsiteY7" fmla="*/ 3181088 h 3840112"/>
              <a:gd name="connsiteX8" fmla="*/ 1608 w 3843000"/>
              <a:gd name="connsiteY8" fmla="*/ 1920053 h 3840112"/>
              <a:gd name="connsiteX0" fmla="*/ 1608 w 3843000"/>
              <a:gd name="connsiteY0" fmla="*/ 1920053 h 3840112"/>
              <a:gd name="connsiteX1" fmla="*/ 621667 w 3843000"/>
              <a:gd name="connsiteY1" fmla="*/ 476736 h 3840112"/>
              <a:gd name="connsiteX2" fmla="*/ 1921549 w 3843000"/>
              <a:gd name="connsiteY2" fmla="*/ 112 h 3840112"/>
              <a:gd name="connsiteX3" fmla="*/ 3199020 w 3843000"/>
              <a:gd name="connsiteY3" fmla="*/ 506618 h 3840112"/>
              <a:gd name="connsiteX4" fmla="*/ 3841490 w 3843000"/>
              <a:gd name="connsiteY4" fmla="*/ 1920053 h 3840112"/>
              <a:gd name="connsiteX5" fmla="*/ 3363373 w 3843000"/>
              <a:gd name="connsiteY5" fmla="*/ 3136265 h 3840112"/>
              <a:gd name="connsiteX6" fmla="*/ 1921549 w 3843000"/>
              <a:gd name="connsiteY6" fmla="*/ 3839994 h 3840112"/>
              <a:gd name="connsiteX7" fmla="*/ 786020 w 3843000"/>
              <a:gd name="connsiteY7" fmla="*/ 3181088 h 3840112"/>
              <a:gd name="connsiteX8" fmla="*/ 1608 w 3843000"/>
              <a:gd name="connsiteY8" fmla="*/ 1920053 h 3840112"/>
              <a:gd name="connsiteX0" fmla="*/ 1608 w 3843000"/>
              <a:gd name="connsiteY0" fmla="*/ 1920014 h 3840073"/>
              <a:gd name="connsiteX1" fmla="*/ 621667 w 3843000"/>
              <a:gd name="connsiteY1" fmla="*/ 476697 h 3840073"/>
              <a:gd name="connsiteX2" fmla="*/ 1921549 w 3843000"/>
              <a:gd name="connsiteY2" fmla="*/ 73 h 3840073"/>
              <a:gd name="connsiteX3" fmla="*/ 3199020 w 3843000"/>
              <a:gd name="connsiteY3" fmla="*/ 506579 h 3840073"/>
              <a:gd name="connsiteX4" fmla="*/ 3841490 w 3843000"/>
              <a:gd name="connsiteY4" fmla="*/ 1920014 h 3840073"/>
              <a:gd name="connsiteX5" fmla="*/ 3363373 w 3843000"/>
              <a:gd name="connsiteY5" fmla="*/ 3136226 h 3840073"/>
              <a:gd name="connsiteX6" fmla="*/ 1921549 w 3843000"/>
              <a:gd name="connsiteY6" fmla="*/ 3839955 h 3840073"/>
              <a:gd name="connsiteX7" fmla="*/ 786020 w 3843000"/>
              <a:gd name="connsiteY7" fmla="*/ 3181049 h 3840073"/>
              <a:gd name="connsiteX8" fmla="*/ 1608 w 3843000"/>
              <a:gd name="connsiteY8" fmla="*/ 1920014 h 3840073"/>
              <a:gd name="connsiteX0" fmla="*/ 1608 w 3843000"/>
              <a:gd name="connsiteY0" fmla="*/ 1933497 h 3853556"/>
              <a:gd name="connsiteX1" fmla="*/ 621667 w 3843000"/>
              <a:gd name="connsiteY1" fmla="*/ 490180 h 3853556"/>
              <a:gd name="connsiteX2" fmla="*/ 1921549 w 3843000"/>
              <a:gd name="connsiteY2" fmla="*/ 13556 h 3853556"/>
              <a:gd name="connsiteX3" fmla="*/ 3199020 w 3843000"/>
              <a:gd name="connsiteY3" fmla="*/ 520062 h 3853556"/>
              <a:gd name="connsiteX4" fmla="*/ 3841490 w 3843000"/>
              <a:gd name="connsiteY4" fmla="*/ 1933497 h 3853556"/>
              <a:gd name="connsiteX5" fmla="*/ 3363373 w 3843000"/>
              <a:gd name="connsiteY5" fmla="*/ 3149709 h 3853556"/>
              <a:gd name="connsiteX6" fmla="*/ 1921549 w 3843000"/>
              <a:gd name="connsiteY6" fmla="*/ 3853438 h 3853556"/>
              <a:gd name="connsiteX7" fmla="*/ 786020 w 3843000"/>
              <a:gd name="connsiteY7" fmla="*/ 3194532 h 3853556"/>
              <a:gd name="connsiteX8" fmla="*/ 1608 w 3843000"/>
              <a:gd name="connsiteY8" fmla="*/ 1933497 h 3853556"/>
              <a:gd name="connsiteX0" fmla="*/ 1608 w 3843000"/>
              <a:gd name="connsiteY0" fmla="*/ 1929905 h 3849964"/>
              <a:gd name="connsiteX1" fmla="*/ 621667 w 3843000"/>
              <a:gd name="connsiteY1" fmla="*/ 486588 h 3849964"/>
              <a:gd name="connsiteX2" fmla="*/ 1921549 w 3843000"/>
              <a:gd name="connsiteY2" fmla="*/ 9964 h 3849964"/>
              <a:gd name="connsiteX3" fmla="*/ 3199020 w 3843000"/>
              <a:gd name="connsiteY3" fmla="*/ 516470 h 3849964"/>
              <a:gd name="connsiteX4" fmla="*/ 3841490 w 3843000"/>
              <a:gd name="connsiteY4" fmla="*/ 1929905 h 3849964"/>
              <a:gd name="connsiteX5" fmla="*/ 3363373 w 3843000"/>
              <a:gd name="connsiteY5" fmla="*/ 3146117 h 3849964"/>
              <a:gd name="connsiteX6" fmla="*/ 1921549 w 3843000"/>
              <a:gd name="connsiteY6" fmla="*/ 3849846 h 3849964"/>
              <a:gd name="connsiteX7" fmla="*/ 786020 w 3843000"/>
              <a:gd name="connsiteY7" fmla="*/ 3190940 h 3849964"/>
              <a:gd name="connsiteX8" fmla="*/ 1608 w 3843000"/>
              <a:gd name="connsiteY8" fmla="*/ 1929905 h 3849964"/>
              <a:gd name="connsiteX0" fmla="*/ 1608 w 3879836"/>
              <a:gd name="connsiteY0" fmla="*/ 1929705 h 3849764"/>
              <a:gd name="connsiteX1" fmla="*/ 621667 w 3879836"/>
              <a:gd name="connsiteY1" fmla="*/ 486388 h 3849764"/>
              <a:gd name="connsiteX2" fmla="*/ 1921549 w 3879836"/>
              <a:gd name="connsiteY2" fmla="*/ 9764 h 3849764"/>
              <a:gd name="connsiteX3" fmla="*/ 3199020 w 3879836"/>
              <a:gd name="connsiteY3" fmla="*/ 516270 h 3849764"/>
              <a:gd name="connsiteX4" fmla="*/ 3809998 w 3879836"/>
              <a:gd name="connsiteY4" fmla="*/ 1214518 h 3849764"/>
              <a:gd name="connsiteX5" fmla="*/ 3841490 w 3879836"/>
              <a:gd name="connsiteY5" fmla="*/ 1929705 h 3849764"/>
              <a:gd name="connsiteX6" fmla="*/ 3363373 w 3879836"/>
              <a:gd name="connsiteY6" fmla="*/ 3145917 h 3849764"/>
              <a:gd name="connsiteX7" fmla="*/ 1921549 w 3879836"/>
              <a:gd name="connsiteY7" fmla="*/ 3849646 h 3849764"/>
              <a:gd name="connsiteX8" fmla="*/ 786020 w 3879836"/>
              <a:gd name="connsiteY8" fmla="*/ 3190740 h 3849764"/>
              <a:gd name="connsiteX9" fmla="*/ 1608 w 3879836"/>
              <a:gd name="connsiteY9" fmla="*/ 1929705 h 3849764"/>
              <a:gd name="connsiteX0" fmla="*/ 22436 w 3900664"/>
              <a:gd name="connsiteY0" fmla="*/ 1929705 h 3849739"/>
              <a:gd name="connsiteX1" fmla="*/ 642495 w 3900664"/>
              <a:gd name="connsiteY1" fmla="*/ 486388 h 3849739"/>
              <a:gd name="connsiteX2" fmla="*/ 1942377 w 3900664"/>
              <a:gd name="connsiteY2" fmla="*/ 9764 h 3849739"/>
              <a:gd name="connsiteX3" fmla="*/ 3219848 w 3900664"/>
              <a:gd name="connsiteY3" fmla="*/ 516270 h 3849739"/>
              <a:gd name="connsiteX4" fmla="*/ 3830826 w 3900664"/>
              <a:gd name="connsiteY4" fmla="*/ 1214518 h 3849739"/>
              <a:gd name="connsiteX5" fmla="*/ 3862318 w 3900664"/>
              <a:gd name="connsiteY5" fmla="*/ 1929705 h 3849739"/>
              <a:gd name="connsiteX6" fmla="*/ 3384201 w 3900664"/>
              <a:gd name="connsiteY6" fmla="*/ 3145917 h 3849739"/>
              <a:gd name="connsiteX7" fmla="*/ 1942377 w 3900664"/>
              <a:gd name="connsiteY7" fmla="*/ 3849646 h 3849739"/>
              <a:gd name="connsiteX8" fmla="*/ 806848 w 3900664"/>
              <a:gd name="connsiteY8" fmla="*/ 3190740 h 3849739"/>
              <a:gd name="connsiteX9" fmla="*/ 200120 w 3900664"/>
              <a:gd name="connsiteY9" fmla="*/ 2731047 h 3849739"/>
              <a:gd name="connsiteX10" fmla="*/ 22436 w 3900664"/>
              <a:gd name="connsiteY10" fmla="*/ 1929705 h 3849739"/>
              <a:gd name="connsiteX0" fmla="*/ 22436 w 3900664"/>
              <a:gd name="connsiteY0" fmla="*/ 1944272 h 3864306"/>
              <a:gd name="connsiteX1" fmla="*/ 642495 w 3900664"/>
              <a:gd name="connsiteY1" fmla="*/ 500955 h 3864306"/>
              <a:gd name="connsiteX2" fmla="*/ 1260944 w 3900664"/>
              <a:gd name="connsiteY2" fmla="*/ 123439 h 3864306"/>
              <a:gd name="connsiteX3" fmla="*/ 1942377 w 3900664"/>
              <a:gd name="connsiteY3" fmla="*/ 24331 h 3864306"/>
              <a:gd name="connsiteX4" fmla="*/ 3219848 w 3900664"/>
              <a:gd name="connsiteY4" fmla="*/ 530837 h 3864306"/>
              <a:gd name="connsiteX5" fmla="*/ 3830826 w 3900664"/>
              <a:gd name="connsiteY5" fmla="*/ 1229085 h 3864306"/>
              <a:gd name="connsiteX6" fmla="*/ 3862318 w 3900664"/>
              <a:gd name="connsiteY6" fmla="*/ 1944272 h 3864306"/>
              <a:gd name="connsiteX7" fmla="*/ 3384201 w 3900664"/>
              <a:gd name="connsiteY7" fmla="*/ 3160484 h 3864306"/>
              <a:gd name="connsiteX8" fmla="*/ 1942377 w 3900664"/>
              <a:gd name="connsiteY8" fmla="*/ 3864213 h 3864306"/>
              <a:gd name="connsiteX9" fmla="*/ 806848 w 3900664"/>
              <a:gd name="connsiteY9" fmla="*/ 3205307 h 3864306"/>
              <a:gd name="connsiteX10" fmla="*/ 200120 w 3900664"/>
              <a:gd name="connsiteY10" fmla="*/ 2745614 h 3864306"/>
              <a:gd name="connsiteX11" fmla="*/ 22436 w 3900664"/>
              <a:gd name="connsiteY11" fmla="*/ 1944272 h 3864306"/>
              <a:gd name="connsiteX0" fmla="*/ 22436 w 3900664"/>
              <a:gd name="connsiteY0" fmla="*/ 1944272 h 3867216"/>
              <a:gd name="connsiteX1" fmla="*/ 642495 w 3900664"/>
              <a:gd name="connsiteY1" fmla="*/ 500955 h 3867216"/>
              <a:gd name="connsiteX2" fmla="*/ 1260944 w 3900664"/>
              <a:gd name="connsiteY2" fmla="*/ 123439 h 3867216"/>
              <a:gd name="connsiteX3" fmla="*/ 1942377 w 3900664"/>
              <a:gd name="connsiteY3" fmla="*/ 24331 h 3867216"/>
              <a:gd name="connsiteX4" fmla="*/ 3219848 w 3900664"/>
              <a:gd name="connsiteY4" fmla="*/ 530837 h 3867216"/>
              <a:gd name="connsiteX5" fmla="*/ 3830826 w 3900664"/>
              <a:gd name="connsiteY5" fmla="*/ 1229085 h 3867216"/>
              <a:gd name="connsiteX6" fmla="*/ 3862318 w 3900664"/>
              <a:gd name="connsiteY6" fmla="*/ 1944272 h 3867216"/>
              <a:gd name="connsiteX7" fmla="*/ 3384201 w 3900664"/>
              <a:gd name="connsiteY7" fmla="*/ 3160484 h 3867216"/>
              <a:gd name="connsiteX8" fmla="*/ 1942377 w 3900664"/>
              <a:gd name="connsiteY8" fmla="*/ 3864213 h 3867216"/>
              <a:gd name="connsiteX9" fmla="*/ 769495 w 3900664"/>
              <a:gd name="connsiteY9" fmla="*/ 3377130 h 3867216"/>
              <a:gd name="connsiteX10" fmla="*/ 200120 w 3900664"/>
              <a:gd name="connsiteY10" fmla="*/ 2745614 h 3867216"/>
              <a:gd name="connsiteX11" fmla="*/ 22436 w 3900664"/>
              <a:gd name="connsiteY11" fmla="*/ 1944272 h 3867216"/>
              <a:gd name="connsiteX0" fmla="*/ 22436 w 3900664"/>
              <a:gd name="connsiteY0" fmla="*/ 1944272 h 3868851"/>
              <a:gd name="connsiteX1" fmla="*/ 642495 w 3900664"/>
              <a:gd name="connsiteY1" fmla="*/ 500955 h 3868851"/>
              <a:gd name="connsiteX2" fmla="*/ 1260944 w 3900664"/>
              <a:gd name="connsiteY2" fmla="*/ 123439 h 3868851"/>
              <a:gd name="connsiteX3" fmla="*/ 1942377 w 3900664"/>
              <a:gd name="connsiteY3" fmla="*/ 24331 h 3868851"/>
              <a:gd name="connsiteX4" fmla="*/ 3219848 w 3900664"/>
              <a:gd name="connsiteY4" fmla="*/ 530837 h 3868851"/>
              <a:gd name="connsiteX5" fmla="*/ 3830826 w 3900664"/>
              <a:gd name="connsiteY5" fmla="*/ 1229085 h 3868851"/>
              <a:gd name="connsiteX6" fmla="*/ 3862318 w 3900664"/>
              <a:gd name="connsiteY6" fmla="*/ 1944272 h 3868851"/>
              <a:gd name="connsiteX7" fmla="*/ 3541083 w 3900664"/>
              <a:gd name="connsiteY7" fmla="*/ 3100719 h 3868851"/>
              <a:gd name="connsiteX8" fmla="*/ 1942377 w 3900664"/>
              <a:gd name="connsiteY8" fmla="*/ 3864213 h 3868851"/>
              <a:gd name="connsiteX9" fmla="*/ 769495 w 3900664"/>
              <a:gd name="connsiteY9" fmla="*/ 3377130 h 3868851"/>
              <a:gd name="connsiteX10" fmla="*/ 200120 w 3900664"/>
              <a:gd name="connsiteY10" fmla="*/ 2745614 h 3868851"/>
              <a:gd name="connsiteX11" fmla="*/ 22436 w 3900664"/>
              <a:gd name="connsiteY11" fmla="*/ 1944272 h 3868851"/>
              <a:gd name="connsiteX0" fmla="*/ 22436 w 3883485"/>
              <a:gd name="connsiteY0" fmla="*/ 1944272 h 3868851"/>
              <a:gd name="connsiteX1" fmla="*/ 642495 w 3883485"/>
              <a:gd name="connsiteY1" fmla="*/ 500955 h 3868851"/>
              <a:gd name="connsiteX2" fmla="*/ 1260944 w 3883485"/>
              <a:gd name="connsiteY2" fmla="*/ 123439 h 3868851"/>
              <a:gd name="connsiteX3" fmla="*/ 1942377 w 3883485"/>
              <a:gd name="connsiteY3" fmla="*/ 24331 h 3868851"/>
              <a:gd name="connsiteX4" fmla="*/ 3219848 w 3883485"/>
              <a:gd name="connsiteY4" fmla="*/ 530837 h 3868851"/>
              <a:gd name="connsiteX5" fmla="*/ 3830826 w 3883485"/>
              <a:gd name="connsiteY5" fmla="*/ 1229085 h 3868851"/>
              <a:gd name="connsiteX6" fmla="*/ 3817495 w 3883485"/>
              <a:gd name="connsiteY6" fmla="*/ 2078743 h 3868851"/>
              <a:gd name="connsiteX7" fmla="*/ 3541083 w 3883485"/>
              <a:gd name="connsiteY7" fmla="*/ 3100719 h 3868851"/>
              <a:gd name="connsiteX8" fmla="*/ 1942377 w 3883485"/>
              <a:gd name="connsiteY8" fmla="*/ 3864213 h 3868851"/>
              <a:gd name="connsiteX9" fmla="*/ 769495 w 3883485"/>
              <a:gd name="connsiteY9" fmla="*/ 3377130 h 3868851"/>
              <a:gd name="connsiteX10" fmla="*/ 200120 w 3883485"/>
              <a:gd name="connsiteY10" fmla="*/ 2745614 h 3868851"/>
              <a:gd name="connsiteX11" fmla="*/ 22436 w 3883485"/>
              <a:gd name="connsiteY11" fmla="*/ 1944272 h 3868851"/>
              <a:gd name="connsiteX0" fmla="*/ 22436 w 3883485"/>
              <a:gd name="connsiteY0" fmla="*/ 1957044 h 3881623"/>
              <a:gd name="connsiteX1" fmla="*/ 642495 w 3883485"/>
              <a:gd name="connsiteY1" fmla="*/ 513727 h 3881623"/>
              <a:gd name="connsiteX2" fmla="*/ 1260944 w 3883485"/>
              <a:gd name="connsiteY2" fmla="*/ 136211 h 3881623"/>
              <a:gd name="connsiteX3" fmla="*/ 2465318 w 3883485"/>
              <a:gd name="connsiteY3" fmla="*/ 22161 h 3881623"/>
              <a:gd name="connsiteX4" fmla="*/ 3219848 w 3883485"/>
              <a:gd name="connsiteY4" fmla="*/ 543609 h 3881623"/>
              <a:gd name="connsiteX5" fmla="*/ 3830826 w 3883485"/>
              <a:gd name="connsiteY5" fmla="*/ 1241857 h 3881623"/>
              <a:gd name="connsiteX6" fmla="*/ 3817495 w 3883485"/>
              <a:gd name="connsiteY6" fmla="*/ 2091515 h 3881623"/>
              <a:gd name="connsiteX7" fmla="*/ 3541083 w 3883485"/>
              <a:gd name="connsiteY7" fmla="*/ 3113491 h 3881623"/>
              <a:gd name="connsiteX8" fmla="*/ 1942377 w 3883485"/>
              <a:gd name="connsiteY8" fmla="*/ 3876985 h 3881623"/>
              <a:gd name="connsiteX9" fmla="*/ 769495 w 3883485"/>
              <a:gd name="connsiteY9" fmla="*/ 3389902 h 3881623"/>
              <a:gd name="connsiteX10" fmla="*/ 200120 w 3883485"/>
              <a:gd name="connsiteY10" fmla="*/ 2758386 h 3881623"/>
              <a:gd name="connsiteX11" fmla="*/ 22436 w 3883485"/>
              <a:gd name="connsiteY11" fmla="*/ 1957044 h 3881623"/>
              <a:gd name="connsiteX0" fmla="*/ 22436 w 3883485"/>
              <a:gd name="connsiteY0" fmla="*/ 1944595 h 3869174"/>
              <a:gd name="connsiteX1" fmla="*/ 642495 w 3883485"/>
              <a:gd name="connsiteY1" fmla="*/ 501278 h 3869174"/>
              <a:gd name="connsiteX2" fmla="*/ 1283356 w 3883485"/>
              <a:gd name="connsiteY2" fmla="*/ 213409 h 3869174"/>
              <a:gd name="connsiteX3" fmla="*/ 2465318 w 3883485"/>
              <a:gd name="connsiteY3" fmla="*/ 9712 h 3869174"/>
              <a:gd name="connsiteX4" fmla="*/ 3219848 w 3883485"/>
              <a:gd name="connsiteY4" fmla="*/ 531160 h 3869174"/>
              <a:gd name="connsiteX5" fmla="*/ 3830826 w 3883485"/>
              <a:gd name="connsiteY5" fmla="*/ 1229408 h 3869174"/>
              <a:gd name="connsiteX6" fmla="*/ 3817495 w 3883485"/>
              <a:gd name="connsiteY6" fmla="*/ 2079066 h 3869174"/>
              <a:gd name="connsiteX7" fmla="*/ 3541083 w 3883485"/>
              <a:gd name="connsiteY7" fmla="*/ 3101042 h 3869174"/>
              <a:gd name="connsiteX8" fmla="*/ 1942377 w 3883485"/>
              <a:gd name="connsiteY8" fmla="*/ 3864536 h 3869174"/>
              <a:gd name="connsiteX9" fmla="*/ 769495 w 3883485"/>
              <a:gd name="connsiteY9" fmla="*/ 3377453 h 3869174"/>
              <a:gd name="connsiteX10" fmla="*/ 200120 w 3883485"/>
              <a:gd name="connsiteY10" fmla="*/ 2745937 h 3869174"/>
              <a:gd name="connsiteX11" fmla="*/ 22436 w 3883485"/>
              <a:gd name="connsiteY11" fmla="*/ 1944595 h 3869174"/>
              <a:gd name="connsiteX0" fmla="*/ 10717 w 3871766"/>
              <a:gd name="connsiteY0" fmla="*/ 1944595 h 3869174"/>
              <a:gd name="connsiteX1" fmla="*/ 444012 w 3871766"/>
              <a:gd name="connsiteY1" fmla="*/ 508749 h 3869174"/>
              <a:gd name="connsiteX2" fmla="*/ 1271637 w 3871766"/>
              <a:gd name="connsiteY2" fmla="*/ 213409 h 3869174"/>
              <a:gd name="connsiteX3" fmla="*/ 2453599 w 3871766"/>
              <a:gd name="connsiteY3" fmla="*/ 9712 h 3869174"/>
              <a:gd name="connsiteX4" fmla="*/ 3208129 w 3871766"/>
              <a:gd name="connsiteY4" fmla="*/ 531160 h 3869174"/>
              <a:gd name="connsiteX5" fmla="*/ 3819107 w 3871766"/>
              <a:gd name="connsiteY5" fmla="*/ 1229408 h 3869174"/>
              <a:gd name="connsiteX6" fmla="*/ 3805776 w 3871766"/>
              <a:gd name="connsiteY6" fmla="*/ 2079066 h 3869174"/>
              <a:gd name="connsiteX7" fmla="*/ 3529364 w 3871766"/>
              <a:gd name="connsiteY7" fmla="*/ 3101042 h 3869174"/>
              <a:gd name="connsiteX8" fmla="*/ 1930658 w 3871766"/>
              <a:gd name="connsiteY8" fmla="*/ 3864536 h 3869174"/>
              <a:gd name="connsiteX9" fmla="*/ 757776 w 3871766"/>
              <a:gd name="connsiteY9" fmla="*/ 3377453 h 3869174"/>
              <a:gd name="connsiteX10" fmla="*/ 188401 w 3871766"/>
              <a:gd name="connsiteY10" fmla="*/ 2745937 h 3869174"/>
              <a:gd name="connsiteX11" fmla="*/ 10717 w 3871766"/>
              <a:gd name="connsiteY11" fmla="*/ 1944595 h 3869174"/>
              <a:gd name="connsiteX0" fmla="*/ 36364 w 3777884"/>
              <a:gd name="connsiteY0" fmla="*/ 1705536 h 3869174"/>
              <a:gd name="connsiteX1" fmla="*/ 350130 w 3777884"/>
              <a:gd name="connsiteY1" fmla="*/ 508749 h 3869174"/>
              <a:gd name="connsiteX2" fmla="*/ 1177755 w 3777884"/>
              <a:gd name="connsiteY2" fmla="*/ 213409 h 3869174"/>
              <a:gd name="connsiteX3" fmla="*/ 2359717 w 3777884"/>
              <a:gd name="connsiteY3" fmla="*/ 9712 h 3869174"/>
              <a:gd name="connsiteX4" fmla="*/ 3114247 w 3777884"/>
              <a:gd name="connsiteY4" fmla="*/ 531160 h 3869174"/>
              <a:gd name="connsiteX5" fmla="*/ 3725225 w 3777884"/>
              <a:gd name="connsiteY5" fmla="*/ 1229408 h 3869174"/>
              <a:gd name="connsiteX6" fmla="*/ 3711894 w 3777884"/>
              <a:gd name="connsiteY6" fmla="*/ 2079066 h 3869174"/>
              <a:gd name="connsiteX7" fmla="*/ 3435482 w 3777884"/>
              <a:gd name="connsiteY7" fmla="*/ 3101042 h 3869174"/>
              <a:gd name="connsiteX8" fmla="*/ 1836776 w 3777884"/>
              <a:gd name="connsiteY8" fmla="*/ 3864536 h 3869174"/>
              <a:gd name="connsiteX9" fmla="*/ 663894 w 3777884"/>
              <a:gd name="connsiteY9" fmla="*/ 3377453 h 3869174"/>
              <a:gd name="connsiteX10" fmla="*/ 94519 w 3777884"/>
              <a:gd name="connsiteY10" fmla="*/ 2745937 h 3869174"/>
              <a:gd name="connsiteX11" fmla="*/ 36364 w 3777884"/>
              <a:gd name="connsiteY11" fmla="*/ 1705536 h 3869174"/>
              <a:gd name="connsiteX0" fmla="*/ 36364 w 3777884"/>
              <a:gd name="connsiteY0" fmla="*/ 1705536 h 3869848"/>
              <a:gd name="connsiteX1" fmla="*/ 350130 w 3777884"/>
              <a:gd name="connsiteY1" fmla="*/ 508749 h 3869848"/>
              <a:gd name="connsiteX2" fmla="*/ 1177755 w 3777884"/>
              <a:gd name="connsiteY2" fmla="*/ 213409 h 3869848"/>
              <a:gd name="connsiteX3" fmla="*/ 2359717 w 3777884"/>
              <a:gd name="connsiteY3" fmla="*/ 9712 h 3869848"/>
              <a:gd name="connsiteX4" fmla="*/ 3114247 w 3777884"/>
              <a:gd name="connsiteY4" fmla="*/ 531160 h 3869848"/>
              <a:gd name="connsiteX5" fmla="*/ 3725225 w 3777884"/>
              <a:gd name="connsiteY5" fmla="*/ 1229408 h 3869848"/>
              <a:gd name="connsiteX6" fmla="*/ 3711894 w 3777884"/>
              <a:gd name="connsiteY6" fmla="*/ 2079066 h 3869848"/>
              <a:gd name="connsiteX7" fmla="*/ 3435482 w 3777884"/>
              <a:gd name="connsiteY7" fmla="*/ 3101042 h 3869848"/>
              <a:gd name="connsiteX8" fmla="*/ 1836776 w 3777884"/>
              <a:gd name="connsiteY8" fmla="*/ 3864536 h 3869848"/>
              <a:gd name="connsiteX9" fmla="*/ 761011 w 3777884"/>
              <a:gd name="connsiteY9" fmla="*/ 3392394 h 3869848"/>
              <a:gd name="connsiteX10" fmla="*/ 94519 w 3777884"/>
              <a:gd name="connsiteY10" fmla="*/ 2745937 h 3869848"/>
              <a:gd name="connsiteX11" fmla="*/ 36364 w 3777884"/>
              <a:gd name="connsiteY11" fmla="*/ 1705536 h 386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77884" h="3869848">
                <a:moveTo>
                  <a:pt x="36364" y="1705536"/>
                </a:moveTo>
                <a:cubicBezTo>
                  <a:pt x="78966" y="1332671"/>
                  <a:pt x="30140" y="828739"/>
                  <a:pt x="350130" y="508749"/>
                </a:cubicBezTo>
                <a:cubicBezTo>
                  <a:pt x="535381" y="225198"/>
                  <a:pt x="961108" y="292846"/>
                  <a:pt x="1177755" y="213409"/>
                </a:cubicBezTo>
                <a:cubicBezTo>
                  <a:pt x="1394402" y="133972"/>
                  <a:pt x="2036968" y="-43246"/>
                  <a:pt x="2359717" y="9712"/>
                </a:cubicBezTo>
                <a:cubicBezTo>
                  <a:pt x="2682466" y="62670"/>
                  <a:pt x="2836859" y="347799"/>
                  <a:pt x="3114247" y="531160"/>
                </a:cubicBezTo>
                <a:cubicBezTo>
                  <a:pt x="3391636" y="714521"/>
                  <a:pt x="3618147" y="993835"/>
                  <a:pt x="3725225" y="1229408"/>
                </a:cubicBezTo>
                <a:cubicBezTo>
                  <a:pt x="3832303" y="1464981"/>
                  <a:pt x="3748979" y="1739735"/>
                  <a:pt x="3711894" y="2079066"/>
                </a:cubicBezTo>
                <a:cubicBezTo>
                  <a:pt x="3674810" y="2418397"/>
                  <a:pt x="3755472" y="2781052"/>
                  <a:pt x="3435482" y="3101042"/>
                </a:cubicBezTo>
                <a:cubicBezTo>
                  <a:pt x="3115492" y="3421032"/>
                  <a:pt x="2282521" y="3815977"/>
                  <a:pt x="1836776" y="3864536"/>
                </a:cubicBezTo>
                <a:cubicBezTo>
                  <a:pt x="1391031" y="3913095"/>
                  <a:pt x="1042672" y="3618670"/>
                  <a:pt x="761011" y="3392394"/>
                </a:cubicBezTo>
                <a:cubicBezTo>
                  <a:pt x="479351" y="3166118"/>
                  <a:pt x="225254" y="2956109"/>
                  <a:pt x="94519" y="2745937"/>
                </a:cubicBezTo>
                <a:cubicBezTo>
                  <a:pt x="-36216" y="2535765"/>
                  <a:pt x="-6238" y="2078401"/>
                  <a:pt x="36364" y="1705536"/>
                </a:cubicBezTo>
                <a:close/>
              </a:path>
            </a:pathLst>
          </a:custGeom>
          <a:solidFill>
            <a:srgbClr val="AD1500"/>
          </a:solidFill>
          <a:ln w="2857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400" b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6924E62-EAED-BC41-A350-3BF00A42660B}"/>
              </a:ext>
            </a:extLst>
          </p:cNvPr>
          <p:cNvSpPr/>
          <p:nvPr/>
        </p:nvSpPr>
        <p:spPr bwMode="auto">
          <a:xfrm>
            <a:off x="1824773" y="2270536"/>
            <a:ext cx="3129017" cy="3356398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E71F64-2B2E-034D-B091-D4955C3AE60A}"/>
              </a:ext>
            </a:extLst>
          </p:cNvPr>
          <p:cNvSpPr/>
          <p:nvPr/>
        </p:nvSpPr>
        <p:spPr bwMode="auto">
          <a:xfrm>
            <a:off x="2283334" y="2725110"/>
            <a:ext cx="2150231" cy="2314575"/>
          </a:xfrm>
          <a:prstGeom prst="ellipse">
            <a:avLst/>
          </a:prstGeom>
          <a:pattFill prst="lgGrid">
            <a:fgClr>
              <a:schemeClr val="bg1">
                <a:lumMod val="50000"/>
              </a:schemeClr>
            </a:fgClr>
            <a:bgClr>
              <a:schemeClr val="tx1"/>
            </a:bgClr>
          </a:patt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1FA0E0-8F3D-4840-8A97-890B1F3886E3}"/>
              </a:ext>
            </a:extLst>
          </p:cNvPr>
          <p:cNvSpPr txBox="1"/>
          <p:nvPr/>
        </p:nvSpPr>
        <p:spPr>
          <a:xfrm>
            <a:off x="2434550" y="2397707"/>
            <a:ext cx="1789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Espaço</a:t>
            </a:r>
            <a:r>
              <a:rPr lang="en-US" sz="1100" b="1" dirty="0"/>
              <a:t> </a:t>
            </a:r>
            <a:r>
              <a:rPr lang="en-US" sz="1100" b="1" dirty="0" err="1"/>
              <a:t>branco</a:t>
            </a:r>
            <a:endParaRPr lang="en-US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3ABB7F-9904-944A-A468-677F1ACE3AAE}"/>
              </a:ext>
            </a:extLst>
          </p:cNvPr>
          <p:cNvSpPr txBox="1"/>
          <p:nvPr/>
        </p:nvSpPr>
        <p:spPr>
          <a:xfrm>
            <a:off x="1665379" y="1682735"/>
            <a:ext cx="349691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err="1"/>
              <a:t>Cenário</a:t>
            </a:r>
            <a:r>
              <a:rPr lang="en-US" sz="1700" b="1" dirty="0"/>
              <a:t> </a:t>
            </a:r>
            <a:r>
              <a:rPr lang="en-US" sz="1700" b="1" dirty="0" err="1"/>
              <a:t>menos</a:t>
            </a:r>
            <a:r>
              <a:rPr lang="en-US" sz="1700" b="1" dirty="0"/>
              <a:t> </a:t>
            </a:r>
            <a:r>
              <a:rPr lang="en-US" sz="1700" b="1" dirty="0" err="1"/>
              <a:t>ambíguo</a:t>
            </a:r>
            <a:endParaRPr lang="en-US" sz="17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34162C-E0A3-FE4E-8207-8B7C875567CB}"/>
              </a:ext>
            </a:extLst>
          </p:cNvPr>
          <p:cNvSpPr txBox="1"/>
          <p:nvPr/>
        </p:nvSpPr>
        <p:spPr>
          <a:xfrm>
            <a:off x="2434550" y="3604217"/>
            <a:ext cx="1789121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Espaço</a:t>
            </a:r>
            <a:r>
              <a:rPr lang="en-U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preto</a:t>
            </a:r>
            <a:endParaRPr lang="en-US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0C06EDD2-AAD8-E54A-A703-FA95A2AE1531}"/>
              </a:ext>
            </a:extLst>
          </p:cNvPr>
          <p:cNvSpPr/>
          <p:nvPr/>
        </p:nvSpPr>
        <p:spPr bwMode="auto">
          <a:xfrm>
            <a:off x="5400976" y="3334143"/>
            <a:ext cx="993912" cy="966567"/>
          </a:xfrm>
          <a:prstGeom prst="rightArrow">
            <a:avLst>
              <a:gd name="adj1" fmla="val 58857"/>
              <a:gd name="adj2" fmla="val 58403"/>
            </a:avLst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81391B-F267-E743-B22A-39AC7E796103}"/>
              </a:ext>
            </a:extLst>
          </p:cNvPr>
          <p:cNvSpPr txBox="1"/>
          <p:nvPr/>
        </p:nvSpPr>
        <p:spPr>
          <a:xfrm>
            <a:off x="7348703" y="3604217"/>
            <a:ext cx="1789121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Espaço</a:t>
            </a:r>
            <a:r>
              <a:rPr lang="en-U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preto</a:t>
            </a:r>
            <a:endParaRPr lang="en-US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6E4088-D126-A04A-95C3-798092E8C164}"/>
              </a:ext>
            </a:extLst>
          </p:cNvPr>
          <p:cNvSpPr txBox="1"/>
          <p:nvPr/>
        </p:nvSpPr>
        <p:spPr>
          <a:xfrm>
            <a:off x="7348703" y="2632853"/>
            <a:ext cx="1789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Espaço</a:t>
            </a:r>
            <a:r>
              <a:rPr lang="en-US" sz="1100" b="1" dirty="0"/>
              <a:t> </a:t>
            </a:r>
            <a:r>
              <a:rPr lang="en-US" sz="1100" b="1" dirty="0" err="1"/>
              <a:t>branco</a:t>
            </a:r>
            <a:endParaRPr lang="en-US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2BE306-C379-024F-AAC5-09D125F25310}"/>
              </a:ext>
            </a:extLst>
          </p:cNvPr>
          <p:cNvSpPr txBox="1"/>
          <p:nvPr/>
        </p:nvSpPr>
        <p:spPr>
          <a:xfrm>
            <a:off x="5327939" y="2894463"/>
            <a:ext cx="1131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Crescimento</a:t>
            </a:r>
            <a:endParaRPr lang="en-US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ACAB5D-CC9A-3B4D-BFC6-958A51827B27}"/>
              </a:ext>
            </a:extLst>
          </p:cNvPr>
          <p:cNvSpPr txBox="1"/>
          <p:nvPr/>
        </p:nvSpPr>
        <p:spPr>
          <a:xfrm>
            <a:off x="6590273" y="1690206"/>
            <a:ext cx="349691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err="1"/>
              <a:t>Cenário</a:t>
            </a:r>
            <a:r>
              <a:rPr lang="en-US" sz="1700" b="1" dirty="0"/>
              <a:t> </a:t>
            </a:r>
            <a:r>
              <a:rPr lang="en-US" sz="1700" b="1" dirty="0" err="1"/>
              <a:t>mais</a:t>
            </a:r>
            <a:r>
              <a:rPr lang="en-US" sz="1700" b="1" dirty="0"/>
              <a:t> </a:t>
            </a:r>
            <a:r>
              <a:rPr lang="en-US" sz="1700" b="1" dirty="0" err="1"/>
              <a:t>ambíguo</a:t>
            </a:r>
            <a:endParaRPr lang="en-US" sz="1700" b="1" dirty="0"/>
          </a:p>
        </p:txBody>
      </p:sp>
      <p:sp>
        <p:nvSpPr>
          <p:cNvPr id="23" name="CaixaDeTexto 7">
            <a:extLst>
              <a:ext uri="{FF2B5EF4-FFF2-40B4-BE49-F238E27FC236}">
                <a16:creationId xmlns:a16="http://schemas.microsoft.com/office/drawing/2014/main" id="{FFE0D36F-DE70-B949-BD2B-DAC5A96C2958}"/>
              </a:ext>
            </a:extLst>
          </p:cNvPr>
          <p:cNvSpPr txBox="1"/>
          <p:nvPr/>
        </p:nvSpPr>
        <p:spPr>
          <a:xfrm>
            <a:off x="472073" y="-104737"/>
            <a:ext cx="11508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O modelo “</a:t>
            </a:r>
            <a:r>
              <a:rPr lang="pt-BR" sz="3600" b="1" dirty="0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Donut</a:t>
            </a:r>
            <a:r>
              <a:rPr lang="pt-BR" sz="36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”</a:t>
            </a:r>
          </a:p>
          <a:p>
            <a:endParaRPr lang="pt-BR" sz="2800" b="1" i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24" name="Conector reto 8">
            <a:extLst>
              <a:ext uri="{FF2B5EF4-FFF2-40B4-BE49-F238E27FC236}">
                <a16:creationId xmlns:a16="http://schemas.microsoft.com/office/drawing/2014/main" id="{499266BA-B939-9849-A824-8738D511F1C7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95893C-89E7-D648-93DB-525626E7F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6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35984F-2547-B544-A728-0C724F04C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156960" y="2"/>
            <a:ext cx="603504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http://www.webdesignburn.com/wp-content/uploads/2015/04/Grey-Texture-Background-and-Wallpaper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60" y="0"/>
            <a:ext cx="6035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1CEBF83-9B58-4A39-A15F-DBF5C61AA243}"/>
              </a:ext>
            </a:extLst>
          </p:cNvPr>
          <p:cNvSpPr txBox="1"/>
          <p:nvPr/>
        </p:nvSpPr>
        <p:spPr>
          <a:xfrm>
            <a:off x="683968" y="291673"/>
            <a:ext cx="502751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5400" b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Um conceito de liderança</a:t>
            </a:r>
          </a:p>
          <a:p>
            <a:endParaRPr lang="pt-BR" sz="280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r>
              <a:rPr lang="pt-BR" sz="36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Liderança lida com as pessoas e suas dinâmicas, que estão constantemente mudando</a:t>
            </a:r>
            <a:endParaRPr lang="pt-BR" sz="3600" b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2F90A58-C67A-416D-8118-16799D1CB3F4}"/>
              </a:ext>
            </a:extLst>
          </p:cNvPr>
          <p:cNvCxnSpPr/>
          <p:nvPr/>
        </p:nvCxnSpPr>
        <p:spPr>
          <a:xfrm>
            <a:off x="407963" y="745588"/>
            <a:ext cx="0" cy="1420837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4C53848-453C-9241-BD4E-6FD0021CF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376" y="499794"/>
            <a:ext cx="3843118" cy="58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0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35984F-2547-B544-A728-0C724F04C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pic>
        <p:nvPicPr>
          <p:cNvPr id="11" name="Picture 2" descr="Resultado de imagem para 5 levels of leadership">
            <a:extLst>
              <a:ext uri="{FF2B5EF4-FFF2-40B4-BE49-F238E27FC236}">
                <a16:creationId xmlns:a16="http://schemas.microsoft.com/office/drawing/2014/main" id="{84D1CAA7-C212-0142-B8C0-6458FCCD9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766" y="594497"/>
            <a:ext cx="9491241" cy="602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7">
            <a:extLst>
              <a:ext uri="{FF2B5EF4-FFF2-40B4-BE49-F238E27FC236}">
                <a16:creationId xmlns:a16="http://schemas.microsoft.com/office/drawing/2014/main" id="{DCAF606C-2997-C448-8513-BC78742ADFF2}"/>
              </a:ext>
            </a:extLst>
          </p:cNvPr>
          <p:cNvSpPr txBox="1"/>
          <p:nvPr/>
        </p:nvSpPr>
        <p:spPr>
          <a:xfrm>
            <a:off x="472073" y="-104737"/>
            <a:ext cx="115080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Os cinco níveis da liderança</a:t>
            </a:r>
            <a:endParaRPr lang="pt-BR" sz="2800" b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13" name="Conector reto 8">
            <a:extLst>
              <a:ext uri="{FF2B5EF4-FFF2-40B4-BE49-F238E27FC236}">
                <a16:creationId xmlns:a16="http://schemas.microsoft.com/office/drawing/2014/main" id="{31BC7123-1955-2A4B-AC9D-2FCCE6E3BED0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083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1CEBF83-9B58-4A39-A15F-DBF5C61AA243}"/>
              </a:ext>
            </a:extLst>
          </p:cNvPr>
          <p:cNvSpPr txBox="1"/>
          <p:nvPr/>
        </p:nvSpPr>
        <p:spPr>
          <a:xfrm>
            <a:off x="993457" y="2307383"/>
            <a:ext cx="115080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72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E o líder é incompleto</a:t>
            </a:r>
          </a:p>
          <a:p>
            <a:endParaRPr lang="pt-BR" sz="2800" b="1" i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2F90A58-C67A-416D-8118-16799D1CB3F4}"/>
              </a:ext>
            </a:extLst>
          </p:cNvPr>
          <p:cNvCxnSpPr>
            <a:cxnSpLocks/>
          </p:cNvCxnSpPr>
          <p:nvPr/>
        </p:nvCxnSpPr>
        <p:spPr>
          <a:xfrm>
            <a:off x="801858" y="2553145"/>
            <a:ext cx="0" cy="1632134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13062CB-3444-1A44-8FD2-828853BD0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5" name="CaixaDeTexto 7">
            <a:extLst>
              <a:ext uri="{FF2B5EF4-FFF2-40B4-BE49-F238E27FC236}">
                <a16:creationId xmlns:a16="http://schemas.microsoft.com/office/drawing/2014/main" id="{17BCAC97-D628-9348-9EB1-91923AB5159A}"/>
              </a:ext>
            </a:extLst>
          </p:cNvPr>
          <p:cNvSpPr txBox="1"/>
          <p:nvPr/>
        </p:nvSpPr>
        <p:spPr>
          <a:xfrm>
            <a:off x="138861" y="6240844"/>
            <a:ext cx="543403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Fonte: Harvard Business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Review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– In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Praise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of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the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incomplete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leader</a:t>
            </a:r>
            <a:endParaRPr lang="pt-BR" sz="140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endParaRPr lang="pt-BR" sz="105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75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3062CB-3444-1A44-8FD2-828853BD0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5" name="CaixaDeTexto 7">
            <a:extLst>
              <a:ext uri="{FF2B5EF4-FFF2-40B4-BE49-F238E27FC236}">
                <a16:creationId xmlns:a16="http://schemas.microsoft.com/office/drawing/2014/main" id="{17BCAC97-D628-9348-9EB1-91923AB5159A}"/>
              </a:ext>
            </a:extLst>
          </p:cNvPr>
          <p:cNvSpPr txBox="1"/>
          <p:nvPr/>
        </p:nvSpPr>
        <p:spPr>
          <a:xfrm>
            <a:off x="138860" y="6240844"/>
            <a:ext cx="91093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Fonte: MIT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Engineering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Leadership</a:t>
            </a:r>
            <a:r>
              <a:rPr lang="pt-BR" sz="1400" b="1" i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pt-BR" sz="1400" b="1" i="1" err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Institute</a:t>
            </a:r>
            <a:endParaRPr lang="pt-BR" sz="140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endParaRPr lang="pt-BR" sz="105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4ED4A8D8-63DA-464A-8C5D-E752CD2ED76A}"/>
              </a:ext>
            </a:extLst>
          </p:cNvPr>
          <p:cNvSpPr txBox="1"/>
          <p:nvPr/>
        </p:nvSpPr>
        <p:spPr>
          <a:xfrm>
            <a:off x="472073" y="-104737"/>
            <a:ext cx="11508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Mais características de líderes</a:t>
            </a:r>
          </a:p>
          <a:p>
            <a:endParaRPr lang="pt-BR" sz="2800" b="1" i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7" name="Conector reto 8">
            <a:extLst>
              <a:ext uri="{FF2B5EF4-FFF2-40B4-BE49-F238E27FC236}">
                <a16:creationId xmlns:a16="http://schemas.microsoft.com/office/drawing/2014/main" id="{626FE9E9-AAE2-4F4B-B5CF-B2A57B5B6354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4">
            <a:extLst>
              <a:ext uri="{FF2B5EF4-FFF2-40B4-BE49-F238E27FC236}">
                <a16:creationId xmlns:a16="http://schemas.microsoft.com/office/drawing/2014/main" id="{96ACB8EE-7F6E-C847-8073-91BEC6D7AD60}"/>
              </a:ext>
            </a:extLst>
          </p:cNvPr>
          <p:cNvSpPr txBox="1"/>
          <p:nvPr/>
        </p:nvSpPr>
        <p:spPr>
          <a:xfrm>
            <a:off x="211895" y="1881437"/>
            <a:ext cx="25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BONS OUVINTES</a:t>
            </a:r>
          </a:p>
        </p:txBody>
      </p:sp>
      <p:sp>
        <p:nvSpPr>
          <p:cNvPr id="11" name="CaixaDeTexto 4">
            <a:extLst>
              <a:ext uri="{FF2B5EF4-FFF2-40B4-BE49-F238E27FC236}">
                <a16:creationId xmlns:a16="http://schemas.microsoft.com/office/drawing/2014/main" id="{61FE2ACD-BC67-C047-8D29-DA05C7F62C9F}"/>
              </a:ext>
            </a:extLst>
          </p:cNvPr>
          <p:cNvSpPr txBox="1"/>
          <p:nvPr/>
        </p:nvSpPr>
        <p:spPr>
          <a:xfrm>
            <a:off x="4079594" y="1481645"/>
            <a:ext cx="4837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ENGAJAM PARA O RESULTADO</a:t>
            </a:r>
          </a:p>
        </p:txBody>
      </p:sp>
      <p:sp>
        <p:nvSpPr>
          <p:cNvPr id="12" name="CaixaDeTexto 4">
            <a:extLst>
              <a:ext uri="{FF2B5EF4-FFF2-40B4-BE49-F238E27FC236}">
                <a16:creationId xmlns:a16="http://schemas.microsoft.com/office/drawing/2014/main" id="{37F27AB5-FD4C-2545-9638-86A15DC4C437}"/>
              </a:ext>
            </a:extLst>
          </p:cNvPr>
          <p:cNvSpPr txBox="1"/>
          <p:nvPr/>
        </p:nvSpPr>
        <p:spPr>
          <a:xfrm>
            <a:off x="2518726" y="2343102"/>
            <a:ext cx="4837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DÃO FEEDBACK CONSTRUTIVO</a:t>
            </a:r>
          </a:p>
        </p:txBody>
      </p:sp>
      <p:sp>
        <p:nvSpPr>
          <p:cNvPr id="13" name="CaixaDeTexto 4">
            <a:extLst>
              <a:ext uri="{FF2B5EF4-FFF2-40B4-BE49-F238E27FC236}">
                <a16:creationId xmlns:a16="http://schemas.microsoft.com/office/drawing/2014/main" id="{808A0335-0CC6-2140-9A30-E61026DF0333}"/>
              </a:ext>
            </a:extLst>
          </p:cNvPr>
          <p:cNvSpPr txBox="1"/>
          <p:nvPr/>
        </p:nvSpPr>
        <p:spPr>
          <a:xfrm>
            <a:off x="7576476" y="1859249"/>
            <a:ext cx="4837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TOMAM DECISOES DIFÍCEIS</a:t>
            </a:r>
          </a:p>
        </p:txBody>
      </p:sp>
      <p:sp>
        <p:nvSpPr>
          <p:cNvPr id="14" name="CaixaDeTexto 4">
            <a:extLst>
              <a:ext uri="{FF2B5EF4-FFF2-40B4-BE49-F238E27FC236}">
                <a16:creationId xmlns:a16="http://schemas.microsoft.com/office/drawing/2014/main" id="{06079D21-56B5-AF44-AE7F-387622AE17A4}"/>
              </a:ext>
            </a:extLst>
          </p:cNvPr>
          <p:cNvSpPr txBox="1"/>
          <p:nvPr/>
        </p:nvSpPr>
        <p:spPr>
          <a:xfrm>
            <a:off x="337624" y="3051305"/>
            <a:ext cx="268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TRANSPARENTES</a:t>
            </a:r>
          </a:p>
        </p:txBody>
      </p:sp>
      <p:sp>
        <p:nvSpPr>
          <p:cNvPr id="15" name="CaixaDeTexto 4">
            <a:extLst>
              <a:ext uri="{FF2B5EF4-FFF2-40B4-BE49-F238E27FC236}">
                <a16:creationId xmlns:a16="http://schemas.microsoft.com/office/drawing/2014/main" id="{0C75EA2A-F097-F944-B9BA-718A4404D399}"/>
              </a:ext>
            </a:extLst>
          </p:cNvPr>
          <p:cNvSpPr txBox="1"/>
          <p:nvPr/>
        </p:nvSpPr>
        <p:spPr>
          <a:xfrm>
            <a:off x="3375461" y="2868545"/>
            <a:ext cx="3643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CALMOS SOB PRESSÃO</a:t>
            </a:r>
          </a:p>
        </p:txBody>
      </p:sp>
      <p:sp>
        <p:nvSpPr>
          <p:cNvPr id="16" name="CaixaDeTexto 4">
            <a:extLst>
              <a:ext uri="{FF2B5EF4-FFF2-40B4-BE49-F238E27FC236}">
                <a16:creationId xmlns:a16="http://schemas.microsoft.com/office/drawing/2014/main" id="{A270F860-1685-4444-9DD7-FD43C10489AF}"/>
              </a:ext>
            </a:extLst>
          </p:cNvPr>
          <p:cNvSpPr txBox="1"/>
          <p:nvPr/>
        </p:nvSpPr>
        <p:spPr>
          <a:xfrm>
            <a:off x="7703830" y="2573934"/>
            <a:ext cx="3643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AJUDAM A DEFINIR OS PROBLEMAS</a:t>
            </a:r>
          </a:p>
        </p:txBody>
      </p:sp>
      <p:sp>
        <p:nvSpPr>
          <p:cNvPr id="17" name="CaixaDeTexto 4">
            <a:extLst>
              <a:ext uri="{FF2B5EF4-FFF2-40B4-BE49-F238E27FC236}">
                <a16:creationId xmlns:a16="http://schemas.microsoft.com/office/drawing/2014/main" id="{4B3F2077-A726-7E45-A22E-898D756B78A7}"/>
              </a:ext>
            </a:extLst>
          </p:cNvPr>
          <p:cNvSpPr txBox="1"/>
          <p:nvPr/>
        </p:nvSpPr>
        <p:spPr>
          <a:xfrm>
            <a:off x="1050339" y="3857047"/>
            <a:ext cx="3643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CONFIAM NOS TIMES</a:t>
            </a:r>
          </a:p>
        </p:txBody>
      </p:sp>
      <p:sp>
        <p:nvSpPr>
          <p:cNvPr id="18" name="CaixaDeTexto 4">
            <a:extLst>
              <a:ext uri="{FF2B5EF4-FFF2-40B4-BE49-F238E27FC236}">
                <a16:creationId xmlns:a16="http://schemas.microsoft.com/office/drawing/2014/main" id="{386B5DCA-A9D6-3E41-AC65-5C7A1AC6E82C}"/>
              </a:ext>
            </a:extLst>
          </p:cNvPr>
          <p:cNvSpPr txBox="1"/>
          <p:nvPr/>
        </p:nvSpPr>
        <p:spPr>
          <a:xfrm>
            <a:off x="4804111" y="3574811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CRIAM VISÕES INSPIRADORAS</a:t>
            </a:r>
          </a:p>
        </p:txBody>
      </p:sp>
      <p:sp>
        <p:nvSpPr>
          <p:cNvPr id="19" name="CaixaDeTexto 4">
            <a:extLst>
              <a:ext uri="{FF2B5EF4-FFF2-40B4-BE49-F238E27FC236}">
                <a16:creationId xmlns:a16="http://schemas.microsoft.com/office/drawing/2014/main" id="{8352816A-BECE-2347-9336-20D26F48F101}"/>
              </a:ext>
            </a:extLst>
          </p:cNvPr>
          <p:cNvSpPr txBox="1"/>
          <p:nvPr/>
        </p:nvSpPr>
        <p:spPr>
          <a:xfrm>
            <a:off x="7355774" y="4217289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ACREDITAM NO QUE FAZEM</a:t>
            </a:r>
          </a:p>
        </p:txBody>
      </p:sp>
      <p:sp>
        <p:nvSpPr>
          <p:cNvPr id="20" name="CaixaDeTexto 4">
            <a:extLst>
              <a:ext uri="{FF2B5EF4-FFF2-40B4-BE49-F238E27FC236}">
                <a16:creationId xmlns:a16="http://schemas.microsoft.com/office/drawing/2014/main" id="{CC033316-7968-9241-BAFC-84848BBC243A}"/>
              </a:ext>
            </a:extLst>
          </p:cNvPr>
          <p:cNvSpPr txBox="1"/>
          <p:nvPr/>
        </p:nvSpPr>
        <p:spPr>
          <a:xfrm>
            <a:off x="2002318" y="4431956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CONSTROEM BONS TIMES</a:t>
            </a:r>
          </a:p>
        </p:txBody>
      </p:sp>
      <p:sp>
        <p:nvSpPr>
          <p:cNvPr id="21" name="CaixaDeTexto 4">
            <a:extLst>
              <a:ext uri="{FF2B5EF4-FFF2-40B4-BE49-F238E27FC236}">
                <a16:creationId xmlns:a16="http://schemas.microsoft.com/office/drawing/2014/main" id="{664F99E1-AD3A-F64E-A043-C4789090A7DF}"/>
              </a:ext>
            </a:extLst>
          </p:cNvPr>
          <p:cNvSpPr txBox="1"/>
          <p:nvPr/>
        </p:nvSpPr>
        <p:spPr>
          <a:xfrm>
            <a:off x="270826" y="5189625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BONS EXECUTORES</a:t>
            </a:r>
          </a:p>
        </p:txBody>
      </p:sp>
      <p:sp>
        <p:nvSpPr>
          <p:cNvPr id="22" name="CaixaDeTexto 4">
            <a:extLst>
              <a:ext uri="{FF2B5EF4-FFF2-40B4-BE49-F238E27FC236}">
                <a16:creationId xmlns:a16="http://schemas.microsoft.com/office/drawing/2014/main" id="{D902C97F-7CFC-7240-AC87-9841970FCBF0}"/>
              </a:ext>
            </a:extLst>
          </p:cNvPr>
          <p:cNvSpPr txBox="1"/>
          <p:nvPr/>
        </p:nvSpPr>
        <p:spPr>
          <a:xfrm>
            <a:off x="4079594" y="4995752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COMUNICAÇÃO CLARA</a:t>
            </a:r>
          </a:p>
        </p:txBody>
      </p:sp>
      <p:sp>
        <p:nvSpPr>
          <p:cNvPr id="23" name="CaixaDeTexto 4">
            <a:extLst>
              <a:ext uri="{FF2B5EF4-FFF2-40B4-BE49-F238E27FC236}">
                <a16:creationId xmlns:a16="http://schemas.microsoft.com/office/drawing/2014/main" id="{B13DFDD6-2FE7-1649-8F5A-2AB6A201BC43}"/>
              </a:ext>
            </a:extLst>
          </p:cNvPr>
          <p:cNvSpPr txBox="1"/>
          <p:nvPr/>
        </p:nvSpPr>
        <p:spPr>
          <a:xfrm>
            <a:off x="7576476" y="5391711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NÃO SE APOIAM NA AUTORIDADE</a:t>
            </a:r>
          </a:p>
        </p:txBody>
      </p:sp>
      <p:sp>
        <p:nvSpPr>
          <p:cNvPr id="24" name="CaixaDeTexto 4">
            <a:extLst>
              <a:ext uri="{FF2B5EF4-FFF2-40B4-BE49-F238E27FC236}">
                <a16:creationId xmlns:a16="http://schemas.microsoft.com/office/drawing/2014/main" id="{B98085C4-70DE-0248-BF8D-0FBD9209F535}"/>
              </a:ext>
            </a:extLst>
          </p:cNvPr>
          <p:cNvSpPr txBox="1"/>
          <p:nvPr/>
        </p:nvSpPr>
        <p:spPr>
          <a:xfrm>
            <a:off x="3444456" y="5667977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GUARDIÕES DA CULTURA</a:t>
            </a:r>
          </a:p>
        </p:txBody>
      </p:sp>
    </p:spTree>
    <p:extLst>
      <p:ext uri="{BB962C8B-B14F-4D97-AF65-F5344CB8AC3E}">
        <p14:creationId xmlns:p14="http://schemas.microsoft.com/office/powerpoint/2010/main" val="3281300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7">
            <a:extLst>
              <a:ext uri="{FF2B5EF4-FFF2-40B4-BE49-F238E27FC236}">
                <a16:creationId xmlns:a16="http://schemas.microsoft.com/office/drawing/2014/main" id="{4ED4A8D8-63DA-464A-8C5D-E752CD2ED76A}"/>
              </a:ext>
            </a:extLst>
          </p:cNvPr>
          <p:cNvSpPr txBox="1"/>
          <p:nvPr/>
        </p:nvSpPr>
        <p:spPr>
          <a:xfrm>
            <a:off x="472073" y="-104737"/>
            <a:ext cx="11508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Um case de visão inspiradora</a:t>
            </a:r>
          </a:p>
          <a:p>
            <a:endParaRPr lang="pt-BR" sz="2800" b="1" i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7" name="Conector reto 8">
            <a:extLst>
              <a:ext uri="{FF2B5EF4-FFF2-40B4-BE49-F238E27FC236}">
                <a16:creationId xmlns:a16="http://schemas.microsoft.com/office/drawing/2014/main" id="{626FE9E9-AAE2-4F4B-B5CF-B2A57B5B6354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8B68F99-B7CD-6544-8C57-98191591B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1430"/>
            <a:ext cx="12192000" cy="2526733"/>
          </a:xfrm>
          <a:prstGeom prst="rect">
            <a:avLst/>
          </a:prstGeom>
        </p:spPr>
      </p:pic>
      <p:sp>
        <p:nvSpPr>
          <p:cNvPr id="25" name="CaixaDeTexto 4">
            <a:extLst>
              <a:ext uri="{FF2B5EF4-FFF2-40B4-BE49-F238E27FC236}">
                <a16:creationId xmlns:a16="http://schemas.microsoft.com/office/drawing/2014/main" id="{C6005450-B7D3-764E-9AC8-333D455071EA}"/>
              </a:ext>
            </a:extLst>
          </p:cNvPr>
          <p:cNvSpPr txBox="1"/>
          <p:nvPr/>
        </p:nvSpPr>
        <p:spPr>
          <a:xfrm>
            <a:off x="1841156" y="4746736"/>
            <a:ext cx="9712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“Conectar as pessoas ao que e importante na vida delas por meio de viagens aéreas amigáveis, confiáveis e de baixo custo.”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EEF5CDE-86AE-DE4C-978B-1A7A553DB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63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progresso.am.br/galerias/noticias/810/0319_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 bwMode="auto">
          <a:xfrm>
            <a:off x="973783" y="3810470"/>
            <a:ext cx="10244433" cy="1934818"/>
          </a:xfrm>
          <a:prstGeom prst="rect">
            <a:avLst/>
          </a:prstGeom>
          <a:solidFill>
            <a:srgbClr val="FFCF2F">
              <a:alpha val="90000"/>
            </a:srgbClr>
          </a:solidFill>
          <a:ln w="9525" cap="flat" cmpd="sng" algn="ctr">
            <a:solidFill>
              <a:srgbClr val="FFC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5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26B5E8"/>
                </a:solidFill>
                <a:latin typeface="Gautami" panose="020B0502040204020203" pitchFamily="34" charset="0"/>
                <a:ea typeface="ＭＳ Ｐゴシック" pitchFamily="-110" charset="-128"/>
                <a:cs typeface="Gautami" panose="020B0502040204020203" pitchFamily="34" charset="0"/>
              </a:rPr>
              <a:t>E NA PRÁTICA?</a:t>
            </a:r>
          </a:p>
        </p:txBody>
      </p:sp>
    </p:spTree>
    <p:extLst>
      <p:ext uri="{BB962C8B-B14F-4D97-AF65-F5344CB8AC3E}">
        <p14:creationId xmlns:p14="http://schemas.microsoft.com/office/powerpoint/2010/main" val="683293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35984F-2547-B544-A728-0C724F04C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12" name="CaixaDeTexto 7">
            <a:extLst>
              <a:ext uri="{FF2B5EF4-FFF2-40B4-BE49-F238E27FC236}">
                <a16:creationId xmlns:a16="http://schemas.microsoft.com/office/drawing/2014/main" id="{DCAF606C-2997-C448-8513-BC78742ADFF2}"/>
              </a:ext>
            </a:extLst>
          </p:cNvPr>
          <p:cNvSpPr txBox="1"/>
          <p:nvPr/>
        </p:nvSpPr>
        <p:spPr>
          <a:xfrm>
            <a:off x="472073" y="-104737"/>
            <a:ext cx="115080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Ações de liderança </a:t>
            </a:r>
            <a:endParaRPr lang="pt-BR" sz="2800" b="1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13" name="Conector reto 8">
            <a:extLst>
              <a:ext uri="{FF2B5EF4-FFF2-40B4-BE49-F238E27FC236}">
                <a16:creationId xmlns:a16="http://schemas.microsoft.com/office/drawing/2014/main" id="{31BC7123-1955-2A4B-AC9D-2FCCE6E3BED0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4">
            <a:extLst>
              <a:ext uri="{FF2B5EF4-FFF2-40B4-BE49-F238E27FC236}">
                <a16:creationId xmlns:a16="http://schemas.microsoft.com/office/drawing/2014/main" id="{F6BE59FF-35CC-9C47-88E5-2CE2370E1DA7}"/>
              </a:ext>
            </a:extLst>
          </p:cNvPr>
          <p:cNvSpPr txBox="1"/>
          <p:nvPr/>
        </p:nvSpPr>
        <p:spPr>
          <a:xfrm>
            <a:off x="967819" y="1692062"/>
            <a:ext cx="268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Saber ser liderado</a:t>
            </a:r>
          </a:p>
        </p:txBody>
      </p:sp>
      <p:sp>
        <p:nvSpPr>
          <p:cNvPr id="7" name="CaixaDeTexto 4">
            <a:extLst>
              <a:ext uri="{FF2B5EF4-FFF2-40B4-BE49-F238E27FC236}">
                <a16:creationId xmlns:a16="http://schemas.microsoft.com/office/drawing/2014/main" id="{B436334A-A5BC-614E-84C1-5AB32AEE54F8}"/>
              </a:ext>
            </a:extLst>
          </p:cNvPr>
          <p:cNvSpPr txBox="1"/>
          <p:nvPr/>
        </p:nvSpPr>
        <p:spPr>
          <a:xfrm>
            <a:off x="967818" y="2153727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Fazer as perguntas certas</a:t>
            </a:r>
          </a:p>
        </p:txBody>
      </p:sp>
      <p:sp>
        <p:nvSpPr>
          <p:cNvPr id="8" name="CaixaDeTexto 4">
            <a:extLst>
              <a:ext uri="{FF2B5EF4-FFF2-40B4-BE49-F238E27FC236}">
                <a16:creationId xmlns:a16="http://schemas.microsoft.com/office/drawing/2014/main" id="{371F419B-F4BE-DC41-B0F7-92ED0A415367}"/>
              </a:ext>
            </a:extLst>
          </p:cNvPr>
          <p:cNvSpPr txBox="1"/>
          <p:nvPr/>
        </p:nvSpPr>
        <p:spPr>
          <a:xfrm>
            <a:off x="967818" y="2615392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Colocar restrições em vez de regras</a:t>
            </a:r>
          </a:p>
        </p:txBody>
      </p:sp>
      <p:sp>
        <p:nvSpPr>
          <p:cNvPr id="9" name="CaixaDeTexto 4">
            <a:extLst>
              <a:ext uri="{FF2B5EF4-FFF2-40B4-BE49-F238E27FC236}">
                <a16:creationId xmlns:a16="http://schemas.microsoft.com/office/drawing/2014/main" id="{4FE4B538-2543-9946-B848-788A885CFC35}"/>
              </a:ext>
            </a:extLst>
          </p:cNvPr>
          <p:cNvSpPr txBox="1"/>
          <p:nvPr/>
        </p:nvSpPr>
        <p:spPr>
          <a:xfrm>
            <a:off x="967818" y="3077057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Delegar tarefas, monitorar a execução e fornecer </a:t>
            </a:r>
            <a:r>
              <a:rPr lang="pt-BR" sz="2400" b="1" i="1" err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mentoring</a:t>
            </a:r>
            <a:endParaRPr lang="pt-BR" sz="2400" b="1" i="1">
              <a:solidFill>
                <a:srgbClr val="FFCF2F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sp>
        <p:nvSpPr>
          <p:cNvPr id="14" name="CaixaDeTexto 4">
            <a:extLst>
              <a:ext uri="{FF2B5EF4-FFF2-40B4-BE49-F238E27FC236}">
                <a16:creationId xmlns:a16="http://schemas.microsoft.com/office/drawing/2014/main" id="{ACBA834F-B806-7244-AEF0-D10B8F58E6B9}"/>
              </a:ext>
            </a:extLst>
          </p:cNvPr>
          <p:cNvSpPr txBox="1"/>
          <p:nvPr/>
        </p:nvSpPr>
        <p:spPr>
          <a:xfrm>
            <a:off x="967818" y="3485196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Desenvolver as suas </a:t>
            </a:r>
            <a:r>
              <a:rPr lang="pt-BR" sz="2400" b="1" err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skills</a:t>
            </a:r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de liderança </a:t>
            </a:r>
          </a:p>
        </p:txBody>
      </p:sp>
      <p:sp>
        <p:nvSpPr>
          <p:cNvPr id="15" name="CaixaDeTexto 4">
            <a:extLst>
              <a:ext uri="{FF2B5EF4-FFF2-40B4-BE49-F238E27FC236}">
                <a16:creationId xmlns:a16="http://schemas.microsoft.com/office/drawing/2014/main" id="{4D8CC8F7-1892-8741-923A-8E5D9D384244}"/>
              </a:ext>
            </a:extLst>
          </p:cNvPr>
          <p:cNvSpPr txBox="1"/>
          <p:nvPr/>
        </p:nvSpPr>
        <p:spPr>
          <a:xfrm>
            <a:off x="967818" y="3946861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Identificar lideres informais e desenvolve-los</a:t>
            </a:r>
          </a:p>
        </p:txBody>
      </p:sp>
      <p:sp>
        <p:nvSpPr>
          <p:cNvPr id="16" name="CaixaDeTexto 4">
            <a:extLst>
              <a:ext uri="{FF2B5EF4-FFF2-40B4-BE49-F238E27FC236}">
                <a16:creationId xmlns:a16="http://schemas.microsoft.com/office/drawing/2014/main" id="{8D757003-7507-0D4E-923F-53162094B304}"/>
              </a:ext>
            </a:extLst>
          </p:cNvPr>
          <p:cNvSpPr txBox="1"/>
          <p:nvPr/>
        </p:nvSpPr>
        <p:spPr>
          <a:xfrm>
            <a:off x="967818" y="4408526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Criar, comunicar e refinar uma visão para o seu time</a:t>
            </a:r>
          </a:p>
        </p:txBody>
      </p:sp>
      <p:sp>
        <p:nvSpPr>
          <p:cNvPr id="17" name="CaixaDeTexto 4">
            <a:extLst>
              <a:ext uri="{FF2B5EF4-FFF2-40B4-BE49-F238E27FC236}">
                <a16:creationId xmlns:a16="http://schemas.microsoft.com/office/drawing/2014/main" id="{F78C314E-9E5E-EA4E-985E-05CC3A3B5573}"/>
              </a:ext>
            </a:extLst>
          </p:cNvPr>
          <p:cNvSpPr txBox="1"/>
          <p:nvPr/>
        </p:nvSpPr>
        <p:spPr>
          <a:xfrm>
            <a:off x="967818" y="4816665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DAR FEEDBACK!!</a:t>
            </a:r>
          </a:p>
        </p:txBody>
      </p:sp>
    </p:spTree>
    <p:extLst>
      <p:ext uri="{BB962C8B-B14F-4D97-AF65-F5344CB8AC3E}">
        <p14:creationId xmlns:p14="http://schemas.microsoft.com/office/powerpoint/2010/main" val="243062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16" grpId="0"/>
      <p:bldP spid="17" grpId="0"/>
      <p:bldP spid="1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progresso.am.br/galerias/noticias/810/0319_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 bwMode="auto">
          <a:xfrm>
            <a:off x="973783" y="3810470"/>
            <a:ext cx="10244433" cy="1934818"/>
          </a:xfrm>
          <a:prstGeom prst="rect">
            <a:avLst/>
          </a:prstGeom>
          <a:solidFill>
            <a:srgbClr val="FFCF2F">
              <a:alpha val="90000"/>
            </a:srgbClr>
          </a:solidFill>
          <a:ln w="9525" cap="flat" cmpd="sng" algn="ctr">
            <a:solidFill>
              <a:srgbClr val="FFC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5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26B5E8"/>
                </a:solidFill>
                <a:latin typeface="Gautami" panose="020B0502040204020203" pitchFamily="34" charset="0"/>
                <a:ea typeface="ＭＳ Ｐゴシック" pitchFamily="-110" charset="-128"/>
                <a:cs typeface="Gautami" panose="020B0502040204020203" pitchFamily="34" charset="0"/>
              </a:rPr>
              <a:t>E OS RESULTADOS?</a:t>
            </a:r>
          </a:p>
        </p:txBody>
      </p:sp>
    </p:spTree>
    <p:extLst>
      <p:ext uri="{BB962C8B-B14F-4D97-AF65-F5344CB8AC3E}">
        <p14:creationId xmlns:p14="http://schemas.microsoft.com/office/powerpoint/2010/main" val="2327730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35984F-2547-B544-A728-0C724F04C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94" y="6240844"/>
            <a:ext cx="4495800" cy="596900"/>
          </a:xfrm>
          <a:prstGeom prst="rect">
            <a:avLst/>
          </a:prstGeom>
        </p:spPr>
      </p:pic>
      <p:sp>
        <p:nvSpPr>
          <p:cNvPr id="12" name="CaixaDeTexto 7">
            <a:extLst>
              <a:ext uri="{FF2B5EF4-FFF2-40B4-BE49-F238E27FC236}">
                <a16:creationId xmlns:a16="http://schemas.microsoft.com/office/drawing/2014/main" id="{DCAF606C-2997-C448-8513-BC78742ADFF2}"/>
              </a:ext>
            </a:extLst>
          </p:cNvPr>
          <p:cNvSpPr txBox="1"/>
          <p:nvPr/>
        </p:nvSpPr>
        <p:spPr>
          <a:xfrm>
            <a:off x="472073" y="-104737"/>
            <a:ext cx="115080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                      </a:t>
            </a:r>
          </a:p>
          <a:p>
            <a:r>
              <a:rPr lang="pt-BR" sz="3600" b="1" dirty="0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Resultados desse modelo</a:t>
            </a:r>
            <a:endParaRPr lang="pt-BR" sz="2800" b="1" dirty="0">
              <a:solidFill>
                <a:srgbClr val="26B5E8"/>
              </a:solidFill>
              <a:latin typeface="Gautami" panose="020B0502040204020203" pitchFamily="34" charset="0"/>
              <a:cs typeface="Gautami" panose="020B0502040204020203" pitchFamily="34" charset="0"/>
            </a:endParaRPr>
          </a:p>
        </p:txBody>
      </p:sp>
      <p:cxnSp>
        <p:nvCxnSpPr>
          <p:cNvPr id="13" name="Conector reto 8">
            <a:extLst>
              <a:ext uri="{FF2B5EF4-FFF2-40B4-BE49-F238E27FC236}">
                <a16:creationId xmlns:a16="http://schemas.microsoft.com/office/drawing/2014/main" id="{31BC7123-1955-2A4B-AC9D-2FCCE6E3BED0}"/>
              </a:ext>
            </a:extLst>
          </p:cNvPr>
          <p:cNvCxnSpPr>
            <a:cxnSpLocks/>
          </p:cNvCxnSpPr>
          <p:nvPr/>
        </p:nvCxnSpPr>
        <p:spPr>
          <a:xfrm>
            <a:off x="337624" y="245762"/>
            <a:ext cx="0" cy="868663"/>
          </a:xfrm>
          <a:prstGeom prst="line">
            <a:avLst/>
          </a:prstGeom>
          <a:ln w="76200">
            <a:solidFill>
              <a:srgbClr val="FFC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4">
            <a:extLst>
              <a:ext uri="{FF2B5EF4-FFF2-40B4-BE49-F238E27FC236}">
                <a16:creationId xmlns:a16="http://schemas.microsoft.com/office/drawing/2014/main" id="{F6BE59FF-35CC-9C47-88E5-2CE2370E1DA7}"/>
              </a:ext>
            </a:extLst>
          </p:cNvPr>
          <p:cNvSpPr txBox="1"/>
          <p:nvPr/>
        </p:nvSpPr>
        <p:spPr>
          <a:xfrm>
            <a:off x="967819" y="1692062"/>
            <a:ext cx="6208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Tomada de decisão rápida </a:t>
            </a:r>
          </a:p>
        </p:txBody>
      </p:sp>
      <p:sp>
        <p:nvSpPr>
          <p:cNvPr id="7" name="CaixaDeTexto 4">
            <a:extLst>
              <a:ext uri="{FF2B5EF4-FFF2-40B4-BE49-F238E27FC236}">
                <a16:creationId xmlns:a16="http://schemas.microsoft.com/office/drawing/2014/main" id="{B436334A-A5BC-614E-84C1-5AB32AEE54F8}"/>
              </a:ext>
            </a:extLst>
          </p:cNvPr>
          <p:cNvSpPr txBox="1"/>
          <p:nvPr/>
        </p:nvSpPr>
        <p:spPr>
          <a:xfrm>
            <a:off x="967818" y="2153727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Times comprometidos e engajados no proposito </a:t>
            </a:r>
          </a:p>
        </p:txBody>
      </p:sp>
      <p:sp>
        <p:nvSpPr>
          <p:cNvPr id="8" name="CaixaDeTexto 4">
            <a:extLst>
              <a:ext uri="{FF2B5EF4-FFF2-40B4-BE49-F238E27FC236}">
                <a16:creationId xmlns:a16="http://schemas.microsoft.com/office/drawing/2014/main" id="{371F419B-F4BE-DC41-B0F7-92ED0A415367}"/>
              </a:ext>
            </a:extLst>
          </p:cNvPr>
          <p:cNvSpPr txBox="1"/>
          <p:nvPr/>
        </p:nvSpPr>
        <p:spPr>
          <a:xfrm>
            <a:off x="967818" y="2615392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Desenvolvimento da maestria técnica </a:t>
            </a:r>
          </a:p>
        </p:txBody>
      </p:sp>
      <p:sp>
        <p:nvSpPr>
          <p:cNvPr id="9" name="CaixaDeTexto 4">
            <a:extLst>
              <a:ext uri="{FF2B5EF4-FFF2-40B4-BE49-F238E27FC236}">
                <a16:creationId xmlns:a16="http://schemas.microsoft.com/office/drawing/2014/main" id="{4FE4B538-2543-9946-B848-788A885CFC35}"/>
              </a:ext>
            </a:extLst>
          </p:cNvPr>
          <p:cNvSpPr txBox="1"/>
          <p:nvPr/>
        </p:nvSpPr>
        <p:spPr>
          <a:xfrm>
            <a:off x="967818" y="3077057"/>
            <a:ext cx="885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Criação de soluções inovadoras </a:t>
            </a:r>
          </a:p>
        </p:txBody>
      </p:sp>
    </p:spTree>
    <p:extLst>
      <p:ext uri="{BB962C8B-B14F-4D97-AF65-F5344CB8AC3E}">
        <p14:creationId xmlns:p14="http://schemas.microsoft.com/office/powerpoint/2010/main" val="33928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2" descr="Uma imagem contendo interior, teto, pessoa, mesa&#10;&#10;Descrição gerada com muito alta confiança">
            <a:extLst>
              <a:ext uri="{FF2B5EF4-FFF2-40B4-BE49-F238E27FC236}">
                <a16:creationId xmlns:a16="http://schemas.microsoft.com/office/drawing/2014/main" id="{E4671609-2DA5-524B-AACB-FCFE029E1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8" b="1073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tângulo 9">
            <a:extLst>
              <a:ext uri="{FF2B5EF4-FFF2-40B4-BE49-F238E27FC236}">
                <a16:creationId xmlns:a16="http://schemas.microsoft.com/office/drawing/2014/main" id="{2118F82F-147A-0A49-A106-B883732828B9}"/>
              </a:ext>
            </a:extLst>
          </p:cNvPr>
          <p:cNvSpPr/>
          <p:nvPr/>
        </p:nvSpPr>
        <p:spPr bwMode="auto">
          <a:xfrm>
            <a:off x="973783" y="3984093"/>
            <a:ext cx="10244433" cy="1934818"/>
          </a:xfrm>
          <a:prstGeom prst="rect">
            <a:avLst/>
          </a:prstGeom>
          <a:solidFill>
            <a:srgbClr val="FFCF2F">
              <a:alpha val="90000"/>
            </a:srgbClr>
          </a:solidFill>
          <a:ln w="9525" cap="flat" cmpd="sng" algn="ctr">
            <a:solidFill>
              <a:srgbClr val="FFC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1400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 dirty="0">
                <a:solidFill>
                  <a:srgbClr val="26B5E8"/>
                </a:solidFill>
                <a:latin typeface="Gautami" panose="020B0502040204020203" pitchFamily="34" charset="0"/>
                <a:ea typeface="ＭＳ Ｐゴシック" pitchFamily="-110" charset="-128"/>
                <a:cs typeface="Gautami" panose="020B0502040204020203" pitchFamily="34" charset="0"/>
              </a:rPr>
              <a:t>AMBIENTE DE TRABALHO LEVE E FELIZ </a:t>
            </a:r>
            <a:r>
              <a:rPr lang="pt-BR" sz="4400" b="1" dirty="0">
                <a:solidFill>
                  <a:srgbClr val="26B5E8"/>
                </a:solidFill>
                <a:latin typeface="Gautami" panose="020B0502040204020203" pitchFamily="34" charset="0"/>
                <a:ea typeface="ＭＳ Ｐゴシック" pitchFamily="-110" charset="-128"/>
                <a:cs typeface="Gautami" panose="020B0502040204020203" pitchFamily="34" charset="0"/>
                <a:sym typeface="Wingdings" pitchFamily="2" charset="2"/>
              </a:rPr>
              <a:t></a:t>
            </a:r>
            <a:endParaRPr lang="pt-BR" sz="4400" b="1" dirty="0">
              <a:solidFill>
                <a:srgbClr val="26B5E8"/>
              </a:solidFill>
              <a:latin typeface="Gautami" panose="020B0502040204020203" pitchFamily="34" charset="0"/>
              <a:ea typeface="ＭＳ Ｐゴシック" pitchFamily="-110" charset="-128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52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ebdesignburn.com/wp-content/uploads/2015/04/Grey-Texture-Background-and-Wallpaper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/>
          <p:cNvSpPr/>
          <p:nvPr/>
        </p:nvSpPr>
        <p:spPr>
          <a:xfrm>
            <a:off x="4686510" y="265041"/>
            <a:ext cx="2654446" cy="3750367"/>
          </a:xfrm>
          <a:prstGeom prst="ellipse">
            <a:avLst/>
          </a:prstGeom>
          <a:noFill/>
          <a:ln w="76200" cmpd="thinThick">
            <a:solidFill>
              <a:srgbClr val="FFCF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1" t="313" r="13919"/>
          <a:stretch/>
        </p:blipFill>
        <p:spPr>
          <a:xfrm>
            <a:off x="4709374" y="277921"/>
            <a:ext cx="2618702" cy="3717621"/>
          </a:xfrm>
          <a:prstGeom prst="ellipse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794073" y="4280448"/>
            <a:ext cx="8958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>
                <a:solidFill>
                  <a:srgbClr val="FFCF2F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                      </a:t>
            </a:r>
            <a:r>
              <a:rPr lang="pt-BR" sz="4000" b="1">
                <a:solidFill>
                  <a:srgbClr val="26B5E8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557424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420</Words>
  <Application>Microsoft Macintosh PowerPoint</Application>
  <PresentationFormat>Widescreen</PresentationFormat>
  <Paragraphs>102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Gautami</vt:lpstr>
      <vt:lpstr>Verdana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Thiago Müller</dc:creator>
  <cp:lastModifiedBy>Thiago Müller</cp:lastModifiedBy>
  <cp:revision>5</cp:revision>
  <dcterms:created xsi:type="dcterms:W3CDTF">2018-12-07T12:37:13Z</dcterms:created>
  <dcterms:modified xsi:type="dcterms:W3CDTF">2018-12-07T18:11:52Z</dcterms:modified>
</cp:coreProperties>
</file>