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278" r:id="rId3"/>
    <p:sldId id="282" r:id="rId4"/>
    <p:sldId id="316" r:id="rId5"/>
    <p:sldId id="317" r:id="rId6"/>
    <p:sldId id="318" r:id="rId7"/>
    <p:sldId id="319" r:id="rId8"/>
    <p:sldId id="320" r:id="rId9"/>
    <p:sldId id="321" r:id="rId10"/>
    <p:sldId id="315" r:id="rId11"/>
    <p:sldId id="283" r:id="rId12"/>
    <p:sldId id="304" r:id="rId13"/>
    <p:sldId id="284" r:id="rId14"/>
    <p:sldId id="285" r:id="rId15"/>
    <p:sldId id="286" r:id="rId16"/>
    <p:sldId id="287" r:id="rId17"/>
    <p:sldId id="314" r:id="rId18"/>
    <p:sldId id="289" r:id="rId19"/>
    <p:sldId id="290" r:id="rId20"/>
    <p:sldId id="322" r:id="rId21"/>
    <p:sldId id="291" r:id="rId22"/>
    <p:sldId id="292" r:id="rId23"/>
    <p:sldId id="297" r:id="rId24"/>
    <p:sldId id="310" r:id="rId25"/>
    <p:sldId id="311" r:id="rId26"/>
    <p:sldId id="312" r:id="rId27"/>
    <p:sldId id="313" r:id="rId28"/>
    <p:sldId id="298" r:id="rId29"/>
    <p:sldId id="299" r:id="rId30"/>
    <p:sldId id="300" r:id="rId31"/>
    <p:sldId id="301" r:id="rId32"/>
    <p:sldId id="302" r:id="rId33"/>
    <p:sldId id="303" r:id="rId34"/>
    <p:sldId id="323" r:id="rId35"/>
    <p:sldId id="324" r:id="rId36"/>
    <p:sldId id="305" r:id="rId37"/>
    <p:sldId id="275" r:id="rId38"/>
  </p:sldIdLst>
  <p:sldSz cx="9359900" cy="5403850"/>
  <p:notesSz cx="9359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9"/>
    <p:restoredTop sz="94729"/>
  </p:normalViewPr>
  <p:slideViewPr>
    <p:cSldViewPr>
      <p:cViewPr varScale="1">
        <p:scale>
          <a:sx n="134" d="100"/>
          <a:sy n="134" d="100"/>
        </p:scale>
        <p:origin x="102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67" Type="http://schemas.openxmlformats.org/officeDocument/2006/relationships/image" Target="../media/image6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2468" y="1675193"/>
            <a:ext cx="7961312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04937" y="3026156"/>
            <a:ext cx="6556375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8312" y="1242885"/>
            <a:ext cx="4074318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23618" y="1242885"/>
            <a:ext cx="4074318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750312" y="0"/>
            <a:ext cx="610235" cy="5400040"/>
          </a:xfrm>
          <a:custGeom>
            <a:avLst/>
            <a:gdLst/>
            <a:ahLst/>
            <a:cxnLst/>
            <a:rect l="l" t="t" r="r" b="b"/>
            <a:pathLst>
              <a:path w="610234" h="5400040">
                <a:moveTo>
                  <a:pt x="0" y="5400040"/>
                </a:moveTo>
                <a:lnTo>
                  <a:pt x="609714" y="5400040"/>
                </a:lnTo>
                <a:lnTo>
                  <a:pt x="609714" y="0"/>
                </a:lnTo>
                <a:lnTo>
                  <a:pt x="0" y="0"/>
                </a:lnTo>
                <a:lnTo>
                  <a:pt x="0" y="5400040"/>
                </a:lnTo>
                <a:close/>
              </a:path>
            </a:pathLst>
          </a:custGeom>
          <a:solidFill>
            <a:srgbClr val="FF7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6896100" cy="5400040"/>
          </a:xfrm>
          <a:custGeom>
            <a:avLst/>
            <a:gdLst/>
            <a:ahLst/>
            <a:cxnLst/>
            <a:rect l="l" t="t" r="r" b="b"/>
            <a:pathLst>
              <a:path w="6896100" h="5400040">
                <a:moveTo>
                  <a:pt x="0" y="5400040"/>
                </a:moveTo>
                <a:lnTo>
                  <a:pt x="6896100" y="5400040"/>
                </a:lnTo>
                <a:lnTo>
                  <a:pt x="6896100" y="0"/>
                </a:lnTo>
                <a:lnTo>
                  <a:pt x="0" y="0"/>
                </a:lnTo>
                <a:lnTo>
                  <a:pt x="0" y="5400040"/>
                </a:lnTo>
                <a:close/>
              </a:path>
            </a:pathLst>
          </a:custGeom>
          <a:solidFill>
            <a:srgbClr val="FF7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68722" y="18282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8675" y="0"/>
            <a:ext cx="189064" cy="182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92317" y="0"/>
            <a:ext cx="123180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90407" y="0"/>
            <a:ext cx="197840" cy="182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55171" y="0"/>
            <a:ext cx="16256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8675" y="358020"/>
            <a:ext cx="189064" cy="217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92317" y="358020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90407" y="352994"/>
            <a:ext cx="197842" cy="2221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55171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8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59" h="305434">
                <a:moveTo>
                  <a:pt x="139103" y="233489"/>
                </a:moveTo>
                <a:lnTo>
                  <a:pt x="128841" y="238645"/>
                </a:lnTo>
                <a:lnTo>
                  <a:pt x="119720" y="243019"/>
                </a:lnTo>
                <a:lnTo>
                  <a:pt x="109039" y="247242"/>
                </a:lnTo>
                <a:lnTo>
                  <a:pt x="96762" y="249995"/>
                </a:lnTo>
                <a:lnTo>
                  <a:pt x="149028" y="249995"/>
                </a:lnTo>
                <a:lnTo>
                  <a:pt x="141706" y="234378"/>
                </a:lnTo>
                <a:lnTo>
                  <a:pt x="139103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156544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905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330250" y="0"/>
            <a:ext cx="189064" cy="182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2163893" y="0"/>
            <a:ext cx="123180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861982" y="0"/>
            <a:ext cx="197840" cy="182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626747" y="0"/>
            <a:ext cx="16256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156544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330250" y="358020"/>
            <a:ext cx="189064" cy="217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163893" y="358020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861982" y="352994"/>
            <a:ext cx="197842" cy="2221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626747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18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60" h="305434">
                <a:moveTo>
                  <a:pt x="139103" y="233489"/>
                </a:moveTo>
                <a:lnTo>
                  <a:pt x="128841" y="238645"/>
                </a:lnTo>
                <a:lnTo>
                  <a:pt x="119720" y="243019"/>
                </a:lnTo>
                <a:lnTo>
                  <a:pt x="109039" y="247242"/>
                </a:lnTo>
                <a:lnTo>
                  <a:pt x="96762" y="249995"/>
                </a:lnTo>
                <a:lnTo>
                  <a:pt x="149018" y="249995"/>
                </a:lnTo>
                <a:lnTo>
                  <a:pt x="141706" y="234378"/>
                </a:lnTo>
                <a:lnTo>
                  <a:pt x="139103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1168722" y="958906"/>
            <a:ext cx="0" cy="635"/>
          </a:xfrm>
          <a:custGeom>
            <a:avLst/>
            <a:gdLst/>
            <a:ahLst/>
            <a:cxnLst/>
            <a:rect l="l" t="t" r="r" b="b"/>
            <a:pathLst>
              <a:path h="634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58675" y="741823"/>
            <a:ext cx="189064" cy="2171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92317" y="741823"/>
            <a:ext cx="131660" cy="2171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590407" y="736796"/>
            <a:ext cx="197840" cy="22217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355171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59" h="305434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58675" y="1134097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892317" y="1134097"/>
            <a:ext cx="131660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90407" y="1129083"/>
            <a:ext cx="197840" cy="22216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355171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53"/>
                </a:lnTo>
                <a:lnTo>
                  <a:pt x="149026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4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6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156544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330250" y="741823"/>
            <a:ext cx="189064" cy="2171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2163893" y="741823"/>
            <a:ext cx="131660" cy="2171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861982" y="736796"/>
            <a:ext cx="197840" cy="22217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626747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95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60" h="305434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156544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1330250" y="1134097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2163893" y="1134097"/>
            <a:ext cx="131660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1861982" y="1129083"/>
            <a:ext cx="197840" cy="22216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626747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53"/>
                </a:lnTo>
                <a:lnTo>
                  <a:pt x="149016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78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4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16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1168722" y="173498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58675" y="1517900"/>
            <a:ext cx="189064" cy="2171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892317" y="1517900"/>
            <a:ext cx="131660" cy="2171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590407" y="1512873"/>
            <a:ext cx="197840" cy="22217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355171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9"/>
                </a:lnTo>
                <a:lnTo>
                  <a:pt x="63603" y="242196"/>
                </a:lnTo>
                <a:lnTo>
                  <a:pt x="58724" y="234077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58687" y="1910172"/>
            <a:ext cx="189052" cy="2171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92317" y="1910174"/>
            <a:ext cx="131660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590407" y="1905160"/>
            <a:ext cx="197840" cy="222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355171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156544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330250" y="1517900"/>
            <a:ext cx="189064" cy="2171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2163893" y="1517900"/>
            <a:ext cx="131660" cy="2171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861982" y="1512873"/>
            <a:ext cx="197840" cy="22217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626747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1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9"/>
                </a:lnTo>
                <a:lnTo>
                  <a:pt x="63603" y="242196"/>
                </a:lnTo>
                <a:lnTo>
                  <a:pt x="58724" y="234077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78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1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156544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10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330262" y="1910172"/>
            <a:ext cx="189052" cy="2171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2163893" y="1910174"/>
            <a:ext cx="131660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1861982" y="1905160"/>
            <a:ext cx="197840" cy="222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1626747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1168722" y="251107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8675" y="2293977"/>
            <a:ext cx="189064" cy="2171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892317" y="2293977"/>
            <a:ext cx="131660" cy="2171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590407" y="2288962"/>
            <a:ext cx="197840" cy="22216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355171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2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2" y="249982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8675" y="2686262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892317" y="2686262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590407" y="2681236"/>
            <a:ext cx="197842" cy="22217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355171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493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1156544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905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1330250" y="2293977"/>
            <a:ext cx="189064" cy="2171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2163893" y="2293977"/>
            <a:ext cx="131660" cy="2171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861982" y="2288962"/>
            <a:ext cx="197840" cy="22216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1626747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2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2" y="249982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1156544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1330250" y="2686262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2163893" y="2686262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1861982" y="2681236"/>
            <a:ext cx="197842" cy="22217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1626747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1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493"/>
                </a:lnTo>
                <a:lnTo>
                  <a:pt x="126390" y="86588"/>
                </a:lnTo>
                <a:lnTo>
                  <a:pt x="58978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1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3709008" y="18282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2425255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892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2598959" y="0"/>
            <a:ext cx="189064" cy="18287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3432602" y="0"/>
            <a:ext cx="123180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3130692" y="0"/>
            <a:ext cx="197840" cy="18288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2895464" y="0"/>
            <a:ext cx="162547" cy="1828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2425255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2598959" y="358020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3432602" y="358020"/>
            <a:ext cx="131648" cy="2171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3130692" y="352994"/>
            <a:ext cx="197842" cy="22217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2895464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6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89"/>
                </a:moveTo>
                <a:lnTo>
                  <a:pt x="128828" y="238645"/>
                </a:lnTo>
                <a:lnTo>
                  <a:pt x="119714" y="243019"/>
                </a:lnTo>
                <a:lnTo>
                  <a:pt x="109035" y="247242"/>
                </a:lnTo>
                <a:lnTo>
                  <a:pt x="96756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3696830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892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3870535" y="0"/>
            <a:ext cx="189064" cy="18287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4704177" y="0"/>
            <a:ext cx="123180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4402261" y="0"/>
            <a:ext cx="197853" cy="18288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4167039" y="0"/>
            <a:ext cx="162547" cy="1828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3696830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3870535" y="358020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4704177" y="358020"/>
            <a:ext cx="131648" cy="2171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4402261" y="352994"/>
            <a:ext cx="197853" cy="22217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4167039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6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89"/>
                </a:moveTo>
                <a:lnTo>
                  <a:pt x="128828" y="238645"/>
                </a:lnTo>
                <a:lnTo>
                  <a:pt x="119714" y="243019"/>
                </a:lnTo>
                <a:lnTo>
                  <a:pt x="109035" y="247242"/>
                </a:lnTo>
                <a:lnTo>
                  <a:pt x="96756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3709008" y="958906"/>
            <a:ext cx="0" cy="635"/>
          </a:xfrm>
          <a:custGeom>
            <a:avLst/>
            <a:gdLst/>
            <a:ahLst/>
            <a:cxnLst/>
            <a:rect l="l" t="t" r="r" b="b"/>
            <a:pathLst>
              <a:path h="634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2425255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2598959" y="741823"/>
            <a:ext cx="189064" cy="2171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3432602" y="741823"/>
            <a:ext cx="131648" cy="2171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3130692" y="736796"/>
            <a:ext cx="197840" cy="22217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2895464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2425255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2598959" y="1134097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3432602" y="1134097"/>
            <a:ext cx="131648" cy="2171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3130692" y="1129083"/>
            <a:ext cx="197840" cy="22216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2895464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4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4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3696830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3870535" y="741823"/>
            <a:ext cx="189064" cy="2171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4704177" y="741823"/>
            <a:ext cx="131648" cy="2171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4402261" y="736796"/>
            <a:ext cx="197853" cy="22217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4167039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3696830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3870535" y="1134097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4704177" y="1134097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4402261" y="1129083"/>
            <a:ext cx="197853" cy="22216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4167039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4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4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3709008" y="173498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2425255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2598959" y="1517900"/>
            <a:ext cx="189064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3432602" y="1517900"/>
            <a:ext cx="131648" cy="2171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3130692" y="1512873"/>
            <a:ext cx="197840" cy="22217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2895464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9"/>
                </a:lnTo>
                <a:lnTo>
                  <a:pt x="63590" y="242196"/>
                </a:lnTo>
                <a:lnTo>
                  <a:pt x="58712" y="234077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2425255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2598972" y="1910172"/>
            <a:ext cx="189052" cy="21715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3432602" y="1910174"/>
            <a:ext cx="131648" cy="21715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3130692" y="1905160"/>
            <a:ext cx="197840" cy="22217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2895464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3696830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3870535" y="1517900"/>
            <a:ext cx="189064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4704177" y="1517900"/>
            <a:ext cx="131648" cy="2171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4402261" y="1512873"/>
            <a:ext cx="197853" cy="22217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4167039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9"/>
                </a:lnTo>
                <a:lnTo>
                  <a:pt x="63590" y="242196"/>
                </a:lnTo>
                <a:lnTo>
                  <a:pt x="58712" y="234077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3696830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3870548" y="1910172"/>
            <a:ext cx="189052" cy="21715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4704177" y="1910174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4402261" y="1905160"/>
            <a:ext cx="197853" cy="22217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4167039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3709008" y="251107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2425255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2598959" y="2293977"/>
            <a:ext cx="189064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3432602" y="2293977"/>
            <a:ext cx="131648" cy="2171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3130692" y="2288962"/>
            <a:ext cx="197840" cy="22216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2895464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425255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598959" y="2686262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3432602" y="2686262"/>
            <a:ext cx="131648" cy="2171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3130692" y="2681236"/>
            <a:ext cx="197842" cy="22217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2895464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3696830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3870535" y="2293977"/>
            <a:ext cx="189064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4704177" y="2293977"/>
            <a:ext cx="131648" cy="2171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4402261" y="2288962"/>
            <a:ext cx="197853" cy="22216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4167039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3696830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3870535" y="2686262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4704177" y="2686262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4402261" y="2681236"/>
            <a:ext cx="197853" cy="222173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4167039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6252151" y="18282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5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4968405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892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5142110" y="0"/>
            <a:ext cx="189064" cy="18287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5975752" y="0"/>
            <a:ext cx="123180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5673836" y="0"/>
            <a:ext cx="197853" cy="18288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5438613" y="0"/>
            <a:ext cx="162547" cy="1828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4968405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5142110" y="358020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5975752" y="358020"/>
            <a:ext cx="131648" cy="2171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5673836" y="352994"/>
            <a:ext cx="197853" cy="222173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5438613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6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89"/>
                </a:moveTo>
                <a:lnTo>
                  <a:pt x="128828" y="238645"/>
                </a:lnTo>
                <a:lnTo>
                  <a:pt x="119714" y="243019"/>
                </a:lnTo>
                <a:lnTo>
                  <a:pt x="109035" y="247242"/>
                </a:lnTo>
                <a:lnTo>
                  <a:pt x="96756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6239979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892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6413698" y="0"/>
            <a:ext cx="189039" cy="18287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7247328" y="0"/>
            <a:ext cx="123173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6945411" y="0"/>
            <a:ext cx="197840" cy="18288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6710189" y="0"/>
            <a:ext cx="162547" cy="1828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6239979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6413698" y="358020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7247328" y="358020"/>
            <a:ext cx="131648" cy="2171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6945411" y="352994"/>
            <a:ext cx="197842" cy="22217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6710189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5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59" h="305434">
                <a:moveTo>
                  <a:pt x="139090" y="233489"/>
                </a:moveTo>
                <a:lnTo>
                  <a:pt x="128828" y="238645"/>
                </a:lnTo>
                <a:lnTo>
                  <a:pt x="119709" y="243019"/>
                </a:lnTo>
                <a:lnTo>
                  <a:pt x="109031" y="247242"/>
                </a:lnTo>
                <a:lnTo>
                  <a:pt x="96755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6252151" y="958906"/>
            <a:ext cx="0" cy="635"/>
          </a:xfrm>
          <a:custGeom>
            <a:avLst/>
            <a:gdLst/>
            <a:ahLst/>
            <a:cxnLst/>
            <a:rect l="l" t="t" r="r" b="b"/>
            <a:pathLst>
              <a:path h="634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4968405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5142110" y="741823"/>
            <a:ext cx="189064" cy="2171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5975752" y="741823"/>
            <a:ext cx="131648" cy="2171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5673836" y="736796"/>
            <a:ext cx="197853" cy="22217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5438613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4968405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5142110" y="1134097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5975752" y="1134097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5673836" y="1129083"/>
            <a:ext cx="197853" cy="222161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5438613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4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4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4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4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6239979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6413698" y="741823"/>
            <a:ext cx="189039" cy="21714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7247328" y="741823"/>
            <a:ext cx="131648" cy="2171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6945411" y="736796"/>
            <a:ext cx="197840" cy="222173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6710189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5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59" h="305434">
                <a:moveTo>
                  <a:pt x="139090" y="233476"/>
                </a:moveTo>
                <a:lnTo>
                  <a:pt x="128828" y="238645"/>
                </a:lnTo>
                <a:lnTo>
                  <a:pt x="119709" y="243017"/>
                </a:lnTo>
                <a:lnTo>
                  <a:pt x="109031" y="247237"/>
                </a:lnTo>
                <a:lnTo>
                  <a:pt x="96755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6239979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6413698" y="1134097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7247328" y="1134097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6945411" y="1129083"/>
            <a:ext cx="197840" cy="22216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6710189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4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4">
                <a:moveTo>
                  <a:pt x="139090" y="233476"/>
                </a:moveTo>
                <a:lnTo>
                  <a:pt x="128828" y="238633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4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6252151" y="173498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4968405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5142110" y="1517900"/>
            <a:ext cx="189064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5975752" y="1517900"/>
            <a:ext cx="131648" cy="2171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5673836" y="1512873"/>
            <a:ext cx="197853" cy="222173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5438613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9"/>
                </a:lnTo>
                <a:lnTo>
                  <a:pt x="63590" y="242196"/>
                </a:lnTo>
                <a:lnTo>
                  <a:pt x="58712" y="234077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4968405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5142123" y="1910172"/>
            <a:ext cx="189052" cy="217157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5975752" y="1910174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5673836" y="1905160"/>
            <a:ext cx="197853" cy="22217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5438613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6239979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6413698" y="1517900"/>
            <a:ext cx="189039" cy="21714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7247328" y="1517900"/>
            <a:ext cx="131648" cy="2171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6945411" y="1512873"/>
            <a:ext cx="197840" cy="222173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6710189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299"/>
                </a:lnTo>
                <a:lnTo>
                  <a:pt x="63590" y="242196"/>
                </a:lnTo>
                <a:lnTo>
                  <a:pt x="58712" y="234077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3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6239979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k object 237"/>
          <p:cNvSpPr/>
          <p:nvPr/>
        </p:nvSpPr>
        <p:spPr>
          <a:xfrm>
            <a:off x="6413698" y="1910172"/>
            <a:ext cx="189039" cy="217157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7247328" y="1910174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6945411" y="1905160"/>
            <a:ext cx="197840" cy="222173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6710189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5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45"/>
                </a:lnTo>
                <a:lnTo>
                  <a:pt x="119709" y="243017"/>
                </a:lnTo>
                <a:lnTo>
                  <a:pt x="109031" y="247237"/>
                </a:lnTo>
                <a:lnTo>
                  <a:pt x="96755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6252151" y="251107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5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4968405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5142110" y="2293977"/>
            <a:ext cx="189064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5975752" y="2293977"/>
            <a:ext cx="131648" cy="2171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k object 245"/>
          <p:cNvSpPr/>
          <p:nvPr/>
        </p:nvSpPr>
        <p:spPr>
          <a:xfrm>
            <a:off x="5673836" y="2288962"/>
            <a:ext cx="197853" cy="222161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k object 246"/>
          <p:cNvSpPr/>
          <p:nvPr/>
        </p:nvSpPr>
        <p:spPr>
          <a:xfrm>
            <a:off x="5438613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k object 247"/>
          <p:cNvSpPr/>
          <p:nvPr/>
        </p:nvSpPr>
        <p:spPr>
          <a:xfrm>
            <a:off x="4968405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k object 248"/>
          <p:cNvSpPr/>
          <p:nvPr/>
        </p:nvSpPr>
        <p:spPr>
          <a:xfrm>
            <a:off x="5142110" y="2686262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k object 249"/>
          <p:cNvSpPr/>
          <p:nvPr/>
        </p:nvSpPr>
        <p:spPr>
          <a:xfrm>
            <a:off x="5975752" y="2686262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k object 250"/>
          <p:cNvSpPr/>
          <p:nvPr/>
        </p:nvSpPr>
        <p:spPr>
          <a:xfrm>
            <a:off x="5673836" y="2681236"/>
            <a:ext cx="197853" cy="22217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k object 251"/>
          <p:cNvSpPr/>
          <p:nvPr/>
        </p:nvSpPr>
        <p:spPr>
          <a:xfrm>
            <a:off x="5438613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k object 252"/>
          <p:cNvSpPr/>
          <p:nvPr/>
        </p:nvSpPr>
        <p:spPr>
          <a:xfrm>
            <a:off x="6239979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k object 253"/>
          <p:cNvSpPr/>
          <p:nvPr/>
        </p:nvSpPr>
        <p:spPr>
          <a:xfrm>
            <a:off x="6413698" y="2293977"/>
            <a:ext cx="189039" cy="2171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k object 254"/>
          <p:cNvSpPr/>
          <p:nvPr/>
        </p:nvSpPr>
        <p:spPr>
          <a:xfrm>
            <a:off x="7247328" y="2293977"/>
            <a:ext cx="131648" cy="2171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k object 255"/>
          <p:cNvSpPr/>
          <p:nvPr/>
        </p:nvSpPr>
        <p:spPr>
          <a:xfrm>
            <a:off x="6945411" y="2288962"/>
            <a:ext cx="197840" cy="222161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k object 256"/>
          <p:cNvSpPr/>
          <p:nvPr/>
        </p:nvSpPr>
        <p:spPr>
          <a:xfrm>
            <a:off x="6710189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2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k object 257"/>
          <p:cNvSpPr/>
          <p:nvPr/>
        </p:nvSpPr>
        <p:spPr>
          <a:xfrm>
            <a:off x="6239979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k object 258"/>
          <p:cNvSpPr/>
          <p:nvPr/>
        </p:nvSpPr>
        <p:spPr>
          <a:xfrm>
            <a:off x="6413698" y="2686262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k object 259"/>
          <p:cNvSpPr/>
          <p:nvPr/>
        </p:nvSpPr>
        <p:spPr>
          <a:xfrm>
            <a:off x="7247328" y="2686262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k object 260"/>
          <p:cNvSpPr/>
          <p:nvPr/>
        </p:nvSpPr>
        <p:spPr>
          <a:xfrm>
            <a:off x="6945411" y="2681236"/>
            <a:ext cx="197842" cy="222173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k object 261"/>
          <p:cNvSpPr/>
          <p:nvPr/>
        </p:nvSpPr>
        <p:spPr>
          <a:xfrm>
            <a:off x="6710189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2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k object 262"/>
          <p:cNvSpPr/>
          <p:nvPr/>
        </p:nvSpPr>
        <p:spPr>
          <a:xfrm>
            <a:off x="8792436" y="18282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5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k object 263"/>
          <p:cNvSpPr/>
          <p:nvPr/>
        </p:nvSpPr>
        <p:spPr>
          <a:xfrm>
            <a:off x="7508684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904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k object 264"/>
          <p:cNvSpPr/>
          <p:nvPr/>
        </p:nvSpPr>
        <p:spPr>
          <a:xfrm>
            <a:off x="7682407" y="0"/>
            <a:ext cx="189039" cy="18287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k object 265"/>
          <p:cNvSpPr/>
          <p:nvPr/>
        </p:nvSpPr>
        <p:spPr>
          <a:xfrm>
            <a:off x="8516038" y="0"/>
            <a:ext cx="123173" cy="182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k object 266"/>
          <p:cNvSpPr/>
          <p:nvPr/>
        </p:nvSpPr>
        <p:spPr>
          <a:xfrm>
            <a:off x="8214121" y="0"/>
            <a:ext cx="197840" cy="182881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k object 267"/>
          <p:cNvSpPr/>
          <p:nvPr/>
        </p:nvSpPr>
        <p:spPr>
          <a:xfrm>
            <a:off x="7978886" y="0"/>
            <a:ext cx="162559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k object 268"/>
          <p:cNvSpPr/>
          <p:nvPr/>
        </p:nvSpPr>
        <p:spPr>
          <a:xfrm>
            <a:off x="7508684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k object 269"/>
          <p:cNvSpPr/>
          <p:nvPr/>
        </p:nvSpPr>
        <p:spPr>
          <a:xfrm>
            <a:off x="7682407" y="358020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k object 270"/>
          <p:cNvSpPr/>
          <p:nvPr/>
        </p:nvSpPr>
        <p:spPr>
          <a:xfrm>
            <a:off x="8516038" y="358020"/>
            <a:ext cx="131648" cy="2171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k object 271"/>
          <p:cNvSpPr/>
          <p:nvPr/>
        </p:nvSpPr>
        <p:spPr>
          <a:xfrm>
            <a:off x="8214121" y="352994"/>
            <a:ext cx="197842" cy="22217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k object 272"/>
          <p:cNvSpPr/>
          <p:nvPr/>
        </p:nvSpPr>
        <p:spPr>
          <a:xfrm>
            <a:off x="7978886" y="2697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95" y="0"/>
                </a:moveTo>
                <a:lnTo>
                  <a:pt x="888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8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59" h="305434">
                <a:moveTo>
                  <a:pt x="139103" y="233489"/>
                </a:moveTo>
                <a:lnTo>
                  <a:pt x="128841" y="238645"/>
                </a:lnTo>
                <a:lnTo>
                  <a:pt x="119720" y="243019"/>
                </a:lnTo>
                <a:lnTo>
                  <a:pt x="109039" y="247242"/>
                </a:lnTo>
                <a:lnTo>
                  <a:pt x="96762" y="249995"/>
                </a:lnTo>
                <a:lnTo>
                  <a:pt x="149028" y="249995"/>
                </a:lnTo>
                <a:lnTo>
                  <a:pt x="141706" y="234378"/>
                </a:lnTo>
                <a:lnTo>
                  <a:pt x="139103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k object 273"/>
          <p:cNvSpPr/>
          <p:nvPr/>
        </p:nvSpPr>
        <p:spPr>
          <a:xfrm>
            <a:off x="8780259" y="0"/>
            <a:ext cx="57150" cy="182880"/>
          </a:xfrm>
          <a:custGeom>
            <a:avLst/>
            <a:gdLst/>
            <a:ahLst/>
            <a:cxnLst/>
            <a:rect l="l" t="t" r="r" b="b"/>
            <a:pathLst>
              <a:path w="57150" h="182880">
                <a:moveTo>
                  <a:pt x="57086" y="0"/>
                </a:moveTo>
                <a:lnTo>
                  <a:pt x="0" y="0"/>
                </a:lnTo>
                <a:lnTo>
                  <a:pt x="0" y="180984"/>
                </a:lnTo>
                <a:lnTo>
                  <a:pt x="1904" y="182876"/>
                </a:lnTo>
                <a:lnTo>
                  <a:pt x="55194" y="182876"/>
                </a:lnTo>
                <a:lnTo>
                  <a:pt x="57086" y="180984"/>
                </a:lnTo>
                <a:lnTo>
                  <a:pt x="57086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k object 274"/>
          <p:cNvSpPr/>
          <p:nvPr/>
        </p:nvSpPr>
        <p:spPr>
          <a:xfrm>
            <a:off x="8953965" y="0"/>
            <a:ext cx="189064" cy="182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k object 275"/>
          <p:cNvSpPr/>
          <p:nvPr/>
        </p:nvSpPr>
        <p:spPr>
          <a:xfrm>
            <a:off x="9250461" y="0"/>
            <a:ext cx="109565" cy="18288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k object 276"/>
          <p:cNvSpPr/>
          <p:nvPr/>
        </p:nvSpPr>
        <p:spPr>
          <a:xfrm>
            <a:off x="8780259" y="36304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k object 277"/>
          <p:cNvSpPr/>
          <p:nvPr/>
        </p:nvSpPr>
        <p:spPr>
          <a:xfrm>
            <a:off x="8953965" y="358020"/>
            <a:ext cx="189064" cy="217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k object 278"/>
          <p:cNvSpPr/>
          <p:nvPr/>
        </p:nvSpPr>
        <p:spPr>
          <a:xfrm>
            <a:off x="9250461" y="269769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4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09565" y="302250"/>
                </a:lnTo>
                <a:lnTo>
                  <a:pt x="109565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09854" h="305434">
                <a:moveTo>
                  <a:pt x="109565" y="247033"/>
                </a:moveTo>
                <a:lnTo>
                  <a:pt x="109039" y="247242"/>
                </a:lnTo>
                <a:lnTo>
                  <a:pt x="96762" y="249995"/>
                </a:lnTo>
                <a:lnTo>
                  <a:pt x="109565" y="249995"/>
                </a:lnTo>
                <a:lnTo>
                  <a:pt x="109565" y="24703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k object 279"/>
          <p:cNvSpPr/>
          <p:nvPr/>
        </p:nvSpPr>
        <p:spPr>
          <a:xfrm>
            <a:off x="8792436" y="958906"/>
            <a:ext cx="0" cy="635"/>
          </a:xfrm>
          <a:custGeom>
            <a:avLst/>
            <a:gdLst/>
            <a:ahLst/>
            <a:cxnLst/>
            <a:rect l="l" t="t" r="r" b="b"/>
            <a:pathLst>
              <a:path h="634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k object 280"/>
          <p:cNvSpPr/>
          <p:nvPr/>
        </p:nvSpPr>
        <p:spPr>
          <a:xfrm>
            <a:off x="7508684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k object 281"/>
          <p:cNvSpPr/>
          <p:nvPr/>
        </p:nvSpPr>
        <p:spPr>
          <a:xfrm>
            <a:off x="7682407" y="741823"/>
            <a:ext cx="189039" cy="2171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k object 282"/>
          <p:cNvSpPr/>
          <p:nvPr/>
        </p:nvSpPr>
        <p:spPr>
          <a:xfrm>
            <a:off x="8516038" y="741823"/>
            <a:ext cx="131648" cy="2171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k object 283"/>
          <p:cNvSpPr/>
          <p:nvPr/>
        </p:nvSpPr>
        <p:spPr>
          <a:xfrm>
            <a:off x="8214121" y="736796"/>
            <a:ext cx="197840" cy="222173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k object 284"/>
          <p:cNvSpPr/>
          <p:nvPr/>
        </p:nvSpPr>
        <p:spPr>
          <a:xfrm>
            <a:off x="7978886" y="65357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95" y="0"/>
                </a:moveTo>
                <a:lnTo>
                  <a:pt x="2285" y="26974"/>
                </a:lnTo>
                <a:lnTo>
                  <a:pt x="888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59" h="305434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k object 285"/>
          <p:cNvSpPr/>
          <p:nvPr/>
        </p:nvSpPr>
        <p:spPr>
          <a:xfrm>
            <a:off x="7508684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k object 286"/>
          <p:cNvSpPr/>
          <p:nvPr/>
        </p:nvSpPr>
        <p:spPr>
          <a:xfrm>
            <a:off x="7682407" y="1134097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k object 287"/>
          <p:cNvSpPr/>
          <p:nvPr/>
        </p:nvSpPr>
        <p:spPr>
          <a:xfrm>
            <a:off x="8516038" y="1134097"/>
            <a:ext cx="131648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k object 288"/>
          <p:cNvSpPr/>
          <p:nvPr/>
        </p:nvSpPr>
        <p:spPr>
          <a:xfrm>
            <a:off x="8214121" y="1129083"/>
            <a:ext cx="197840" cy="222161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k object 289"/>
          <p:cNvSpPr/>
          <p:nvPr/>
        </p:nvSpPr>
        <p:spPr>
          <a:xfrm>
            <a:off x="7978886" y="104585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4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10"/>
                </a:lnTo>
                <a:lnTo>
                  <a:pt x="162559" y="278853"/>
                </a:lnTo>
                <a:lnTo>
                  <a:pt x="149026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4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6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k object 290"/>
          <p:cNvSpPr/>
          <p:nvPr/>
        </p:nvSpPr>
        <p:spPr>
          <a:xfrm>
            <a:off x="8780259" y="74685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k object 291"/>
          <p:cNvSpPr/>
          <p:nvPr/>
        </p:nvSpPr>
        <p:spPr>
          <a:xfrm>
            <a:off x="8953965" y="741823"/>
            <a:ext cx="189064" cy="2171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k object 292"/>
          <p:cNvSpPr/>
          <p:nvPr/>
        </p:nvSpPr>
        <p:spPr>
          <a:xfrm>
            <a:off x="9250461" y="653572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4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09565" y="302250"/>
                </a:lnTo>
                <a:lnTo>
                  <a:pt x="109565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09854" h="305434">
                <a:moveTo>
                  <a:pt x="109565" y="247029"/>
                </a:moveTo>
                <a:lnTo>
                  <a:pt x="109039" y="247237"/>
                </a:lnTo>
                <a:lnTo>
                  <a:pt x="96762" y="249989"/>
                </a:lnTo>
                <a:lnTo>
                  <a:pt x="109565" y="249989"/>
                </a:lnTo>
                <a:lnTo>
                  <a:pt x="109565" y="24702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k object 293"/>
          <p:cNvSpPr/>
          <p:nvPr/>
        </p:nvSpPr>
        <p:spPr>
          <a:xfrm>
            <a:off x="8780259" y="113912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k object 294"/>
          <p:cNvSpPr/>
          <p:nvPr/>
        </p:nvSpPr>
        <p:spPr>
          <a:xfrm>
            <a:off x="8953965" y="1134097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k object 295"/>
          <p:cNvSpPr/>
          <p:nvPr/>
        </p:nvSpPr>
        <p:spPr>
          <a:xfrm>
            <a:off x="9250461" y="1045859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4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7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4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k object 296"/>
          <p:cNvSpPr/>
          <p:nvPr/>
        </p:nvSpPr>
        <p:spPr>
          <a:xfrm>
            <a:off x="8792436" y="173498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k object 297"/>
          <p:cNvSpPr/>
          <p:nvPr/>
        </p:nvSpPr>
        <p:spPr>
          <a:xfrm>
            <a:off x="7508684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k object 298"/>
          <p:cNvSpPr/>
          <p:nvPr/>
        </p:nvSpPr>
        <p:spPr>
          <a:xfrm>
            <a:off x="7682407" y="1517900"/>
            <a:ext cx="189039" cy="2171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k object 299"/>
          <p:cNvSpPr/>
          <p:nvPr/>
        </p:nvSpPr>
        <p:spPr>
          <a:xfrm>
            <a:off x="8516038" y="1517900"/>
            <a:ext cx="131648" cy="2171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k object 300"/>
          <p:cNvSpPr/>
          <p:nvPr/>
        </p:nvSpPr>
        <p:spPr>
          <a:xfrm>
            <a:off x="8214121" y="1512873"/>
            <a:ext cx="197840" cy="22217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k object 301"/>
          <p:cNvSpPr/>
          <p:nvPr/>
        </p:nvSpPr>
        <p:spPr>
          <a:xfrm>
            <a:off x="7978886" y="1429662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10"/>
                </a:lnTo>
                <a:lnTo>
                  <a:pt x="162559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9"/>
                </a:lnTo>
                <a:lnTo>
                  <a:pt x="63603" y="242196"/>
                </a:lnTo>
                <a:lnTo>
                  <a:pt x="58724" y="234077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k object 302"/>
          <p:cNvSpPr/>
          <p:nvPr/>
        </p:nvSpPr>
        <p:spPr>
          <a:xfrm>
            <a:off x="7508684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10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k object 303"/>
          <p:cNvSpPr/>
          <p:nvPr/>
        </p:nvSpPr>
        <p:spPr>
          <a:xfrm>
            <a:off x="7682407" y="1910172"/>
            <a:ext cx="189039" cy="217157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k object 304"/>
          <p:cNvSpPr/>
          <p:nvPr/>
        </p:nvSpPr>
        <p:spPr>
          <a:xfrm>
            <a:off x="8516038" y="1910174"/>
            <a:ext cx="131648" cy="217157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k object 305"/>
          <p:cNvSpPr/>
          <p:nvPr/>
        </p:nvSpPr>
        <p:spPr>
          <a:xfrm>
            <a:off x="8214121" y="1905160"/>
            <a:ext cx="197840" cy="222173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k object 306"/>
          <p:cNvSpPr/>
          <p:nvPr/>
        </p:nvSpPr>
        <p:spPr>
          <a:xfrm>
            <a:off x="7978886" y="182193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k object 307"/>
          <p:cNvSpPr/>
          <p:nvPr/>
        </p:nvSpPr>
        <p:spPr>
          <a:xfrm>
            <a:off x="8780259" y="152292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k object 308"/>
          <p:cNvSpPr/>
          <p:nvPr/>
        </p:nvSpPr>
        <p:spPr>
          <a:xfrm>
            <a:off x="8953965" y="1517900"/>
            <a:ext cx="189064" cy="2171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k object 309"/>
          <p:cNvSpPr/>
          <p:nvPr/>
        </p:nvSpPr>
        <p:spPr>
          <a:xfrm>
            <a:off x="9250461" y="1429662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7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9"/>
                </a:lnTo>
                <a:lnTo>
                  <a:pt x="63603" y="242196"/>
                </a:lnTo>
                <a:lnTo>
                  <a:pt x="58724" y="234077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k object 310"/>
          <p:cNvSpPr/>
          <p:nvPr/>
        </p:nvSpPr>
        <p:spPr>
          <a:xfrm>
            <a:off x="8780259" y="191521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10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k object 311"/>
          <p:cNvSpPr/>
          <p:nvPr/>
        </p:nvSpPr>
        <p:spPr>
          <a:xfrm>
            <a:off x="8953977" y="1910172"/>
            <a:ext cx="189052" cy="2171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k object 312"/>
          <p:cNvSpPr/>
          <p:nvPr/>
        </p:nvSpPr>
        <p:spPr>
          <a:xfrm>
            <a:off x="9250461" y="1821935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09565" y="302246"/>
                </a:lnTo>
                <a:lnTo>
                  <a:pt x="109565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9"/>
                </a:moveTo>
                <a:lnTo>
                  <a:pt x="109039" y="247237"/>
                </a:lnTo>
                <a:lnTo>
                  <a:pt x="96762" y="249989"/>
                </a:lnTo>
                <a:lnTo>
                  <a:pt x="109565" y="249989"/>
                </a:lnTo>
                <a:lnTo>
                  <a:pt x="109565" y="24702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k object 313"/>
          <p:cNvSpPr/>
          <p:nvPr/>
        </p:nvSpPr>
        <p:spPr>
          <a:xfrm>
            <a:off x="8792436" y="2511072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5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k object 314"/>
          <p:cNvSpPr/>
          <p:nvPr/>
        </p:nvSpPr>
        <p:spPr>
          <a:xfrm>
            <a:off x="7508684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905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k object 315"/>
          <p:cNvSpPr/>
          <p:nvPr/>
        </p:nvSpPr>
        <p:spPr>
          <a:xfrm>
            <a:off x="7682407" y="2293977"/>
            <a:ext cx="189039" cy="2171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k object 316"/>
          <p:cNvSpPr/>
          <p:nvPr/>
        </p:nvSpPr>
        <p:spPr>
          <a:xfrm>
            <a:off x="8516038" y="2293977"/>
            <a:ext cx="131648" cy="2171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k object 317"/>
          <p:cNvSpPr/>
          <p:nvPr/>
        </p:nvSpPr>
        <p:spPr>
          <a:xfrm>
            <a:off x="8214121" y="2288962"/>
            <a:ext cx="197840" cy="222161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k object 318"/>
          <p:cNvSpPr/>
          <p:nvPr/>
        </p:nvSpPr>
        <p:spPr>
          <a:xfrm>
            <a:off x="7978886" y="220573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2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2" y="249982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k object 319"/>
          <p:cNvSpPr/>
          <p:nvPr/>
        </p:nvSpPr>
        <p:spPr>
          <a:xfrm>
            <a:off x="7508684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k object 320"/>
          <p:cNvSpPr/>
          <p:nvPr/>
        </p:nvSpPr>
        <p:spPr>
          <a:xfrm>
            <a:off x="7682407" y="2686262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bk object 321"/>
          <p:cNvSpPr/>
          <p:nvPr/>
        </p:nvSpPr>
        <p:spPr>
          <a:xfrm>
            <a:off x="8516038" y="2686262"/>
            <a:ext cx="131648" cy="2171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bk object 322"/>
          <p:cNvSpPr/>
          <p:nvPr/>
        </p:nvSpPr>
        <p:spPr>
          <a:xfrm>
            <a:off x="8214121" y="2681236"/>
            <a:ext cx="197842" cy="22217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bk object 323"/>
          <p:cNvSpPr/>
          <p:nvPr/>
        </p:nvSpPr>
        <p:spPr>
          <a:xfrm>
            <a:off x="7978886" y="2598025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10"/>
                </a:lnTo>
                <a:lnTo>
                  <a:pt x="162559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493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bk object 324"/>
          <p:cNvSpPr/>
          <p:nvPr/>
        </p:nvSpPr>
        <p:spPr>
          <a:xfrm>
            <a:off x="8780259" y="2299003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905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bk object 325"/>
          <p:cNvSpPr/>
          <p:nvPr/>
        </p:nvSpPr>
        <p:spPr>
          <a:xfrm>
            <a:off x="8953965" y="2293977"/>
            <a:ext cx="189064" cy="2171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bk object 326"/>
          <p:cNvSpPr/>
          <p:nvPr/>
        </p:nvSpPr>
        <p:spPr>
          <a:xfrm>
            <a:off x="9250461" y="2205738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8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bk object 327"/>
          <p:cNvSpPr/>
          <p:nvPr/>
        </p:nvSpPr>
        <p:spPr>
          <a:xfrm>
            <a:off x="8780259" y="269129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bk object 328"/>
          <p:cNvSpPr/>
          <p:nvPr/>
        </p:nvSpPr>
        <p:spPr>
          <a:xfrm>
            <a:off x="8953965" y="2686262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bk object 329"/>
          <p:cNvSpPr/>
          <p:nvPr/>
        </p:nvSpPr>
        <p:spPr>
          <a:xfrm>
            <a:off x="9250461" y="2598025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7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bk object 330"/>
          <p:cNvSpPr/>
          <p:nvPr/>
        </p:nvSpPr>
        <p:spPr>
          <a:xfrm>
            <a:off x="1168722" y="3307513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bk object 331"/>
          <p:cNvSpPr/>
          <p:nvPr/>
        </p:nvSpPr>
        <p:spPr>
          <a:xfrm>
            <a:off x="58687" y="3090418"/>
            <a:ext cx="189052" cy="2171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bk object 332"/>
          <p:cNvSpPr/>
          <p:nvPr/>
        </p:nvSpPr>
        <p:spPr>
          <a:xfrm>
            <a:off x="892317" y="3090418"/>
            <a:ext cx="131660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bk object 333"/>
          <p:cNvSpPr/>
          <p:nvPr/>
        </p:nvSpPr>
        <p:spPr>
          <a:xfrm>
            <a:off x="590407" y="3085404"/>
            <a:ext cx="197840" cy="222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bk object 334"/>
          <p:cNvSpPr/>
          <p:nvPr/>
        </p:nvSpPr>
        <p:spPr>
          <a:xfrm>
            <a:off x="355171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bk object 335"/>
          <p:cNvSpPr/>
          <p:nvPr/>
        </p:nvSpPr>
        <p:spPr>
          <a:xfrm>
            <a:off x="58675" y="3482703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k object 336"/>
          <p:cNvSpPr/>
          <p:nvPr/>
        </p:nvSpPr>
        <p:spPr>
          <a:xfrm>
            <a:off x="892317" y="3482704"/>
            <a:ext cx="131660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bk object 337"/>
          <p:cNvSpPr/>
          <p:nvPr/>
        </p:nvSpPr>
        <p:spPr>
          <a:xfrm>
            <a:off x="590407" y="3477678"/>
            <a:ext cx="197840" cy="222173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bk object 338"/>
          <p:cNvSpPr/>
          <p:nvPr/>
        </p:nvSpPr>
        <p:spPr>
          <a:xfrm>
            <a:off x="355171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bk object 339"/>
          <p:cNvSpPr/>
          <p:nvPr/>
        </p:nvSpPr>
        <p:spPr>
          <a:xfrm>
            <a:off x="1156544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10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bk object 340"/>
          <p:cNvSpPr/>
          <p:nvPr/>
        </p:nvSpPr>
        <p:spPr>
          <a:xfrm>
            <a:off x="1330262" y="3090418"/>
            <a:ext cx="189052" cy="2171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bk object 341"/>
          <p:cNvSpPr/>
          <p:nvPr/>
        </p:nvSpPr>
        <p:spPr>
          <a:xfrm>
            <a:off x="2163893" y="3090418"/>
            <a:ext cx="131660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bk object 342"/>
          <p:cNvSpPr/>
          <p:nvPr/>
        </p:nvSpPr>
        <p:spPr>
          <a:xfrm>
            <a:off x="1861982" y="3085404"/>
            <a:ext cx="197840" cy="222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bk object 343"/>
          <p:cNvSpPr/>
          <p:nvPr/>
        </p:nvSpPr>
        <p:spPr>
          <a:xfrm>
            <a:off x="1626747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bk object 344"/>
          <p:cNvSpPr/>
          <p:nvPr/>
        </p:nvSpPr>
        <p:spPr>
          <a:xfrm>
            <a:off x="1156544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bk object 345"/>
          <p:cNvSpPr/>
          <p:nvPr/>
        </p:nvSpPr>
        <p:spPr>
          <a:xfrm>
            <a:off x="1330250" y="3482703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bk object 346"/>
          <p:cNvSpPr/>
          <p:nvPr/>
        </p:nvSpPr>
        <p:spPr>
          <a:xfrm>
            <a:off x="2163893" y="3482704"/>
            <a:ext cx="131660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bk object 347"/>
          <p:cNvSpPr/>
          <p:nvPr/>
        </p:nvSpPr>
        <p:spPr>
          <a:xfrm>
            <a:off x="1861982" y="3477678"/>
            <a:ext cx="197840" cy="222173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bk object 348"/>
          <p:cNvSpPr/>
          <p:nvPr/>
        </p:nvSpPr>
        <p:spPr>
          <a:xfrm>
            <a:off x="1626747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1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78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1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bk object 349"/>
          <p:cNvSpPr/>
          <p:nvPr/>
        </p:nvSpPr>
        <p:spPr>
          <a:xfrm>
            <a:off x="1168722" y="408358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bk object 350"/>
          <p:cNvSpPr/>
          <p:nvPr/>
        </p:nvSpPr>
        <p:spPr>
          <a:xfrm>
            <a:off x="58675" y="3866506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bk object 351"/>
          <p:cNvSpPr/>
          <p:nvPr/>
        </p:nvSpPr>
        <p:spPr>
          <a:xfrm>
            <a:off x="892317" y="3866507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bk object 352"/>
          <p:cNvSpPr/>
          <p:nvPr/>
        </p:nvSpPr>
        <p:spPr>
          <a:xfrm>
            <a:off x="590407" y="3861480"/>
            <a:ext cx="197842" cy="22217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bk object 353"/>
          <p:cNvSpPr/>
          <p:nvPr/>
        </p:nvSpPr>
        <p:spPr>
          <a:xfrm>
            <a:off x="355171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493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bk object 354"/>
          <p:cNvSpPr/>
          <p:nvPr/>
        </p:nvSpPr>
        <p:spPr>
          <a:xfrm>
            <a:off x="58687" y="4258779"/>
            <a:ext cx="189052" cy="21715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bk object 355"/>
          <p:cNvSpPr/>
          <p:nvPr/>
        </p:nvSpPr>
        <p:spPr>
          <a:xfrm>
            <a:off x="892317" y="4258779"/>
            <a:ext cx="131660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bk object 356"/>
          <p:cNvSpPr/>
          <p:nvPr/>
        </p:nvSpPr>
        <p:spPr>
          <a:xfrm>
            <a:off x="590407" y="4253765"/>
            <a:ext cx="197840" cy="222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bk object 357"/>
          <p:cNvSpPr/>
          <p:nvPr/>
        </p:nvSpPr>
        <p:spPr>
          <a:xfrm>
            <a:off x="355171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3" y="249984"/>
                </a:lnTo>
                <a:lnTo>
                  <a:pt x="96762" y="249984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12"/>
                </a:lnTo>
                <a:lnTo>
                  <a:pt x="109039" y="247234"/>
                </a:lnTo>
                <a:lnTo>
                  <a:pt x="96762" y="249984"/>
                </a:lnTo>
                <a:lnTo>
                  <a:pt x="149023" y="249984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bk object 358"/>
          <p:cNvSpPr/>
          <p:nvPr/>
        </p:nvSpPr>
        <p:spPr>
          <a:xfrm>
            <a:off x="1156544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bk object 359"/>
          <p:cNvSpPr/>
          <p:nvPr/>
        </p:nvSpPr>
        <p:spPr>
          <a:xfrm>
            <a:off x="1330250" y="3866506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bk object 360"/>
          <p:cNvSpPr/>
          <p:nvPr/>
        </p:nvSpPr>
        <p:spPr>
          <a:xfrm>
            <a:off x="2163893" y="3866507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bk object 361"/>
          <p:cNvSpPr/>
          <p:nvPr/>
        </p:nvSpPr>
        <p:spPr>
          <a:xfrm>
            <a:off x="1861982" y="3861480"/>
            <a:ext cx="197842" cy="22217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bk object 362"/>
          <p:cNvSpPr/>
          <p:nvPr/>
        </p:nvSpPr>
        <p:spPr>
          <a:xfrm>
            <a:off x="1626747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41"/>
                </a:lnTo>
                <a:lnTo>
                  <a:pt x="14901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493"/>
                </a:lnTo>
                <a:lnTo>
                  <a:pt x="126390" y="86588"/>
                </a:lnTo>
                <a:lnTo>
                  <a:pt x="58978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1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bk object 363"/>
          <p:cNvSpPr/>
          <p:nvPr/>
        </p:nvSpPr>
        <p:spPr>
          <a:xfrm>
            <a:off x="1156544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905"/>
                </a:lnTo>
                <a:lnTo>
                  <a:pt x="0" y="210223"/>
                </a:lnTo>
                <a:lnTo>
                  <a:pt x="1905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bk object 364"/>
          <p:cNvSpPr/>
          <p:nvPr/>
        </p:nvSpPr>
        <p:spPr>
          <a:xfrm>
            <a:off x="1330262" y="4258779"/>
            <a:ext cx="189052" cy="21715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bk object 365"/>
          <p:cNvSpPr/>
          <p:nvPr/>
        </p:nvSpPr>
        <p:spPr>
          <a:xfrm>
            <a:off x="2163893" y="4258779"/>
            <a:ext cx="131660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bk object 366"/>
          <p:cNvSpPr/>
          <p:nvPr/>
        </p:nvSpPr>
        <p:spPr>
          <a:xfrm>
            <a:off x="1861982" y="4253765"/>
            <a:ext cx="197840" cy="222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bk object 367"/>
          <p:cNvSpPr/>
          <p:nvPr/>
        </p:nvSpPr>
        <p:spPr>
          <a:xfrm>
            <a:off x="1626747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3" y="249984"/>
                </a:lnTo>
                <a:lnTo>
                  <a:pt x="96762" y="249984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12"/>
                </a:lnTo>
                <a:lnTo>
                  <a:pt x="109039" y="247234"/>
                </a:lnTo>
                <a:lnTo>
                  <a:pt x="96762" y="249984"/>
                </a:lnTo>
                <a:lnTo>
                  <a:pt x="149023" y="249984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bk object 368"/>
          <p:cNvSpPr/>
          <p:nvPr/>
        </p:nvSpPr>
        <p:spPr>
          <a:xfrm>
            <a:off x="1168722" y="4859678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bk object 369"/>
          <p:cNvSpPr/>
          <p:nvPr/>
        </p:nvSpPr>
        <p:spPr>
          <a:xfrm>
            <a:off x="58675" y="4642582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bk object 370"/>
          <p:cNvSpPr/>
          <p:nvPr/>
        </p:nvSpPr>
        <p:spPr>
          <a:xfrm>
            <a:off x="892317" y="4642582"/>
            <a:ext cx="131660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bk object 371"/>
          <p:cNvSpPr/>
          <p:nvPr/>
        </p:nvSpPr>
        <p:spPr>
          <a:xfrm>
            <a:off x="590407" y="4637568"/>
            <a:ext cx="197840" cy="22216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bk object 372"/>
          <p:cNvSpPr/>
          <p:nvPr/>
        </p:nvSpPr>
        <p:spPr>
          <a:xfrm>
            <a:off x="355171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53"/>
                </a:lnTo>
                <a:lnTo>
                  <a:pt x="149022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2" y="249982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bk object 373"/>
          <p:cNvSpPr/>
          <p:nvPr/>
        </p:nvSpPr>
        <p:spPr>
          <a:xfrm>
            <a:off x="58675" y="5034869"/>
            <a:ext cx="189064" cy="217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bk object 374"/>
          <p:cNvSpPr/>
          <p:nvPr/>
        </p:nvSpPr>
        <p:spPr>
          <a:xfrm>
            <a:off x="892317" y="5034869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bk object 375"/>
          <p:cNvSpPr/>
          <p:nvPr/>
        </p:nvSpPr>
        <p:spPr>
          <a:xfrm>
            <a:off x="590407" y="5029842"/>
            <a:ext cx="197842" cy="2221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bk object 376"/>
          <p:cNvSpPr/>
          <p:nvPr/>
        </p:nvSpPr>
        <p:spPr>
          <a:xfrm>
            <a:off x="355171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28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89"/>
                </a:moveTo>
                <a:lnTo>
                  <a:pt x="128841" y="238645"/>
                </a:lnTo>
                <a:lnTo>
                  <a:pt x="119720" y="243019"/>
                </a:lnTo>
                <a:lnTo>
                  <a:pt x="109039" y="247242"/>
                </a:lnTo>
                <a:lnTo>
                  <a:pt x="96762" y="249995"/>
                </a:lnTo>
                <a:lnTo>
                  <a:pt x="149028" y="249995"/>
                </a:lnTo>
                <a:lnTo>
                  <a:pt x="141706" y="234378"/>
                </a:lnTo>
                <a:lnTo>
                  <a:pt x="139103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bk object 377"/>
          <p:cNvSpPr/>
          <p:nvPr/>
        </p:nvSpPr>
        <p:spPr>
          <a:xfrm>
            <a:off x="1156544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904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bk object 378"/>
          <p:cNvSpPr/>
          <p:nvPr/>
        </p:nvSpPr>
        <p:spPr>
          <a:xfrm>
            <a:off x="1330250" y="4642582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bk object 379"/>
          <p:cNvSpPr/>
          <p:nvPr/>
        </p:nvSpPr>
        <p:spPr>
          <a:xfrm>
            <a:off x="2163893" y="4642582"/>
            <a:ext cx="131660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bk object 380"/>
          <p:cNvSpPr/>
          <p:nvPr/>
        </p:nvSpPr>
        <p:spPr>
          <a:xfrm>
            <a:off x="1861982" y="4637568"/>
            <a:ext cx="197840" cy="22216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bk object 381"/>
          <p:cNvSpPr/>
          <p:nvPr/>
        </p:nvSpPr>
        <p:spPr>
          <a:xfrm>
            <a:off x="1626747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8" y="286410"/>
                </a:lnTo>
                <a:lnTo>
                  <a:pt x="162560" y="278853"/>
                </a:lnTo>
                <a:lnTo>
                  <a:pt x="149022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2" y="249982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bk object 382"/>
          <p:cNvSpPr/>
          <p:nvPr/>
        </p:nvSpPr>
        <p:spPr>
          <a:xfrm>
            <a:off x="1156544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5" y="0"/>
                </a:lnTo>
                <a:lnTo>
                  <a:pt x="0" y="1892"/>
                </a:lnTo>
                <a:lnTo>
                  <a:pt x="0" y="210223"/>
                </a:lnTo>
                <a:lnTo>
                  <a:pt x="1905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bk object 383"/>
          <p:cNvSpPr/>
          <p:nvPr/>
        </p:nvSpPr>
        <p:spPr>
          <a:xfrm>
            <a:off x="1330250" y="5034869"/>
            <a:ext cx="189064" cy="217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bk object 384"/>
          <p:cNvSpPr/>
          <p:nvPr/>
        </p:nvSpPr>
        <p:spPr>
          <a:xfrm>
            <a:off x="2163893" y="5034869"/>
            <a:ext cx="131660" cy="217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bk object 385"/>
          <p:cNvSpPr/>
          <p:nvPr/>
        </p:nvSpPr>
        <p:spPr>
          <a:xfrm>
            <a:off x="1861982" y="5029842"/>
            <a:ext cx="197842" cy="2221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bk object 386"/>
          <p:cNvSpPr/>
          <p:nvPr/>
        </p:nvSpPr>
        <p:spPr>
          <a:xfrm>
            <a:off x="1626747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8" y="286423"/>
                </a:lnTo>
                <a:lnTo>
                  <a:pt x="162560" y="278853"/>
                </a:lnTo>
                <a:lnTo>
                  <a:pt x="149018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78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78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60" h="305435">
                <a:moveTo>
                  <a:pt x="139103" y="233489"/>
                </a:moveTo>
                <a:lnTo>
                  <a:pt x="128841" y="238645"/>
                </a:lnTo>
                <a:lnTo>
                  <a:pt x="119720" y="243019"/>
                </a:lnTo>
                <a:lnTo>
                  <a:pt x="109039" y="247242"/>
                </a:lnTo>
                <a:lnTo>
                  <a:pt x="96762" y="249995"/>
                </a:lnTo>
                <a:lnTo>
                  <a:pt x="149018" y="249995"/>
                </a:lnTo>
                <a:lnTo>
                  <a:pt x="141706" y="234378"/>
                </a:lnTo>
                <a:lnTo>
                  <a:pt x="139103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bk object 387"/>
          <p:cNvSpPr/>
          <p:nvPr/>
        </p:nvSpPr>
        <p:spPr>
          <a:xfrm>
            <a:off x="355171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86" y="6961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bk object 388"/>
          <p:cNvSpPr/>
          <p:nvPr/>
        </p:nvSpPr>
        <p:spPr>
          <a:xfrm>
            <a:off x="1626747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95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86" y="6961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bk object 389"/>
          <p:cNvSpPr/>
          <p:nvPr/>
        </p:nvSpPr>
        <p:spPr>
          <a:xfrm>
            <a:off x="3709008" y="3307513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bk object 390"/>
          <p:cNvSpPr/>
          <p:nvPr/>
        </p:nvSpPr>
        <p:spPr>
          <a:xfrm>
            <a:off x="2425255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bk object 391"/>
          <p:cNvSpPr/>
          <p:nvPr/>
        </p:nvSpPr>
        <p:spPr>
          <a:xfrm>
            <a:off x="2598972" y="3090418"/>
            <a:ext cx="189052" cy="21715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bk object 392"/>
          <p:cNvSpPr/>
          <p:nvPr/>
        </p:nvSpPr>
        <p:spPr>
          <a:xfrm>
            <a:off x="3432602" y="3090418"/>
            <a:ext cx="131648" cy="21715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bk object 393"/>
          <p:cNvSpPr/>
          <p:nvPr/>
        </p:nvSpPr>
        <p:spPr>
          <a:xfrm>
            <a:off x="3130692" y="3085404"/>
            <a:ext cx="197840" cy="22217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bk object 394"/>
          <p:cNvSpPr/>
          <p:nvPr/>
        </p:nvSpPr>
        <p:spPr>
          <a:xfrm>
            <a:off x="2895464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bk object 395"/>
          <p:cNvSpPr/>
          <p:nvPr/>
        </p:nvSpPr>
        <p:spPr>
          <a:xfrm>
            <a:off x="2425255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bk object 396"/>
          <p:cNvSpPr/>
          <p:nvPr/>
        </p:nvSpPr>
        <p:spPr>
          <a:xfrm>
            <a:off x="2598959" y="3482703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bk object 397"/>
          <p:cNvSpPr/>
          <p:nvPr/>
        </p:nvSpPr>
        <p:spPr>
          <a:xfrm>
            <a:off x="3432602" y="3482704"/>
            <a:ext cx="131648" cy="2171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bk object 398"/>
          <p:cNvSpPr/>
          <p:nvPr/>
        </p:nvSpPr>
        <p:spPr>
          <a:xfrm>
            <a:off x="3130692" y="3477678"/>
            <a:ext cx="197840" cy="222173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bk object 399"/>
          <p:cNvSpPr/>
          <p:nvPr/>
        </p:nvSpPr>
        <p:spPr>
          <a:xfrm>
            <a:off x="2895464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bk object 400"/>
          <p:cNvSpPr/>
          <p:nvPr/>
        </p:nvSpPr>
        <p:spPr>
          <a:xfrm>
            <a:off x="3696830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bk object 401"/>
          <p:cNvSpPr/>
          <p:nvPr/>
        </p:nvSpPr>
        <p:spPr>
          <a:xfrm>
            <a:off x="3870548" y="3090418"/>
            <a:ext cx="189052" cy="21715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bk object 402"/>
          <p:cNvSpPr/>
          <p:nvPr/>
        </p:nvSpPr>
        <p:spPr>
          <a:xfrm>
            <a:off x="4704177" y="3090418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bk object 403"/>
          <p:cNvSpPr/>
          <p:nvPr/>
        </p:nvSpPr>
        <p:spPr>
          <a:xfrm>
            <a:off x="4402261" y="3085404"/>
            <a:ext cx="197853" cy="22217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bk object 404"/>
          <p:cNvSpPr/>
          <p:nvPr/>
        </p:nvSpPr>
        <p:spPr>
          <a:xfrm>
            <a:off x="4167039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bk object 405"/>
          <p:cNvSpPr/>
          <p:nvPr/>
        </p:nvSpPr>
        <p:spPr>
          <a:xfrm>
            <a:off x="3696830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bk object 406"/>
          <p:cNvSpPr/>
          <p:nvPr/>
        </p:nvSpPr>
        <p:spPr>
          <a:xfrm>
            <a:off x="3870535" y="3482703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bk object 407"/>
          <p:cNvSpPr/>
          <p:nvPr/>
        </p:nvSpPr>
        <p:spPr>
          <a:xfrm>
            <a:off x="4704177" y="3482704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bk object 408"/>
          <p:cNvSpPr/>
          <p:nvPr/>
        </p:nvSpPr>
        <p:spPr>
          <a:xfrm>
            <a:off x="4402261" y="3477678"/>
            <a:ext cx="197853" cy="222173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bk object 409"/>
          <p:cNvSpPr/>
          <p:nvPr/>
        </p:nvSpPr>
        <p:spPr>
          <a:xfrm>
            <a:off x="4167039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bk object 410"/>
          <p:cNvSpPr/>
          <p:nvPr/>
        </p:nvSpPr>
        <p:spPr>
          <a:xfrm>
            <a:off x="3709008" y="408358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bk object 411"/>
          <p:cNvSpPr/>
          <p:nvPr/>
        </p:nvSpPr>
        <p:spPr>
          <a:xfrm>
            <a:off x="2425255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bk object 412"/>
          <p:cNvSpPr/>
          <p:nvPr/>
        </p:nvSpPr>
        <p:spPr>
          <a:xfrm>
            <a:off x="2598959" y="3866506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bk object 413"/>
          <p:cNvSpPr/>
          <p:nvPr/>
        </p:nvSpPr>
        <p:spPr>
          <a:xfrm>
            <a:off x="3432602" y="3866507"/>
            <a:ext cx="131648" cy="2171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bk object 414"/>
          <p:cNvSpPr/>
          <p:nvPr/>
        </p:nvSpPr>
        <p:spPr>
          <a:xfrm>
            <a:off x="3130692" y="3861480"/>
            <a:ext cx="197842" cy="22217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bk object 415"/>
          <p:cNvSpPr/>
          <p:nvPr/>
        </p:nvSpPr>
        <p:spPr>
          <a:xfrm>
            <a:off x="2895464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bk object 416"/>
          <p:cNvSpPr/>
          <p:nvPr/>
        </p:nvSpPr>
        <p:spPr>
          <a:xfrm>
            <a:off x="2425255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bk object 417"/>
          <p:cNvSpPr/>
          <p:nvPr/>
        </p:nvSpPr>
        <p:spPr>
          <a:xfrm>
            <a:off x="2598972" y="4258779"/>
            <a:ext cx="189052" cy="217157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bk object 418"/>
          <p:cNvSpPr/>
          <p:nvPr/>
        </p:nvSpPr>
        <p:spPr>
          <a:xfrm>
            <a:off x="3432602" y="4258779"/>
            <a:ext cx="131648" cy="21715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bk object 419"/>
          <p:cNvSpPr/>
          <p:nvPr/>
        </p:nvSpPr>
        <p:spPr>
          <a:xfrm>
            <a:off x="3130692" y="4253765"/>
            <a:ext cx="197840" cy="22217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bk object 420"/>
          <p:cNvSpPr/>
          <p:nvPr/>
        </p:nvSpPr>
        <p:spPr>
          <a:xfrm>
            <a:off x="2895464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1" y="249984"/>
                </a:lnTo>
                <a:lnTo>
                  <a:pt x="96756" y="249984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12"/>
                </a:lnTo>
                <a:lnTo>
                  <a:pt x="109035" y="247234"/>
                </a:lnTo>
                <a:lnTo>
                  <a:pt x="96756" y="249984"/>
                </a:lnTo>
                <a:lnTo>
                  <a:pt x="149011" y="249984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bk object 421"/>
          <p:cNvSpPr/>
          <p:nvPr/>
        </p:nvSpPr>
        <p:spPr>
          <a:xfrm>
            <a:off x="3696830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bk object 422"/>
          <p:cNvSpPr/>
          <p:nvPr/>
        </p:nvSpPr>
        <p:spPr>
          <a:xfrm>
            <a:off x="3870535" y="3866506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bk object 423"/>
          <p:cNvSpPr/>
          <p:nvPr/>
        </p:nvSpPr>
        <p:spPr>
          <a:xfrm>
            <a:off x="4704177" y="3866507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bk object 424"/>
          <p:cNvSpPr/>
          <p:nvPr/>
        </p:nvSpPr>
        <p:spPr>
          <a:xfrm>
            <a:off x="4402261" y="3861480"/>
            <a:ext cx="197853" cy="222173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bk object 425"/>
          <p:cNvSpPr/>
          <p:nvPr/>
        </p:nvSpPr>
        <p:spPr>
          <a:xfrm>
            <a:off x="4167039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bk object 426"/>
          <p:cNvSpPr/>
          <p:nvPr/>
        </p:nvSpPr>
        <p:spPr>
          <a:xfrm>
            <a:off x="3696830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bk object 427"/>
          <p:cNvSpPr/>
          <p:nvPr/>
        </p:nvSpPr>
        <p:spPr>
          <a:xfrm>
            <a:off x="3870548" y="4258779"/>
            <a:ext cx="189052" cy="217157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bk object 428"/>
          <p:cNvSpPr/>
          <p:nvPr/>
        </p:nvSpPr>
        <p:spPr>
          <a:xfrm>
            <a:off x="4704177" y="4258779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bk object 429"/>
          <p:cNvSpPr/>
          <p:nvPr/>
        </p:nvSpPr>
        <p:spPr>
          <a:xfrm>
            <a:off x="4402261" y="4253765"/>
            <a:ext cx="197853" cy="22217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bk object 430"/>
          <p:cNvSpPr/>
          <p:nvPr/>
        </p:nvSpPr>
        <p:spPr>
          <a:xfrm>
            <a:off x="4167039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1" y="249984"/>
                </a:lnTo>
                <a:lnTo>
                  <a:pt x="96756" y="249984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12"/>
                </a:lnTo>
                <a:lnTo>
                  <a:pt x="109035" y="247234"/>
                </a:lnTo>
                <a:lnTo>
                  <a:pt x="96756" y="249984"/>
                </a:lnTo>
                <a:lnTo>
                  <a:pt x="149011" y="249984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bk object 431"/>
          <p:cNvSpPr/>
          <p:nvPr/>
        </p:nvSpPr>
        <p:spPr>
          <a:xfrm>
            <a:off x="3709008" y="4859678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bk object 432"/>
          <p:cNvSpPr/>
          <p:nvPr/>
        </p:nvSpPr>
        <p:spPr>
          <a:xfrm>
            <a:off x="2425255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4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bk object 433"/>
          <p:cNvSpPr/>
          <p:nvPr/>
        </p:nvSpPr>
        <p:spPr>
          <a:xfrm>
            <a:off x="2598959" y="4642582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bk object 434"/>
          <p:cNvSpPr/>
          <p:nvPr/>
        </p:nvSpPr>
        <p:spPr>
          <a:xfrm>
            <a:off x="3432602" y="4642582"/>
            <a:ext cx="131648" cy="2171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bk object 435"/>
          <p:cNvSpPr/>
          <p:nvPr/>
        </p:nvSpPr>
        <p:spPr>
          <a:xfrm>
            <a:off x="3130692" y="4637568"/>
            <a:ext cx="197840" cy="22216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bk object 436"/>
          <p:cNvSpPr/>
          <p:nvPr/>
        </p:nvSpPr>
        <p:spPr>
          <a:xfrm>
            <a:off x="2895464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bk object 437"/>
          <p:cNvSpPr/>
          <p:nvPr/>
        </p:nvSpPr>
        <p:spPr>
          <a:xfrm>
            <a:off x="2425255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bk object 438"/>
          <p:cNvSpPr/>
          <p:nvPr/>
        </p:nvSpPr>
        <p:spPr>
          <a:xfrm>
            <a:off x="2598959" y="5034869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bk object 439"/>
          <p:cNvSpPr/>
          <p:nvPr/>
        </p:nvSpPr>
        <p:spPr>
          <a:xfrm>
            <a:off x="3432602" y="5034869"/>
            <a:ext cx="131648" cy="2171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bk object 440"/>
          <p:cNvSpPr/>
          <p:nvPr/>
        </p:nvSpPr>
        <p:spPr>
          <a:xfrm>
            <a:off x="3130692" y="5029842"/>
            <a:ext cx="197842" cy="22217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bk object 441"/>
          <p:cNvSpPr/>
          <p:nvPr/>
        </p:nvSpPr>
        <p:spPr>
          <a:xfrm>
            <a:off x="2895464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6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89"/>
                </a:moveTo>
                <a:lnTo>
                  <a:pt x="128828" y="238645"/>
                </a:lnTo>
                <a:lnTo>
                  <a:pt x="119714" y="243019"/>
                </a:lnTo>
                <a:lnTo>
                  <a:pt x="109035" y="247242"/>
                </a:lnTo>
                <a:lnTo>
                  <a:pt x="96756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bk object 442"/>
          <p:cNvSpPr/>
          <p:nvPr/>
        </p:nvSpPr>
        <p:spPr>
          <a:xfrm>
            <a:off x="3696830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4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bk object 443"/>
          <p:cNvSpPr/>
          <p:nvPr/>
        </p:nvSpPr>
        <p:spPr>
          <a:xfrm>
            <a:off x="3870535" y="4642582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bk object 444"/>
          <p:cNvSpPr/>
          <p:nvPr/>
        </p:nvSpPr>
        <p:spPr>
          <a:xfrm>
            <a:off x="4704177" y="4642582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bk object 445"/>
          <p:cNvSpPr/>
          <p:nvPr/>
        </p:nvSpPr>
        <p:spPr>
          <a:xfrm>
            <a:off x="4402261" y="4637568"/>
            <a:ext cx="197853" cy="22216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bk object 446"/>
          <p:cNvSpPr/>
          <p:nvPr/>
        </p:nvSpPr>
        <p:spPr>
          <a:xfrm>
            <a:off x="4167039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bk object 447"/>
          <p:cNvSpPr/>
          <p:nvPr/>
        </p:nvSpPr>
        <p:spPr>
          <a:xfrm>
            <a:off x="3696830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bk object 448"/>
          <p:cNvSpPr/>
          <p:nvPr/>
        </p:nvSpPr>
        <p:spPr>
          <a:xfrm>
            <a:off x="3870535" y="5034869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bk object 449"/>
          <p:cNvSpPr/>
          <p:nvPr/>
        </p:nvSpPr>
        <p:spPr>
          <a:xfrm>
            <a:off x="4704177" y="5034869"/>
            <a:ext cx="131648" cy="2171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bk object 450"/>
          <p:cNvSpPr/>
          <p:nvPr/>
        </p:nvSpPr>
        <p:spPr>
          <a:xfrm>
            <a:off x="4402261" y="5029842"/>
            <a:ext cx="197853" cy="22217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bk object 451"/>
          <p:cNvSpPr/>
          <p:nvPr/>
        </p:nvSpPr>
        <p:spPr>
          <a:xfrm>
            <a:off x="4167039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6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89"/>
                </a:moveTo>
                <a:lnTo>
                  <a:pt x="128828" y="238645"/>
                </a:lnTo>
                <a:lnTo>
                  <a:pt x="119714" y="243019"/>
                </a:lnTo>
                <a:lnTo>
                  <a:pt x="109035" y="247242"/>
                </a:lnTo>
                <a:lnTo>
                  <a:pt x="96756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bk object 452"/>
          <p:cNvSpPr/>
          <p:nvPr/>
        </p:nvSpPr>
        <p:spPr>
          <a:xfrm>
            <a:off x="2895464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73" y="6961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bk object 453"/>
          <p:cNvSpPr/>
          <p:nvPr/>
        </p:nvSpPr>
        <p:spPr>
          <a:xfrm>
            <a:off x="4167039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73" y="6961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bk object 454"/>
          <p:cNvSpPr/>
          <p:nvPr/>
        </p:nvSpPr>
        <p:spPr>
          <a:xfrm>
            <a:off x="6252151" y="3307513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bk object 455"/>
          <p:cNvSpPr/>
          <p:nvPr/>
        </p:nvSpPr>
        <p:spPr>
          <a:xfrm>
            <a:off x="4968405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bk object 456"/>
          <p:cNvSpPr/>
          <p:nvPr/>
        </p:nvSpPr>
        <p:spPr>
          <a:xfrm>
            <a:off x="5142123" y="3090418"/>
            <a:ext cx="189052" cy="217157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bk object 457"/>
          <p:cNvSpPr/>
          <p:nvPr/>
        </p:nvSpPr>
        <p:spPr>
          <a:xfrm>
            <a:off x="5975752" y="3090418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bk object 458"/>
          <p:cNvSpPr/>
          <p:nvPr/>
        </p:nvSpPr>
        <p:spPr>
          <a:xfrm>
            <a:off x="5673836" y="3085404"/>
            <a:ext cx="197853" cy="22217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bk object 459"/>
          <p:cNvSpPr/>
          <p:nvPr/>
        </p:nvSpPr>
        <p:spPr>
          <a:xfrm>
            <a:off x="5438613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6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45"/>
                </a:lnTo>
                <a:lnTo>
                  <a:pt x="119714" y="243017"/>
                </a:lnTo>
                <a:lnTo>
                  <a:pt x="109035" y="247237"/>
                </a:lnTo>
                <a:lnTo>
                  <a:pt x="96756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bk object 460"/>
          <p:cNvSpPr/>
          <p:nvPr/>
        </p:nvSpPr>
        <p:spPr>
          <a:xfrm>
            <a:off x="4968405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bk object 461"/>
          <p:cNvSpPr/>
          <p:nvPr/>
        </p:nvSpPr>
        <p:spPr>
          <a:xfrm>
            <a:off x="5142110" y="3482703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bk object 462"/>
          <p:cNvSpPr/>
          <p:nvPr/>
        </p:nvSpPr>
        <p:spPr>
          <a:xfrm>
            <a:off x="5975752" y="3482704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bk object 463"/>
          <p:cNvSpPr/>
          <p:nvPr/>
        </p:nvSpPr>
        <p:spPr>
          <a:xfrm>
            <a:off x="5673836" y="3477678"/>
            <a:ext cx="197853" cy="22217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bk object 464"/>
          <p:cNvSpPr/>
          <p:nvPr/>
        </p:nvSpPr>
        <p:spPr>
          <a:xfrm>
            <a:off x="5438613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bk object 465"/>
          <p:cNvSpPr/>
          <p:nvPr/>
        </p:nvSpPr>
        <p:spPr>
          <a:xfrm>
            <a:off x="6239979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10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bk object 466"/>
          <p:cNvSpPr/>
          <p:nvPr/>
        </p:nvSpPr>
        <p:spPr>
          <a:xfrm>
            <a:off x="6413698" y="3090418"/>
            <a:ext cx="189039" cy="217157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bk object 467"/>
          <p:cNvSpPr/>
          <p:nvPr/>
        </p:nvSpPr>
        <p:spPr>
          <a:xfrm>
            <a:off x="7247328" y="3090418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bk object 468"/>
          <p:cNvSpPr/>
          <p:nvPr/>
        </p:nvSpPr>
        <p:spPr>
          <a:xfrm>
            <a:off x="6945411" y="3085404"/>
            <a:ext cx="197840" cy="222173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bk object 469"/>
          <p:cNvSpPr/>
          <p:nvPr/>
        </p:nvSpPr>
        <p:spPr>
          <a:xfrm>
            <a:off x="6710189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3" y="249989"/>
                </a:lnTo>
                <a:lnTo>
                  <a:pt x="96755" y="249989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45"/>
                </a:lnTo>
                <a:lnTo>
                  <a:pt x="119709" y="243017"/>
                </a:lnTo>
                <a:lnTo>
                  <a:pt x="109031" y="247237"/>
                </a:lnTo>
                <a:lnTo>
                  <a:pt x="96755" y="249989"/>
                </a:lnTo>
                <a:lnTo>
                  <a:pt x="149013" y="249989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bk object 470"/>
          <p:cNvSpPr/>
          <p:nvPr/>
        </p:nvSpPr>
        <p:spPr>
          <a:xfrm>
            <a:off x="6239979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bk object 471"/>
          <p:cNvSpPr/>
          <p:nvPr/>
        </p:nvSpPr>
        <p:spPr>
          <a:xfrm>
            <a:off x="6413698" y="3482703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bk object 472"/>
          <p:cNvSpPr/>
          <p:nvPr/>
        </p:nvSpPr>
        <p:spPr>
          <a:xfrm>
            <a:off x="7247328" y="3482704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bk object 473"/>
          <p:cNvSpPr/>
          <p:nvPr/>
        </p:nvSpPr>
        <p:spPr>
          <a:xfrm>
            <a:off x="6945411" y="3477678"/>
            <a:ext cx="197840" cy="222173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bk object 474"/>
          <p:cNvSpPr/>
          <p:nvPr/>
        </p:nvSpPr>
        <p:spPr>
          <a:xfrm>
            <a:off x="6710189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506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2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bk object 475"/>
          <p:cNvSpPr/>
          <p:nvPr/>
        </p:nvSpPr>
        <p:spPr>
          <a:xfrm>
            <a:off x="6252151" y="408358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bk object 476"/>
          <p:cNvSpPr/>
          <p:nvPr/>
        </p:nvSpPr>
        <p:spPr>
          <a:xfrm>
            <a:off x="4968405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bk object 477"/>
          <p:cNvSpPr/>
          <p:nvPr/>
        </p:nvSpPr>
        <p:spPr>
          <a:xfrm>
            <a:off x="5142110" y="3866506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bk object 478"/>
          <p:cNvSpPr/>
          <p:nvPr/>
        </p:nvSpPr>
        <p:spPr>
          <a:xfrm>
            <a:off x="5975752" y="3866507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bk object 479"/>
          <p:cNvSpPr/>
          <p:nvPr/>
        </p:nvSpPr>
        <p:spPr>
          <a:xfrm>
            <a:off x="5673836" y="3861480"/>
            <a:ext cx="197853" cy="22217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bk object 480"/>
          <p:cNvSpPr/>
          <p:nvPr/>
        </p:nvSpPr>
        <p:spPr>
          <a:xfrm>
            <a:off x="5438613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bk object 481"/>
          <p:cNvSpPr/>
          <p:nvPr/>
        </p:nvSpPr>
        <p:spPr>
          <a:xfrm>
            <a:off x="4968405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bk object 482"/>
          <p:cNvSpPr/>
          <p:nvPr/>
        </p:nvSpPr>
        <p:spPr>
          <a:xfrm>
            <a:off x="5142123" y="4258779"/>
            <a:ext cx="189052" cy="217157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bk object 483"/>
          <p:cNvSpPr/>
          <p:nvPr/>
        </p:nvSpPr>
        <p:spPr>
          <a:xfrm>
            <a:off x="5975752" y="4258779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bk object 484"/>
          <p:cNvSpPr/>
          <p:nvPr/>
        </p:nvSpPr>
        <p:spPr>
          <a:xfrm>
            <a:off x="5673836" y="4253765"/>
            <a:ext cx="197853" cy="22217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bk object 485"/>
          <p:cNvSpPr/>
          <p:nvPr/>
        </p:nvSpPr>
        <p:spPr>
          <a:xfrm>
            <a:off x="5438613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1" y="249984"/>
                </a:lnTo>
                <a:lnTo>
                  <a:pt x="96756" y="249984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2"/>
                </a:lnTo>
                <a:lnTo>
                  <a:pt x="119714" y="243012"/>
                </a:lnTo>
                <a:lnTo>
                  <a:pt x="109035" y="247234"/>
                </a:lnTo>
                <a:lnTo>
                  <a:pt x="96756" y="249984"/>
                </a:lnTo>
                <a:lnTo>
                  <a:pt x="149011" y="249984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bk object 486"/>
          <p:cNvSpPr/>
          <p:nvPr/>
        </p:nvSpPr>
        <p:spPr>
          <a:xfrm>
            <a:off x="6239979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bk object 487"/>
          <p:cNvSpPr/>
          <p:nvPr/>
        </p:nvSpPr>
        <p:spPr>
          <a:xfrm>
            <a:off x="6413698" y="3866506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bk object 488"/>
          <p:cNvSpPr/>
          <p:nvPr/>
        </p:nvSpPr>
        <p:spPr>
          <a:xfrm>
            <a:off x="7247328" y="3866507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bk object 489"/>
          <p:cNvSpPr/>
          <p:nvPr/>
        </p:nvSpPr>
        <p:spPr>
          <a:xfrm>
            <a:off x="6945411" y="3861480"/>
            <a:ext cx="197842" cy="222173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bk object 490"/>
          <p:cNvSpPr/>
          <p:nvPr/>
        </p:nvSpPr>
        <p:spPr>
          <a:xfrm>
            <a:off x="6710189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41"/>
                </a:lnTo>
                <a:lnTo>
                  <a:pt x="149016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294"/>
                </a:lnTo>
                <a:lnTo>
                  <a:pt x="63590" y="242192"/>
                </a:lnTo>
                <a:lnTo>
                  <a:pt x="58712" y="234075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36"/>
                </a:lnTo>
                <a:lnTo>
                  <a:pt x="128282" y="88493"/>
                </a:lnTo>
                <a:lnTo>
                  <a:pt x="126377" y="86588"/>
                </a:lnTo>
                <a:lnTo>
                  <a:pt x="58978" y="86588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2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6" y="249982"/>
                </a:lnTo>
                <a:lnTo>
                  <a:pt x="141693" y="234365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bk object 491"/>
          <p:cNvSpPr/>
          <p:nvPr/>
        </p:nvSpPr>
        <p:spPr>
          <a:xfrm>
            <a:off x="6239979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5"/>
                </a:lnTo>
                <a:lnTo>
                  <a:pt x="0" y="210223"/>
                </a:lnTo>
                <a:lnTo>
                  <a:pt x="1892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bk object 492"/>
          <p:cNvSpPr/>
          <p:nvPr/>
        </p:nvSpPr>
        <p:spPr>
          <a:xfrm>
            <a:off x="6413698" y="4258779"/>
            <a:ext cx="189039" cy="21715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bk object 493"/>
          <p:cNvSpPr/>
          <p:nvPr/>
        </p:nvSpPr>
        <p:spPr>
          <a:xfrm>
            <a:off x="7247328" y="4258779"/>
            <a:ext cx="131648" cy="21715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bk object 494"/>
          <p:cNvSpPr/>
          <p:nvPr/>
        </p:nvSpPr>
        <p:spPr>
          <a:xfrm>
            <a:off x="6945411" y="4253765"/>
            <a:ext cx="197840" cy="222173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bk object 495"/>
          <p:cNvSpPr/>
          <p:nvPr/>
        </p:nvSpPr>
        <p:spPr>
          <a:xfrm>
            <a:off x="6710189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2" y="257433"/>
                </a:lnTo>
                <a:lnTo>
                  <a:pt x="21126" y="283622"/>
                </a:lnTo>
                <a:lnTo>
                  <a:pt x="46988" y="299839"/>
                </a:lnTo>
                <a:lnTo>
                  <a:pt x="82562" y="305396"/>
                </a:lnTo>
                <a:lnTo>
                  <a:pt x="98611" y="304430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1" y="249984"/>
                </a:lnTo>
                <a:lnTo>
                  <a:pt x="96755" y="249984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2"/>
                </a:lnTo>
                <a:lnTo>
                  <a:pt x="119709" y="243012"/>
                </a:lnTo>
                <a:lnTo>
                  <a:pt x="109031" y="247234"/>
                </a:lnTo>
                <a:lnTo>
                  <a:pt x="96755" y="249984"/>
                </a:lnTo>
                <a:lnTo>
                  <a:pt x="149011" y="249984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bk object 496"/>
          <p:cNvSpPr/>
          <p:nvPr/>
        </p:nvSpPr>
        <p:spPr>
          <a:xfrm>
            <a:off x="6252151" y="4859678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5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bk object 497"/>
          <p:cNvSpPr/>
          <p:nvPr/>
        </p:nvSpPr>
        <p:spPr>
          <a:xfrm>
            <a:off x="4968405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4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bk object 498"/>
          <p:cNvSpPr/>
          <p:nvPr/>
        </p:nvSpPr>
        <p:spPr>
          <a:xfrm>
            <a:off x="5142110" y="4642582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bk object 499"/>
          <p:cNvSpPr/>
          <p:nvPr/>
        </p:nvSpPr>
        <p:spPr>
          <a:xfrm>
            <a:off x="5975752" y="4642582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bk object 500"/>
          <p:cNvSpPr/>
          <p:nvPr/>
        </p:nvSpPr>
        <p:spPr>
          <a:xfrm>
            <a:off x="5673836" y="4637568"/>
            <a:ext cx="197853" cy="222161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bk object 501"/>
          <p:cNvSpPr/>
          <p:nvPr/>
        </p:nvSpPr>
        <p:spPr>
          <a:xfrm>
            <a:off x="5438613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6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76"/>
                </a:moveTo>
                <a:lnTo>
                  <a:pt x="128828" y="238633"/>
                </a:lnTo>
                <a:lnTo>
                  <a:pt x="119714" y="243006"/>
                </a:lnTo>
                <a:lnTo>
                  <a:pt x="109035" y="247229"/>
                </a:lnTo>
                <a:lnTo>
                  <a:pt x="96756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bk object 502"/>
          <p:cNvSpPr/>
          <p:nvPr/>
        </p:nvSpPr>
        <p:spPr>
          <a:xfrm>
            <a:off x="4968405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bk object 503"/>
          <p:cNvSpPr/>
          <p:nvPr/>
        </p:nvSpPr>
        <p:spPr>
          <a:xfrm>
            <a:off x="5142110" y="5034869"/>
            <a:ext cx="189064" cy="2171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bk object 504"/>
          <p:cNvSpPr/>
          <p:nvPr/>
        </p:nvSpPr>
        <p:spPr>
          <a:xfrm>
            <a:off x="5975752" y="5034869"/>
            <a:ext cx="131648" cy="2171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bk object 505"/>
          <p:cNvSpPr/>
          <p:nvPr/>
        </p:nvSpPr>
        <p:spPr>
          <a:xfrm>
            <a:off x="5673836" y="5029842"/>
            <a:ext cx="197853" cy="222173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bk object 506"/>
          <p:cNvSpPr/>
          <p:nvPr/>
        </p:nvSpPr>
        <p:spPr>
          <a:xfrm>
            <a:off x="5438613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60" h="305435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6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60" h="305435">
                <a:moveTo>
                  <a:pt x="139090" y="233489"/>
                </a:moveTo>
                <a:lnTo>
                  <a:pt x="128828" y="238645"/>
                </a:lnTo>
                <a:lnTo>
                  <a:pt x="119714" y="243019"/>
                </a:lnTo>
                <a:lnTo>
                  <a:pt x="109035" y="247242"/>
                </a:lnTo>
                <a:lnTo>
                  <a:pt x="96756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bk object 507"/>
          <p:cNvSpPr/>
          <p:nvPr/>
        </p:nvSpPr>
        <p:spPr>
          <a:xfrm>
            <a:off x="6239979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904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bk object 508"/>
          <p:cNvSpPr/>
          <p:nvPr/>
        </p:nvSpPr>
        <p:spPr>
          <a:xfrm>
            <a:off x="6413698" y="4642582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bk object 509"/>
          <p:cNvSpPr/>
          <p:nvPr/>
        </p:nvSpPr>
        <p:spPr>
          <a:xfrm>
            <a:off x="7247328" y="4642582"/>
            <a:ext cx="131648" cy="2171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bk object 510"/>
          <p:cNvSpPr/>
          <p:nvPr/>
        </p:nvSpPr>
        <p:spPr>
          <a:xfrm>
            <a:off x="6945411" y="4637568"/>
            <a:ext cx="197840" cy="22216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bk object 511"/>
          <p:cNvSpPr/>
          <p:nvPr/>
        </p:nvSpPr>
        <p:spPr>
          <a:xfrm>
            <a:off x="6710189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2" y="257431"/>
                </a:lnTo>
                <a:lnTo>
                  <a:pt x="21126" y="283616"/>
                </a:lnTo>
                <a:lnTo>
                  <a:pt x="46988" y="299828"/>
                </a:lnTo>
                <a:lnTo>
                  <a:pt x="82562" y="305384"/>
                </a:lnTo>
                <a:lnTo>
                  <a:pt x="98611" y="304419"/>
                </a:lnTo>
                <a:lnTo>
                  <a:pt x="151625" y="286410"/>
                </a:lnTo>
                <a:lnTo>
                  <a:pt x="162547" y="278853"/>
                </a:lnTo>
                <a:lnTo>
                  <a:pt x="149010" y="249982"/>
                </a:lnTo>
                <a:lnTo>
                  <a:pt x="96755" y="249982"/>
                </a:lnTo>
                <a:lnTo>
                  <a:pt x="82842" y="249948"/>
                </a:lnTo>
                <a:lnTo>
                  <a:pt x="71652" y="247301"/>
                </a:lnTo>
                <a:lnTo>
                  <a:pt x="63590" y="242201"/>
                </a:lnTo>
                <a:lnTo>
                  <a:pt x="58712" y="234082"/>
                </a:lnTo>
                <a:lnTo>
                  <a:pt x="57073" y="222377"/>
                </a:lnTo>
                <a:lnTo>
                  <a:pt x="57073" y="142633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696"/>
                </a:lnTo>
                <a:lnTo>
                  <a:pt x="57073" y="2044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76"/>
                </a:moveTo>
                <a:lnTo>
                  <a:pt x="128828" y="238633"/>
                </a:lnTo>
                <a:lnTo>
                  <a:pt x="119709" y="243006"/>
                </a:lnTo>
                <a:lnTo>
                  <a:pt x="109031" y="247229"/>
                </a:lnTo>
                <a:lnTo>
                  <a:pt x="96755" y="249982"/>
                </a:lnTo>
                <a:lnTo>
                  <a:pt x="149010" y="249982"/>
                </a:lnTo>
                <a:lnTo>
                  <a:pt x="141693" y="234378"/>
                </a:lnTo>
                <a:lnTo>
                  <a:pt x="139090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bk object 512"/>
          <p:cNvSpPr/>
          <p:nvPr/>
        </p:nvSpPr>
        <p:spPr>
          <a:xfrm>
            <a:off x="6239979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892" y="0"/>
                </a:lnTo>
                <a:lnTo>
                  <a:pt x="0" y="1892"/>
                </a:lnTo>
                <a:lnTo>
                  <a:pt x="0" y="210223"/>
                </a:lnTo>
                <a:lnTo>
                  <a:pt x="1892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bk object 513"/>
          <p:cNvSpPr/>
          <p:nvPr/>
        </p:nvSpPr>
        <p:spPr>
          <a:xfrm>
            <a:off x="6413698" y="5034869"/>
            <a:ext cx="189039" cy="2171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bk object 514"/>
          <p:cNvSpPr/>
          <p:nvPr/>
        </p:nvSpPr>
        <p:spPr>
          <a:xfrm>
            <a:off x="7247328" y="5034869"/>
            <a:ext cx="131648" cy="2171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bk object 515"/>
          <p:cNvSpPr/>
          <p:nvPr/>
        </p:nvSpPr>
        <p:spPr>
          <a:xfrm>
            <a:off x="6945411" y="5029842"/>
            <a:ext cx="197842" cy="22217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bk object 516"/>
          <p:cNvSpPr/>
          <p:nvPr/>
        </p:nvSpPr>
        <p:spPr>
          <a:xfrm>
            <a:off x="6710189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82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2" y="257444"/>
                </a:lnTo>
                <a:lnTo>
                  <a:pt x="21126" y="283629"/>
                </a:lnTo>
                <a:lnTo>
                  <a:pt x="46988" y="299841"/>
                </a:lnTo>
                <a:lnTo>
                  <a:pt x="82562" y="305396"/>
                </a:lnTo>
                <a:lnTo>
                  <a:pt x="98611" y="304432"/>
                </a:lnTo>
                <a:lnTo>
                  <a:pt x="151625" y="286423"/>
                </a:lnTo>
                <a:lnTo>
                  <a:pt x="162547" y="278853"/>
                </a:lnTo>
                <a:lnTo>
                  <a:pt x="149016" y="249995"/>
                </a:lnTo>
                <a:lnTo>
                  <a:pt x="96755" y="249995"/>
                </a:lnTo>
                <a:lnTo>
                  <a:pt x="82842" y="249961"/>
                </a:lnTo>
                <a:lnTo>
                  <a:pt x="71652" y="247306"/>
                </a:lnTo>
                <a:lnTo>
                  <a:pt x="63590" y="242203"/>
                </a:lnTo>
                <a:lnTo>
                  <a:pt x="58712" y="234082"/>
                </a:lnTo>
                <a:lnTo>
                  <a:pt x="57073" y="222376"/>
                </a:lnTo>
                <a:lnTo>
                  <a:pt x="57073" y="142646"/>
                </a:lnTo>
                <a:lnTo>
                  <a:pt x="58978" y="140741"/>
                </a:lnTo>
                <a:lnTo>
                  <a:pt x="126377" y="140741"/>
                </a:lnTo>
                <a:lnTo>
                  <a:pt x="128282" y="138849"/>
                </a:lnTo>
                <a:lnTo>
                  <a:pt x="128282" y="88506"/>
                </a:lnTo>
                <a:lnTo>
                  <a:pt x="126377" y="86601"/>
                </a:lnTo>
                <a:lnTo>
                  <a:pt x="58978" y="86601"/>
                </a:lnTo>
                <a:lnTo>
                  <a:pt x="57073" y="8470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  <a:path w="162559" h="305435">
                <a:moveTo>
                  <a:pt x="139090" y="233489"/>
                </a:moveTo>
                <a:lnTo>
                  <a:pt x="128828" y="238645"/>
                </a:lnTo>
                <a:lnTo>
                  <a:pt x="119709" y="243019"/>
                </a:lnTo>
                <a:lnTo>
                  <a:pt x="109031" y="247242"/>
                </a:lnTo>
                <a:lnTo>
                  <a:pt x="96755" y="249995"/>
                </a:lnTo>
                <a:lnTo>
                  <a:pt x="149016" y="249995"/>
                </a:lnTo>
                <a:lnTo>
                  <a:pt x="141693" y="234378"/>
                </a:lnTo>
                <a:lnTo>
                  <a:pt x="139090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bk object 517"/>
          <p:cNvSpPr/>
          <p:nvPr/>
        </p:nvSpPr>
        <p:spPr>
          <a:xfrm>
            <a:off x="5438613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73" y="6961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bk object 518"/>
          <p:cNvSpPr/>
          <p:nvPr/>
        </p:nvSpPr>
        <p:spPr>
          <a:xfrm>
            <a:off x="6710189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82" y="0"/>
                </a:moveTo>
                <a:lnTo>
                  <a:pt x="2273" y="26974"/>
                </a:ln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73" y="69618"/>
                </a:lnTo>
                <a:lnTo>
                  <a:pt x="57073" y="2057"/>
                </a:lnTo>
                <a:lnTo>
                  <a:pt x="53682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bk object 519"/>
          <p:cNvSpPr/>
          <p:nvPr/>
        </p:nvSpPr>
        <p:spPr>
          <a:xfrm>
            <a:off x="8792436" y="3307513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bk object 520"/>
          <p:cNvSpPr/>
          <p:nvPr/>
        </p:nvSpPr>
        <p:spPr>
          <a:xfrm>
            <a:off x="7508684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10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bk object 521"/>
          <p:cNvSpPr/>
          <p:nvPr/>
        </p:nvSpPr>
        <p:spPr>
          <a:xfrm>
            <a:off x="7682407" y="3090418"/>
            <a:ext cx="189039" cy="217157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bk object 522"/>
          <p:cNvSpPr/>
          <p:nvPr/>
        </p:nvSpPr>
        <p:spPr>
          <a:xfrm>
            <a:off x="8516038" y="3090418"/>
            <a:ext cx="131648" cy="217157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bk object 523"/>
          <p:cNvSpPr/>
          <p:nvPr/>
        </p:nvSpPr>
        <p:spPr>
          <a:xfrm>
            <a:off x="8214121" y="3085404"/>
            <a:ext cx="197840" cy="222173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bk object 524"/>
          <p:cNvSpPr/>
          <p:nvPr/>
        </p:nvSpPr>
        <p:spPr>
          <a:xfrm>
            <a:off x="7978886" y="300217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6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45"/>
                </a:lnTo>
                <a:lnTo>
                  <a:pt x="119720" y="243017"/>
                </a:lnTo>
                <a:lnTo>
                  <a:pt x="109039" y="247237"/>
                </a:lnTo>
                <a:lnTo>
                  <a:pt x="96762" y="249989"/>
                </a:lnTo>
                <a:lnTo>
                  <a:pt x="149026" y="249989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bk object 525"/>
          <p:cNvSpPr/>
          <p:nvPr/>
        </p:nvSpPr>
        <p:spPr>
          <a:xfrm>
            <a:off x="7508684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bk object 526"/>
          <p:cNvSpPr/>
          <p:nvPr/>
        </p:nvSpPr>
        <p:spPr>
          <a:xfrm>
            <a:off x="7682407" y="3482703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bk object 527"/>
          <p:cNvSpPr/>
          <p:nvPr/>
        </p:nvSpPr>
        <p:spPr>
          <a:xfrm>
            <a:off x="8516038" y="3482704"/>
            <a:ext cx="131648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bk object 528"/>
          <p:cNvSpPr/>
          <p:nvPr/>
        </p:nvSpPr>
        <p:spPr>
          <a:xfrm>
            <a:off x="8214121" y="3477678"/>
            <a:ext cx="197840" cy="222173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bk object 529"/>
          <p:cNvSpPr/>
          <p:nvPr/>
        </p:nvSpPr>
        <p:spPr>
          <a:xfrm>
            <a:off x="7978886" y="339446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10"/>
                </a:lnTo>
                <a:lnTo>
                  <a:pt x="162559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506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bk object 530"/>
          <p:cNvSpPr/>
          <p:nvPr/>
        </p:nvSpPr>
        <p:spPr>
          <a:xfrm>
            <a:off x="8780259" y="309545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10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10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bk object 531"/>
          <p:cNvSpPr/>
          <p:nvPr/>
        </p:nvSpPr>
        <p:spPr>
          <a:xfrm>
            <a:off x="8953977" y="3090418"/>
            <a:ext cx="189052" cy="2171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bk object 532"/>
          <p:cNvSpPr/>
          <p:nvPr/>
        </p:nvSpPr>
        <p:spPr>
          <a:xfrm>
            <a:off x="9250461" y="3002179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09565" y="302246"/>
                </a:lnTo>
                <a:lnTo>
                  <a:pt x="109565" y="249989"/>
                </a:lnTo>
                <a:lnTo>
                  <a:pt x="96762" y="249989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9"/>
                </a:moveTo>
                <a:lnTo>
                  <a:pt x="109039" y="247237"/>
                </a:lnTo>
                <a:lnTo>
                  <a:pt x="96762" y="249989"/>
                </a:lnTo>
                <a:lnTo>
                  <a:pt x="109565" y="249989"/>
                </a:lnTo>
                <a:lnTo>
                  <a:pt x="109565" y="24702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bk object 533"/>
          <p:cNvSpPr/>
          <p:nvPr/>
        </p:nvSpPr>
        <p:spPr>
          <a:xfrm>
            <a:off x="8780259" y="3487731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bk object 534"/>
          <p:cNvSpPr/>
          <p:nvPr/>
        </p:nvSpPr>
        <p:spPr>
          <a:xfrm>
            <a:off x="8953965" y="3482703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bk object 535"/>
          <p:cNvSpPr/>
          <p:nvPr/>
        </p:nvSpPr>
        <p:spPr>
          <a:xfrm>
            <a:off x="9250461" y="3394466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7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bk object 536"/>
          <p:cNvSpPr/>
          <p:nvPr/>
        </p:nvSpPr>
        <p:spPr>
          <a:xfrm>
            <a:off x="8792436" y="4083589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bk object 537"/>
          <p:cNvSpPr/>
          <p:nvPr/>
        </p:nvSpPr>
        <p:spPr>
          <a:xfrm>
            <a:off x="7508684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bk object 538"/>
          <p:cNvSpPr/>
          <p:nvPr/>
        </p:nvSpPr>
        <p:spPr>
          <a:xfrm>
            <a:off x="7682407" y="3866506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bk object 539"/>
          <p:cNvSpPr/>
          <p:nvPr/>
        </p:nvSpPr>
        <p:spPr>
          <a:xfrm>
            <a:off x="8516038" y="3866507"/>
            <a:ext cx="131648" cy="2171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bk object 540"/>
          <p:cNvSpPr/>
          <p:nvPr/>
        </p:nvSpPr>
        <p:spPr>
          <a:xfrm>
            <a:off x="8214121" y="3861480"/>
            <a:ext cx="197842" cy="22217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bk object 541"/>
          <p:cNvSpPr/>
          <p:nvPr/>
        </p:nvSpPr>
        <p:spPr>
          <a:xfrm>
            <a:off x="7978886" y="3778269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10"/>
                </a:lnTo>
                <a:lnTo>
                  <a:pt x="162559" y="278841"/>
                </a:lnTo>
                <a:lnTo>
                  <a:pt x="149028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36"/>
                </a:lnTo>
                <a:lnTo>
                  <a:pt x="128295" y="88493"/>
                </a:lnTo>
                <a:lnTo>
                  <a:pt x="126390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8" y="249982"/>
                </a:lnTo>
                <a:lnTo>
                  <a:pt x="141706" y="234365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bk object 542"/>
          <p:cNvSpPr/>
          <p:nvPr/>
        </p:nvSpPr>
        <p:spPr>
          <a:xfrm>
            <a:off x="7508684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905"/>
                </a:lnTo>
                <a:lnTo>
                  <a:pt x="0" y="210223"/>
                </a:lnTo>
                <a:lnTo>
                  <a:pt x="1904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bk object 543"/>
          <p:cNvSpPr/>
          <p:nvPr/>
        </p:nvSpPr>
        <p:spPr>
          <a:xfrm>
            <a:off x="7682407" y="4258779"/>
            <a:ext cx="189039" cy="217157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bk object 544"/>
          <p:cNvSpPr/>
          <p:nvPr/>
        </p:nvSpPr>
        <p:spPr>
          <a:xfrm>
            <a:off x="8516038" y="4258779"/>
            <a:ext cx="131648" cy="2171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bk object 545"/>
          <p:cNvSpPr/>
          <p:nvPr/>
        </p:nvSpPr>
        <p:spPr>
          <a:xfrm>
            <a:off x="8214121" y="4253765"/>
            <a:ext cx="197840" cy="222173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bk object 546"/>
          <p:cNvSpPr/>
          <p:nvPr/>
        </p:nvSpPr>
        <p:spPr>
          <a:xfrm>
            <a:off x="7978886" y="4170543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3" y="249984"/>
                </a:lnTo>
                <a:lnTo>
                  <a:pt x="96762" y="249984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2"/>
                </a:lnTo>
                <a:lnTo>
                  <a:pt x="119720" y="243012"/>
                </a:lnTo>
                <a:lnTo>
                  <a:pt x="109039" y="247234"/>
                </a:lnTo>
                <a:lnTo>
                  <a:pt x="96762" y="249984"/>
                </a:lnTo>
                <a:lnTo>
                  <a:pt x="149023" y="249984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bk object 547"/>
          <p:cNvSpPr/>
          <p:nvPr/>
        </p:nvSpPr>
        <p:spPr>
          <a:xfrm>
            <a:off x="8780259" y="3871534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bk object 548"/>
          <p:cNvSpPr/>
          <p:nvPr/>
        </p:nvSpPr>
        <p:spPr>
          <a:xfrm>
            <a:off x="8953965" y="3866506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bk object 549"/>
          <p:cNvSpPr/>
          <p:nvPr/>
        </p:nvSpPr>
        <p:spPr>
          <a:xfrm>
            <a:off x="9250461" y="3778269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7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294"/>
                </a:lnTo>
                <a:lnTo>
                  <a:pt x="63603" y="242192"/>
                </a:lnTo>
                <a:lnTo>
                  <a:pt x="58724" y="234075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588"/>
                </a:lnTo>
                <a:lnTo>
                  <a:pt x="58991" y="86588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bk object 550"/>
          <p:cNvSpPr/>
          <p:nvPr/>
        </p:nvSpPr>
        <p:spPr>
          <a:xfrm>
            <a:off x="8780259" y="426380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905"/>
                </a:lnTo>
                <a:lnTo>
                  <a:pt x="0" y="210223"/>
                </a:lnTo>
                <a:lnTo>
                  <a:pt x="1904" y="212128"/>
                </a:lnTo>
                <a:lnTo>
                  <a:pt x="55194" y="212128"/>
                </a:lnTo>
                <a:lnTo>
                  <a:pt x="57086" y="210223"/>
                </a:lnTo>
                <a:lnTo>
                  <a:pt x="57086" y="1905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bk object 551"/>
          <p:cNvSpPr/>
          <p:nvPr/>
        </p:nvSpPr>
        <p:spPr>
          <a:xfrm>
            <a:off x="8953977" y="4258779"/>
            <a:ext cx="189052" cy="21715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bk object 552"/>
          <p:cNvSpPr/>
          <p:nvPr/>
        </p:nvSpPr>
        <p:spPr>
          <a:xfrm>
            <a:off x="9250461" y="4170543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6"/>
                </a:lnTo>
                <a:lnTo>
                  <a:pt x="5344" y="257433"/>
                </a:lnTo>
                <a:lnTo>
                  <a:pt x="21132" y="283622"/>
                </a:lnTo>
                <a:lnTo>
                  <a:pt x="46998" y="299839"/>
                </a:lnTo>
                <a:lnTo>
                  <a:pt x="82575" y="305396"/>
                </a:lnTo>
                <a:lnTo>
                  <a:pt x="98624" y="304430"/>
                </a:lnTo>
                <a:lnTo>
                  <a:pt x="109565" y="302246"/>
                </a:lnTo>
                <a:lnTo>
                  <a:pt x="109565" y="249984"/>
                </a:lnTo>
                <a:lnTo>
                  <a:pt x="96762" y="249984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5"/>
                </a:moveTo>
                <a:lnTo>
                  <a:pt x="109039" y="247234"/>
                </a:lnTo>
                <a:lnTo>
                  <a:pt x="96762" y="249984"/>
                </a:lnTo>
                <a:lnTo>
                  <a:pt x="109565" y="249984"/>
                </a:lnTo>
                <a:lnTo>
                  <a:pt x="109565" y="247025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bk object 553"/>
          <p:cNvSpPr/>
          <p:nvPr/>
        </p:nvSpPr>
        <p:spPr>
          <a:xfrm>
            <a:off x="8792436" y="4859678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0"/>
                </a:lnTo>
                <a:lnTo>
                  <a:pt x="0" y="5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bk object 554"/>
          <p:cNvSpPr/>
          <p:nvPr/>
        </p:nvSpPr>
        <p:spPr>
          <a:xfrm>
            <a:off x="7508684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904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bk object 555"/>
          <p:cNvSpPr/>
          <p:nvPr/>
        </p:nvSpPr>
        <p:spPr>
          <a:xfrm>
            <a:off x="7682407" y="4642582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bk object 556"/>
          <p:cNvSpPr/>
          <p:nvPr/>
        </p:nvSpPr>
        <p:spPr>
          <a:xfrm>
            <a:off x="8516038" y="4642582"/>
            <a:ext cx="131648" cy="217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bk object 557"/>
          <p:cNvSpPr/>
          <p:nvPr/>
        </p:nvSpPr>
        <p:spPr>
          <a:xfrm>
            <a:off x="8214121" y="4637568"/>
            <a:ext cx="197840" cy="222161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bk object 558"/>
          <p:cNvSpPr/>
          <p:nvPr/>
        </p:nvSpPr>
        <p:spPr>
          <a:xfrm>
            <a:off x="7978886" y="4554346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51637" y="286410"/>
                </a:lnTo>
                <a:lnTo>
                  <a:pt x="162559" y="278853"/>
                </a:lnTo>
                <a:lnTo>
                  <a:pt x="149022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76"/>
                </a:moveTo>
                <a:lnTo>
                  <a:pt x="128841" y="238633"/>
                </a:lnTo>
                <a:lnTo>
                  <a:pt x="119720" y="243006"/>
                </a:lnTo>
                <a:lnTo>
                  <a:pt x="109039" y="247229"/>
                </a:lnTo>
                <a:lnTo>
                  <a:pt x="96762" y="249982"/>
                </a:lnTo>
                <a:lnTo>
                  <a:pt x="149022" y="249982"/>
                </a:lnTo>
                <a:lnTo>
                  <a:pt x="141706" y="234378"/>
                </a:lnTo>
                <a:lnTo>
                  <a:pt x="139103" y="233476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bk object 559"/>
          <p:cNvSpPr/>
          <p:nvPr/>
        </p:nvSpPr>
        <p:spPr>
          <a:xfrm>
            <a:off x="7508684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bk object 560"/>
          <p:cNvSpPr/>
          <p:nvPr/>
        </p:nvSpPr>
        <p:spPr>
          <a:xfrm>
            <a:off x="7682407" y="5034869"/>
            <a:ext cx="189039" cy="2171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bk object 561"/>
          <p:cNvSpPr/>
          <p:nvPr/>
        </p:nvSpPr>
        <p:spPr>
          <a:xfrm>
            <a:off x="8516038" y="5034869"/>
            <a:ext cx="131648" cy="2171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bk object 562"/>
          <p:cNvSpPr/>
          <p:nvPr/>
        </p:nvSpPr>
        <p:spPr>
          <a:xfrm>
            <a:off x="8214121" y="5029842"/>
            <a:ext cx="197842" cy="22217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bk object 563"/>
          <p:cNvSpPr/>
          <p:nvPr/>
        </p:nvSpPr>
        <p:spPr>
          <a:xfrm>
            <a:off x="7978886" y="4946618"/>
            <a:ext cx="162560" cy="305435"/>
          </a:xfrm>
          <a:custGeom>
            <a:avLst/>
            <a:gdLst/>
            <a:ahLst/>
            <a:cxnLst/>
            <a:rect l="l" t="t" r="r" b="b"/>
            <a:pathLst>
              <a:path w="162559" h="305435">
                <a:moveTo>
                  <a:pt x="53695" y="0"/>
                </a:moveTo>
                <a:lnTo>
                  <a:pt x="888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51637" y="286423"/>
                </a:lnTo>
                <a:lnTo>
                  <a:pt x="162559" y="278853"/>
                </a:lnTo>
                <a:lnTo>
                  <a:pt x="149028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26390" y="140741"/>
                </a:lnTo>
                <a:lnTo>
                  <a:pt x="128295" y="138849"/>
                </a:lnTo>
                <a:lnTo>
                  <a:pt x="128295" y="88506"/>
                </a:lnTo>
                <a:lnTo>
                  <a:pt x="126390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62559" h="305435">
                <a:moveTo>
                  <a:pt x="139103" y="233489"/>
                </a:moveTo>
                <a:lnTo>
                  <a:pt x="128841" y="238645"/>
                </a:lnTo>
                <a:lnTo>
                  <a:pt x="119720" y="243019"/>
                </a:lnTo>
                <a:lnTo>
                  <a:pt x="109039" y="247242"/>
                </a:lnTo>
                <a:lnTo>
                  <a:pt x="96762" y="249995"/>
                </a:lnTo>
                <a:lnTo>
                  <a:pt x="149028" y="249995"/>
                </a:lnTo>
                <a:lnTo>
                  <a:pt x="141706" y="234378"/>
                </a:lnTo>
                <a:lnTo>
                  <a:pt x="139103" y="233489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bk object 564"/>
          <p:cNvSpPr/>
          <p:nvPr/>
        </p:nvSpPr>
        <p:spPr>
          <a:xfrm>
            <a:off x="8780259" y="4647610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904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904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bk object 565"/>
          <p:cNvSpPr/>
          <p:nvPr/>
        </p:nvSpPr>
        <p:spPr>
          <a:xfrm>
            <a:off x="8953965" y="4642582"/>
            <a:ext cx="189064" cy="2171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bk object 566"/>
          <p:cNvSpPr/>
          <p:nvPr/>
        </p:nvSpPr>
        <p:spPr>
          <a:xfrm>
            <a:off x="9250461" y="4554346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11"/>
                </a:lnTo>
                <a:lnTo>
                  <a:pt x="0" y="29159"/>
                </a:lnTo>
                <a:lnTo>
                  <a:pt x="63" y="222377"/>
                </a:lnTo>
                <a:lnTo>
                  <a:pt x="5344" y="257431"/>
                </a:lnTo>
                <a:lnTo>
                  <a:pt x="21132" y="283616"/>
                </a:lnTo>
                <a:lnTo>
                  <a:pt x="46998" y="299828"/>
                </a:lnTo>
                <a:lnTo>
                  <a:pt x="82575" y="305384"/>
                </a:lnTo>
                <a:lnTo>
                  <a:pt x="98624" y="304419"/>
                </a:lnTo>
                <a:lnTo>
                  <a:pt x="109565" y="302237"/>
                </a:lnTo>
                <a:lnTo>
                  <a:pt x="109565" y="249982"/>
                </a:lnTo>
                <a:lnTo>
                  <a:pt x="96762" y="249982"/>
                </a:lnTo>
                <a:lnTo>
                  <a:pt x="82854" y="249948"/>
                </a:lnTo>
                <a:lnTo>
                  <a:pt x="71665" y="247301"/>
                </a:lnTo>
                <a:lnTo>
                  <a:pt x="63603" y="242201"/>
                </a:lnTo>
                <a:lnTo>
                  <a:pt x="58724" y="234082"/>
                </a:lnTo>
                <a:lnTo>
                  <a:pt x="57086" y="222377"/>
                </a:lnTo>
                <a:lnTo>
                  <a:pt x="57086" y="142633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696"/>
                </a:lnTo>
                <a:lnTo>
                  <a:pt x="57086" y="2044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21"/>
                </a:moveTo>
                <a:lnTo>
                  <a:pt x="109039" y="247229"/>
                </a:lnTo>
                <a:lnTo>
                  <a:pt x="96762" y="249982"/>
                </a:lnTo>
                <a:lnTo>
                  <a:pt x="109565" y="249982"/>
                </a:lnTo>
                <a:lnTo>
                  <a:pt x="109565" y="247021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bk object 567"/>
          <p:cNvSpPr/>
          <p:nvPr/>
        </p:nvSpPr>
        <p:spPr>
          <a:xfrm>
            <a:off x="8780259" y="5039897"/>
            <a:ext cx="57150" cy="212725"/>
          </a:xfrm>
          <a:custGeom>
            <a:avLst/>
            <a:gdLst/>
            <a:ahLst/>
            <a:cxnLst/>
            <a:rect l="l" t="t" r="r" b="b"/>
            <a:pathLst>
              <a:path w="57150" h="212725">
                <a:moveTo>
                  <a:pt x="55194" y="0"/>
                </a:moveTo>
                <a:lnTo>
                  <a:pt x="1904" y="0"/>
                </a:lnTo>
                <a:lnTo>
                  <a:pt x="0" y="1892"/>
                </a:lnTo>
                <a:lnTo>
                  <a:pt x="0" y="210223"/>
                </a:lnTo>
                <a:lnTo>
                  <a:pt x="1904" y="212115"/>
                </a:lnTo>
                <a:lnTo>
                  <a:pt x="55194" y="212115"/>
                </a:lnTo>
                <a:lnTo>
                  <a:pt x="57086" y="210223"/>
                </a:lnTo>
                <a:lnTo>
                  <a:pt x="57086" y="1892"/>
                </a:lnTo>
                <a:lnTo>
                  <a:pt x="55194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bk object 568"/>
          <p:cNvSpPr/>
          <p:nvPr/>
        </p:nvSpPr>
        <p:spPr>
          <a:xfrm>
            <a:off x="8953965" y="5034869"/>
            <a:ext cx="189064" cy="217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bk object 569"/>
          <p:cNvSpPr/>
          <p:nvPr/>
        </p:nvSpPr>
        <p:spPr>
          <a:xfrm>
            <a:off x="9250461" y="4946618"/>
            <a:ext cx="109855" cy="305435"/>
          </a:xfrm>
          <a:custGeom>
            <a:avLst/>
            <a:gdLst/>
            <a:ahLst/>
            <a:cxnLst/>
            <a:rect l="l" t="t" r="r" b="b"/>
            <a:pathLst>
              <a:path w="109854" h="305435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61" y="222376"/>
                </a:lnTo>
                <a:lnTo>
                  <a:pt x="5344" y="257444"/>
                </a:lnTo>
                <a:lnTo>
                  <a:pt x="21132" y="283629"/>
                </a:lnTo>
                <a:lnTo>
                  <a:pt x="46998" y="299841"/>
                </a:lnTo>
                <a:lnTo>
                  <a:pt x="82575" y="305396"/>
                </a:lnTo>
                <a:lnTo>
                  <a:pt x="98624" y="304432"/>
                </a:lnTo>
                <a:lnTo>
                  <a:pt x="109565" y="302250"/>
                </a:lnTo>
                <a:lnTo>
                  <a:pt x="109565" y="249995"/>
                </a:lnTo>
                <a:lnTo>
                  <a:pt x="96762" y="249995"/>
                </a:lnTo>
                <a:lnTo>
                  <a:pt x="82854" y="249961"/>
                </a:lnTo>
                <a:lnTo>
                  <a:pt x="71665" y="247306"/>
                </a:lnTo>
                <a:lnTo>
                  <a:pt x="63603" y="242203"/>
                </a:lnTo>
                <a:lnTo>
                  <a:pt x="58724" y="234082"/>
                </a:lnTo>
                <a:lnTo>
                  <a:pt x="57086" y="222376"/>
                </a:lnTo>
                <a:lnTo>
                  <a:pt x="57086" y="142646"/>
                </a:lnTo>
                <a:lnTo>
                  <a:pt x="58991" y="140741"/>
                </a:lnTo>
                <a:lnTo>
                  <a:pt x="109565" y="140741"/>
                </a:lnTo>
                <a:lnTo>
                  <a:pt x="109565" y="86601"/>
                </a:lnTo>
                <a:lnTo>
                  <a:pt x="58991" y="86601"/>
                </a:lnTo>
                <a:lnTo>
                  <a:pt x="57086" y="8470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  <a:path w="109854" h="305435">
                <a:moveTo>
                  <a:pt x="109565" y="247033"/>
                </a:moveTo>
                <a:lnTo>
                  <a:pt x="109039" y="247242"/>
                </a:lnTo>
                <a:lnTo>
                  <a:pt x="96762" y="249995"/>
                </a:lnTo>
                <a:lnTo>
                  <a:pt x="109565" y="249995"/>
                </a:lnTo>
                <a:lnTo>
                  <a:pt x="109565" y="247033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bk object 570"/>
          <p:cNvSpPr/>
          <p:nvPr/>
        </p:nvSpPr>
        <p:spPr>
          <a:xfrm>
            <a:off x="7978886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95" y="0"/>
                </a:moveTo>
                <a:lnTo>
                  <a:pt x="2285" y="26974"/>
                </a:lnTo>
                <a:lnTo>
                  <a:pt x="888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86" y="6961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bk object 571"/>
          <p:cNvSpPr/>
          <p:nvPr/>
        </p:nvSpPr>
        <p:spPr>
          <a:xfrm>
            <a:off x="9250461" y="5330421"/>
            <a:ext cx="57150" cy="69850"/>
          </a:xfrm>
          <a:custGeom>
            <a:avLst/>
            <a:gdLst/>
            <a:ahLst/>
            <a:cxnLst/>
            <a:rect l="l" t="t" r="r" b="b"/>
            <a:pathLst>
              <a:path w="57150" h="69850">
                <a:moveTo>
                  <a:pt x="53695" y="0"/>
                </a:moveTo>
                <a:lnTo>
                  <a:pt x="876" y="27724"/>
                </a:lnTo>
                <a:lnTo>
                  <a:pt x="0" y="29159"/>
                </a:lnTo>
                <a:lnTo>
                  <a:pt x="0" y="69618"/>
                </a:lnTo>
                <a:lnTo>
                  <a:pt x="57086" y="69618"/>
                </a:lnTo>
                <a:lnTo>
                  <a:pt x="57086" y="2057"/>
                </a:lnTo>
                <a:lnTo>
                  <a:pt x="53695" y="0"/>
                </a:lnTo>
                <a:close/>
              </a:path>
            </a:pathLst>
          </a:custGeom>
          <a:solidFill>
            <a:srgbClr val="FF7900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2468" y="1675193"/>
            <a:ext cx="7961312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04937" y="3026156"/>
            <a:ext cx="6556375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471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651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8312" y="1242885"/>
            <a:ext cx="4074318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23618" y="1242885"/>
            <a:ext cx="4074318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057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124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5" name="Picture 21">
            <a:extLst>
              <a:ext uri="{FF2B5EF4-FFF2-40B4-BE49-F238E27FC236}">
                <a16:creationId xmlns:a16="http://schemas.microsoft.com/office/drawing/2014/main" id="{723E7FF7-5918-E44C-BEE0-C6433B46CF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98334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73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2637" y="1292255"/>
            <a:ext cx="7800975" cy="1059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8312" y="1242885"/>
            <a:ext cx="8429625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84525" y="5025580"/>
            <a:ext cx="2997200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68312" y="5025580"/>
            <a:ext cx="215423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743700" y="5025580"/>
            <a:ext cx="215423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360535" cy="5400040"/>
          </a:xfrm>
          <a:custGeom>
            <a:avLst/>
            <a:gdLst/>
            <a:ahLst/>
            <a:cxnLst/>
            <a:rect l="l" t="t" r="r" b="b"/>
            <a:pathLst>
              <a:path w="9360535" h="5400040">
                <a:moveTo>
                  <a:pt x="0" y="5400040"/>
                </a:moveTo>
                <a:lnTo>
                  <a:pt x="9360027" y="5400040"/>
                </a:lnTo>
                <a:lnTo>
                  <a:pt x="9360027" y="0"/>
                </a:lnTo>
                <a:lnTo>
                  <a:pt x="0" y="0"/>
                </a:lnTo>
                <a:lnTo>
                  <a:pt x="0" y="540004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4237" y="1050955"/>
            <a:ext cx="7597775" cy="542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FF7900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9619" y="1943496"/>
            <a:ext cx="7587010" cy="1511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84525" y="5025580"/>
            <a:ext cx="2997200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68312" y="5025580"/>
            <a:ext cx="215423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743700" y="5025580"/>
            <a:ext cx="215423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88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f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sv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5.png"/><Relationship Id="rId4" Type="http://schemas.openxmlformats.org/officeDocument/2006/relationships/image" Target="../media/image104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7.png"/><Relationship Id="rId7" Type="http://schemas.openxmlformats.org/officeDocument/2006/relationships/image" Target="../media/image103.svg"/><Relationship Id="rId12" Type="http://schemas.openxmlformats.org/officeDocument/2006/relationships/image" Target="../media/image114.tif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2.png"/><Relationship Id="rId11" Type="http://schemas.openxmlformats.org/officeDocument/2006/relationships/image" Target="../media/image113.png"/><Relationship Id="rId5" Type="http://schemas.openxmlformats.org/officeDocument/2006/relationships/image" Target="../media/image109.png"/><Relationship Id="rId10" Type="http://schemas.openxmlformats.org/officeDocument/2006/relationships/image" Target="../media/image112.png"/><Relationship Id="rId4" Type="http://schemas.openxmlformats.org/officeDocument/2006/relationships/image" Target="../media/image108.png"/><Relationship Id="rId9" Type="http://schemas.openxmlformats.org/officeDocument/2006/relationships/image" Target="../media/image1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tiff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8.png"/><Relationship Id="rId4" Type="http://schemas.openxmlformats.org/officeDocument/2006/relationships/image" Target="../media/image117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tif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tif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tiff"/><Relationship Id="rId2" Type="http://schemas.openxmlformats.org/officeDocument/2006/relationships/image" Target="../media/image121.tiff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tiff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tiff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r.atlassian.com/" TargetMode="External"/><Relationship Id="rId2" Type="http://schemas.openxmlformats.org/officeDocument/2006/relationships/hyperlink" Target="https://medium.com/luizalabs/m&#233;tricas-&#225;geis-o-que-o-lead-time-e-o-throughput-revelam-para-n&#243;s-587ba0add2b2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blog.gorilaapp.com.br/csat-satisfacao-do-cliente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FBB190D-3619-9A43-8576-2FA987AB0061}"/>
              </a:ext>
            </a:extLst>
          </p:cNvPr>
          <p:cNvSpPr txBox="1">
            <a:spLocks/>
          </p:cNvSpPr>
          <p:nvPr/>
        </p:nvSpPr>
        <p:spPr>
          <a:xfrm>
            <a:off x="484200" y="1048847"/>
            <a:ext cx="6248400" cy="2346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5980"/>
              </a:lnSpc>
              <a:spcBef>
                <a:spcPts val="100"/>
              </a:spcBef>
            </a:pPr>
            <a:r>
              <a:rPr lang="pt-BR" sz="5000" kern="0" spc="30" dirty="0">
                <a:solidFill>
                  <a:srgbClr val="FFFFFF"/>
                </a:solidFill>
                <a:latin typeface="Montserrat-ExtraBold"/>
                <a:cs typeface="Montserrat-ExtraBold"/>
              </a:rPr>
              <a:t>Agilidade no Inter</a:t>
            </a:r>
          </a:p>
          <a:p>
            <a:pPr marL="12700">
              <a:lnSpc>
                <a:spcPts val="5980"/>
              </a:lnSpc>
              <a:spcBef>
                <a:spcPts val="100"/>
              </a:spcBef>
            </a:pPr>
            <a:endParaRPr lang="pt-BR" sz="5000" kern="0" spc="30" dirty="0">
              <a:solidFill>
                <a:srgbClr val="FFFFFF"/>
              </a:solidFill>
              <a:latin typeface="Montserrat-ExtraBold"/>
              <a:cs typeface="Montserrat-ExtraBold"/>
            </a:endParaRPr>
          </a:p>
          <a:p>
            <a:pPr marL="12700">
              <a:lnSpc>
                <a:spcPts val="5980"/>
              </a:lnSpc>
              <a:spcBef>
                <a:spcPts val="100"/>
              </a:spcBef>
            </a:pPr>
            <a:r>
              <a:rPr lang="pt-BR" sz="5000" kern="0" spc="30" dirty="0">
                <a:solidFill>
                  <a:srgbClr val="FFFFFF"/>
                </a:solidFill>
                <a:latin typeface="Montserrat-ExtraBold"/>
                <a:cs typeface="Montserrat-ExtraBold"/>
              </a:rPr>
              <a:t>O time é lento, será?</a:t>
            </a:r>
            <a:endParaRPr lang="pt-BR" kern="0" spc="30" dirty="0">
              <a:solidFill>
                <a:srgbClr val="FFFFFF"/>
              </a:solidFill>
              <a:latin typeface="Montserrat-ExtraBold"/>
              <a:cs typeface="Montserrat-ExtraBold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CCB8E64-5CED-A84F-955E-1DADDBC1FFE9}"/>
              </a:ext>
            </a:extLst>
          </p:cNvPr>
          <p:cNvSpPr txBox="1">
            <a:spLocks/>
          </p:cNvSpPr>
          <p:nvPr/>
        </p:nvSpPr>
        <p:spPr>
          <a:xfrm>
            <a:off x="2774950" y="4835525"/>
            <a:ext cx="218300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pt-BR" sz="1200" kern="0" spc="30" dirty="0">
                <a:solidFill>
                  <a:srgbClr val="FFFFFF"/>
                </a:solidFill>
                <a:latin typeface="Montserrat-ExtraBold"/>
                <a:cs typeface="Arial" panose="020B0604020202020204" pitchFamily="34" charset="0"/>
              </a:rPr>
              <a:t>TDC-BH</a:t>
            </a:r>
            <a:br>
              <a:rPr lang="pt-BR" sz="1200" kern="0" spc="30" dirty="0">
                <a:solidFill>
                  <a:srgbClr val="FFFFFF"/>
                </a:solidFill>
                <a:latin typeface="Montserrat-ExtraBold"/>
                <a:cs typeface="Arial" panose="020B0604020202020204" pitchFamily="34" charset="0"/>
              </a:rPr>
            </a:br>
            <a:r>
              <a:rPr lang="pt-BR" sz="1200" kern="0" spc="30" dirty="0">
                <a:solidFill>
                  <a:srgbClr val="FFFFFF"/>
                </a:solidFill>
                <a:latin typeface="Montserrat-ExtraBold"/>
                <a:cs typeface="Arial" panose="020B0604020202020204" pitchFamily="34" charset="0"/>
              </a:rPr>
              <a:t>2019</a:t>
            </a:r>
            <a:endParaRPr lang="pt-BR" sz="1200" kern="0" dirty="0">
              <a:solidFill>
                <a:sysClr val="windowText" lastClr="000000"/>
              </a:solidFill>
              <a:latin typeface="Montserrat-ExtraBold"/>
              <a:cs typeface="Arial" panose="020B0604020202020204" pitchFamily="34" charset="0"/>
            </a:endParaRPr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C5BA4FBD-1936-D542-8A1E-789AC5479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4454525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746C1A61-7C00-7C41-9EBC-9752207DF71F}"/>
              </a:ext>
            </a:extLst>
          </p:cNvPr>
          <p:cNvSpPr txBox="1">
            <a:spLocks/>
          </p:cNvSpPr>
          <p:nvPr/>
        </p:nvSpPr>
        <p:spPr>
          <a:xfrm>
            <a:off x="1005776" y="3832483"/>
            <a:ext cx="5721350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pt-BR" sz="2000" kern="0" spc="30" dirty="0">
                <a:solidFill>
                  <a:srgbClr val="FFFFFF"/>
                </a:solidFill>
                <a:latin typeface="Montserrat-ExtraBold"/>
                <a:cs typeface="Montserrat-ExtraBold"/>
              </a:rPr>
              <a:t>Carlos Pedrosa</a:t>
            </a:r>
          </a:p>
          <a:p>
            <a:pPr marL="12700" algn="r">
              <a:spcBef>
                <a:spcPts val="100"/>
              </a:spcBef>
            </a:pPr>
            <a:r>
              <a:rPr lang="pt-BR" sz="2000" kern="0" spc="30" dirty="0" err="1">
                <a:solidFill>
                  <a:srgbClr val="FFFFFF"/>
                </a:solidFill>
                <a:latin typeface="Montserrat-ExtraBold"/>
                <a:cs typeface="Montserrat-ExtraBold"/>
              </a:rPr>
              <a:t>Kraysler</a:t>
            </a:r>
            <a:r>
              <a:rPr lang="pt-BR" sz="2000" kern="0" spc="30" dirty="0">
                <a:solidFill>
                  <a:srgbClr val="FFFFFF"/>
                </a:solidFill>
                <a:latin typeface="Montserrat-ExtraBold"/>
                <a:cs typeface="Montserrat-ExtraBold"/>
              </a:rPr>
              <a:t> Castro</a:t>
            </a:r>
            <a:endParaRPr lang="pt-BR" sz="800" kern="0" spc="30" dirty="0">
              <a:solidFill>
                <a:srgbClr val="FFFFFF"/>
              </a:solidFill>
              <a:latin typeface="Montserrat-ExtraBold"/>
              <a:cs typeface="Montserrat-ExtraBold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27A6631-0F1E-E74A-B6F4-BE1EEDD40D2A}"/>
              </a:ext>
            </a:extLst>
          </p:cNvPr>
          <p:cNvCxnSpPr>
            <a:cxnSpLocks/>
          </p:cNvCxnSpPr>
          <p:nvPr/>
        </p:nvCxnSpPr>
        <p:spPr>
          <a:xfrm>
            <a:off x="1454849" y="2222245"/>
            <a:ext cx="2411602" cy="0"/>
          </a:xfrm>
          <a:prstGeom prst="line">
            <a:avLst/>
          </a:prstGeom>
          <a:ln w="349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104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B665EF6-70AC-B547-9F58-91E386F5C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07" y="644525"/>
            <a:ext cx="4215288" cy="4009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21AB336-991D-AA42-9461-3D46FE3F8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470" y="1213616"/>
            <a:ext cx="1829309" cy="28713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28362D4-0002-3245-B9EC-3C9B42FC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50" y="4378325"/>
            <a:ext cx="2546350" cy="76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42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797645FB-F6DF-EF4C-B959-65E3998DFCF6}"/>
              </a:ext>
            </a:extLst>
          </p:cNvPr>
          <p:cNvSpPr txBox="1">
            <a:spLocks/>
          </p:cNvSpPr>
          <p:nvPr/>
        </p:nvSpPr>
        <p:spPr>
          <a:xfrm>
            <a:off x="565150" y="524472"/>
            <a:ext cx="4903465" cy="41165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 marL="12700">
              <a:lnSpc>
                <a:spcPts val="3145"/>
              </a:lnSpc>
              <a:spcBef>
                <a:spcPts val="110"/>
              </a:spcBef>
              <a:defRPr sz="2800" b="1" i="0">
                <a:solidFill>
                  <a:srgbClr val="FF7900"/>
                </a:solidFill>
                <a:latin typeface="Montserrat"/>
                <a:ea typeface="+mj-ea"/>
                <a:cs typeface="Montserrat"/>
              </a:defRPr>
            </a:lvl1pPr>
          </a:lstStyle>
          <a:p>
            <a:r>
              <a:rPr lang="pt-BR" dirty="0"/>
              <a:t>Jornada da Transformação Ágil</a:t>
            </a:r>
          </a:p>
        </p:txBody>
      </p:sp>
      <p:pic>
        <p:nvPicPr>
          <p:cNvPr id="3" name="Gráfico 2" descr="Seta: curva no sentido horário">
            <a:extLst>
              <a:ext uri="{FF2B5EF4-FFF2-40B4-BE49-F238E27FC236}">
                <a16:creationId xmlns:a16="http://schemas.microsoft.com/office/drawing/2014/main" id="{ADF56D51-7621-B541-892E-0A352FEFB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065745">
            <a:off x="2234933" y="-1312968"/>
            <a:ext cx="3127064" cy="802978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4533C41-056E-B64C-B46F-98FECD56A158}"/>
              </a:ext>
            </a:extLst>
          </p:cNvPr>
          <p:cNvSpPr/>
          <p:nvPr/>
        </p:nvSpPr>
        <p:spPr>
          <a:xfrm>
            <a:off x="3155950" y="2698136"/>
            <a:ext cx="152400" cy="1524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DC0E39-9230-594D-B3F6-DC98EE59A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370" y="1793537"/>
            <a:ext cx="908050" cy="90805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C8528AA-F748-4147-90F7-F7E4158A3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256" y="2047611"/>
            <a:ext cx="802694" cy="297898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6117E5CD-D99C-5641-8A06-D06C75C1809A}"/>
              </a:ext>
            </a:extLst>
          </p:cNvPr>
          <p:cNvSpPr txBox="1"/>
          <p:nvPr/>
        </p:nvSpPr>
        <p:spPr>
          <a:xfrm>
            <a:off x="3805290" y="3358364"/>
            <a:ext cx="2234030" cy="15614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pt-BR"/>
            </a:defPPr>
            <a:lvl1pPr marL="12700" marR="5080" lvl="0" indent="34290" fontAlgn="auto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7E7E7E"/>
                </a:solidFill>
                <a:latin typeface="Lato"/>
              </a:defRPr>
            </a:lvl1pPr>
          </a:lstStyle>
          <a:p>
            <a:pPr marL="298450" indent="-285750">
              <a:buFont typeface="Wingdings" pitchFamily="2" charset="2"/>
              <a:buChar char="v"/>
            </a:pPr>
            <a:r>
              <a:rPr lang="pt-BR" dirty="0"/>
              <a:t>Tecnologia</a:t>
            </a:r>
          </a:p>
          <a:p>
            <a:pPr marL="298450" indent="-285750">
              <a:buFont typeface="Wingdings" pitchFamily="2" charset="2"/>
              <a:buChar char="v"/>
            </a:pPr>
            <a:r>
              <a:rPr lang="pt-BR" dirty="0"/>
              <a:t>Nuvem</a:t>
            </a:r>
          </a:p>
          <a:p>
            <a:pPr marL="298450" indent="-285750">
              <a:buFont typeface="Wingdings" pitchFamily="2" charset="2"/>
              <a:buChar char="v"/>
            </a:pPr>
            <a:r>
              <a:rPr lang="pt-BR" dirty="0"/>
              <a:t>Pessoas</a:t>
            </a:r>
          </a:p>
          <a:p>
            <a:pPr marL="298450" indent="-285750">
              <a:buFont typeface="Wingdings" pitchFamily="2" charset="2"/>
              <a:buChar char="v"/>
            </a:pPr>
            <a:r>
              <a:rPr lang="pt-BR" dirty="0"/>
              <a:t>Processos</a:t>
            </a:r>
          </a:p>
          <a:p>
            <a:pPr marL="298450" indent="-285750">
              <a:buFont typeface="Wingdings" pitchFamily="2" charset="2"/>
              <a:buChar char="v"/>
            </a:pPr>
            <a:r>
              <a:rPr lang="pt-BR" dirty="0" err="1"/>
              <a:t>Disrupção</a:t>
            </a:r>
            <a:endParaRPr lang="pt-BR" dirty="0"/>
          </a:p>
          <a:p>
            <a:pPr marL="298450" indent="-285750">
              <a:buFont typeface="Wingdings" pitchFamily="2" charset="2"/>
              <a:buChar char="v"/>
            </a:pPr>
            <a:r>
              <a:rPr lang="pt-BR" dirty="0" err="1"/>
              <a:t>SecDevOps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5652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DE7EAE21-B283-6545-ABB8-B97A988B30D6}"/>
              </a:ext>
            </a:extLst>
          </p:cNvPr>
          <p:cNvSpPr txBox="1">
            <a:spLocks/>
          </p:cNvSpPr>
          <p:nvPr/>
        </p:nvSpPr>
        <p:spPr>
          <a:xfrm>
            <a:off x="618336" y="510911"/>
            <a:ext cx="2992755" cy="41165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pt-BR"/>
            </a:defPPr>
            <a:lvl1pPr marL="12700">
              <a:lnSpc>
                <a:spcPts val="3145"/>
              </a:lnSpc>
              <a:spcBef>
                <a:spcPts val="110"/>
              </a:spcBef>
              <a:defRPr sz="2800" b="1" i="0">
                <a:solidFill>
                  <a:srgbClr val="FF7900"/>
                </a:solidFill>
                <a:latin typeface="Montserrat"/>
                <a:ea typeface="+mj-ea"/>
                <a:cs typeface="Montserrat"/>
              </a:defRPr>
            </a:lvl1pPr>
          </a:lstStyle>
          <a:p>
            <a:r>
              <a:rPr lang="pt-BR" dirty="0"/>
              <a:t>Desafios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DA40837B-2EDB-1847-A4FA-D63B7CDA6168}"/>
              </a:ext>
            </a:extLst>
          </p:cNvPr>
          <p:cNvSpPr txBox="1"/>
          <p:nvPr/>
        </p:nvSpPr>
        <p:spPr>
          <a:xfrm>
            <a:off x="107950" y="4217510"/>
            <a:ext cx="2724780" cy="6519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400" dirty="0">
                <a:solidFill>
                  <a:srgbClr val="7E7E7E"/>
                </a:solidFill>
                <a:latin typeface="Lato"/>
              </a:rPr>
              <a:t>Fomentar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+mn-ea"/>
                <a:cs typeface="Lato"/>
              </a:rPr>
              <a:t> </a:t>
            </a:r>
            <a:r>
              <a:rPr lang="pt-BR" sz="1400" dirty="0">
                <a:solidFill>
                  <a:srgbClr val="7E7E7E"/>
                </a:solidFill>
                <a:latin typeface="Lato"/>
              </a:rPr>
              <a:t>a cultura de inovação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Pensar digital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Engajamento</a:t>
            </a:r>
            <a:endParaRPr sz="1050" dirty="0">
              <a:solidFill>
                <a:srgbClr val="7E7E7E"/>
              </a:solidFill>
              <a:latin typeface="La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E0FAFAE-F960-5043-A057-2578339B1768}"/>
              </a:ext>
            </a:extLst>
          </p:cNvPr>
          <p:cNvSpPr txBox="1"/>
          <p:nvPr/>
        </p:nvSpPr>
        <p:spPr>
          <a:xfrm>
            <a:off x="2927350" y="4217511"/>
            <a:ext cx="1828800" cy="6519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400" dirty="0" err="1">
                <a:solidFill>
                  <a:srgbClr val="7E7E7E"/>
                </a:solidFill>
                <a:latin typeface="Lato"/>
              </a:rPr>
              <a:t>SecDevOps</a:t>
            </a:r>
            <a:endParaRPr lang="pt-BR" sz="1400" dirty="0">
              <a:solidFill>
                <a:srgbClr val="7E7E7E"/>
              </a:solidFill>
              <a:latin typeface="Lato"/>
            </a:endParaRP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 err="1">
                <a:solidFill>
                  <a:srgbClr val="7E7E7E"/>
                </a:solidFill>
                <a:latin typeface="Lato"/>
              </a:rPr>
              <a:t>Everybody</a:t>
            </a:r>
            <a:r>
              <a:rPr lang="pt-BR" sz="1050" dirty="0">
                <a:solidFill>
                  <a:srgbClr val="7E7E7E"/>
                </a:solidFill>
                <a:latin typeface="Lato"/>
              </a:rPr>
              <a:t> </a:t>
            </a:r>
            <a:r>
              <a:rPr lang="pt-BR" sz="1050" dirty="0" err="1">
                <a:solidFill>
                  <a:srgbClr val="7E7E7E"/>
                </a:solidFill>
                <a:latin typeface="Lato"/>
              </a:rPr>
              <a:t>codes</a:t>
            </a:r>
            <a:endParaRPr lang="pt-BR" sz="1050" dirty="0">
              <a:solidFill>
                <a:srgbClr val="7E7E7E"/>
              </a:solidFill>
              <a:latin typeface="Lato"/>
            </a:endParaRPr>
          </a:p>
          <a:p>
            <a:pPr marL="298450" marR="5080" indent="-285750">
              <a:lnSpc>
                <a:spcPct val="116100"/>
              </a:lnSpc>
              <a:spcBef>
                <a:spcPts val="100"/>
              </a:spcBef>
              <a:buFont typeface="Wingdings" pitchFamily="2" charset="2"/>
              <a:buChar char="v"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CI/CD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871D116-63DA-614F-9A05-EE831549243E}"/>
              </a:ext>
            </a:extLst>
          </p:cNvPr>
          <p:cNvSpPr txBox="1"/>
          <p:nvPr/>
        </p:nvSpPr>
        <p:spPr>
          <a:xfrm>
            <a:off x="107950" y="2481771"/>
            <a:ext cx="2115180" cy="6519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400" dirty="0">
                <a:solidFill>
                  <a:srgbClr val="7E7E7E"/>
                </a:solidFill>
                <a:latin typeface="Lato"/>
              </a:rPr>
              <a:t>Comunicação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+mn-ea"/>
                <a:cs typeface="Lato"/>
              </a:rPr>
              <a:t> </a:t>
            </a:r>
            <a:r>
              <a:rPr lang="pt-BR" sz="1400" dirty="0">
                <a:solidFill>
                  <a:srgbClr val="7E7E7E"/>
                </a:solidFill>
                <a:latin typeface="Lato"/>
              </a:rPr>
              <a:t>eficiente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Diminuir distâncias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Acabar os silos</a:t>
            </a:r>
            <a:endParaRPr sz="1000" dirty="0">
              <a:solidFill>
                <a:srgbClr val="7E7E7E"/>
              </a:solidFill>
              <a:latin typeface="Lato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1D17DAB-23B9-2648-AFDE-6AA20B0F576E}"/>
              </a:ext>
            </a:extLst>
          </p:cNvPr>
          <p:cNvSpPr txBox="1"/>
          <p:nvPr/>
        </p:nvSpPr>
        <p:spPr>
          <a:xfrm>
            <a:off x="5824688" y="2577414"/>
            <a:ext cx="1886580" cy="1298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pt-BR"/>
            </a:defPPr>
            <a:lvl1pPr marL="12700" marR="5080" lvl="0" indent="34290" fontAlgn="auto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7E7E7E"/>
                </a:solidFill>
                <a:latin typeface="Lato"/>
              </a:defRPr>
            </a:lvl1pPr>
          </a:lstStyle>
          <a:p>
            <a:r>
              <a:rPr lang="pt-BR" b="1" dirty="0"/>
              <a:t>  Produtos digitais</a:t>
            </a:r>
          </a:p>
          <a:p>
            <a:pPr indent="0"/>
            <a:r>
              <a:rPr lang="pt-BR" dirty="0"/>
              <a:t>          Best UX</a:t>
            </a:r>
          </a:p>
          <a:p>
            <a:pPr indent="0"/>
            <a:r>
              <a:rPr lang="pt-BR" dirty="0"/>
              <a:t>          Time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market</a:t>
            </a:r>
            <a:endParaRPr lang="pt-BR" dirty="0"/>
          </a:p>
          <a:p>
            <a:pPr indent="0"/>
            <a:r>
              <a:rPr lang="pt-BR" dirty="0"/>
              <a:t>          Security </a:t>
            </a:r>
            <a:r>
              <a:rPr lang="pt-BR" dirty="0" err="1"/>
              <a:t>by</a:t>
            </a:r>
            <a:r>
              <a:rPr lang="pt-BR" dirty="0"/>
              <a:t> design</a:t>
            </a:r>
          </a:p>
          <a:p>
            <a:pPr indent="0"/>
            <a:r>
              <a:rPr lang="pt-BR" dirty="0"/>
              <a:t>          </a:t>
            </a:r>
            <a:r>
              <a:rPr lang="pt-BR" dirty="0" err="1"/>
              <a:t>Scalable</a:t>
            </a:r>
            <a:endParaRPr dirty="0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B7FA9C35-EF82-FC41-9207-83B7529F118B}"/>
              </a:ext>
            </a:extLst>
          </p:cNvPr>
          <p:cNvSpPr txBox="1"/>
          <p:nvPr/>
        </p:nvSpPr>
        <p:spPr>
          <a:xfrm>
            <a:off x="2927350" y="2481772"/>
            <a:ext cx="2590800" cy="6519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400" dirty="0">
                <a:solidFill>
                  <a:srgbClr val="7E7E7E"/>
                </a:solidFill>
                <a:latin typeface="Lato"/>
              </a:rPr>
              <a:t>Cultura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+mn-ea"/>
                <a:cs typeface="Lato"/>
              </a:rPr>
              <a:t> </a:t>
            </a:r>
            <a:r>
              <a:rPr lang="pt-BR" sz="1400" dirty="0">
                <a:solidFill>
                  <a:srgbClr val="7E7E7E"/>
                </a:solidFill>
                <a:latin typeface="Lato"/>
              </a:rPr>
              <a:t>ágil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Entregas menores com mais valor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50" dirty="0">
                <a:solidFill>
                  <a:srgbClr val="7E7E7E"/>
                </a:solidFill>
                <a:latin typeface="Lato"/>
              </a:rPr>
              <a:t>Eficiência, transparência, flexibilidade</a:t>
            </a:r>
            <a:endParaRPr sz="1400" dirty="0">
              <a:solidFill>
                <a:srgbClr val="7E7E7E"/>
              </a:solidFill>
              <a:latin typeface="Lato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F4A1BFA-26C5-4E4A-853C-20A7224B3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65" y="1635125"/>
            <a:ext cx="753632" cy="75363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EE168-39BE-3B43-AD05-8E7DEBBCD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65" y="3433988"/>
            <a:ext cx="743265" cy="7432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0E7A4F6-6C9D-B04A-B59A-BAF972872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57" y="3431462"/>
            <a:ext cx="829993" cy="64719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0882F1F-F748-B44F-92BE-C31D21BCE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57" y="1635125"/>
            <a:ext cx="753633" cy="753633"/>
          </a:xfrm>
          <a:prstGeom prst="rect">
            <a:avLst/>
          </a:prstGeom>
        </p:spPr>
      </p:pic>
      <p:pic>
        <p:nvPicPr>
          <p:cNvPr id="12" name="Gráfico 11" descr="Seta: curva no sentido horário">
            <a:extLst>
              <a:ext uri="{FF2B5EF4-FFF2-40B4-BE49-F238E27FC236}">
                <a16:creationId xmlns:a16="http://schemas.microsoft.com/office/drawing/2014/main" id="{AB80442E-9424-6144-83E7-90FC69AABF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128332">
            <a:off x="1960925" y="724124"/>
            <a:ext cx="524410" cy="85057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5989003-BA60-AF48-9338-79238FA77C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84" y="3404229"/>
            <a:ext cx="166969" cy="18511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55DFE7D-BDC6-8044-81C9-742DF7F2E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703" y="3684508"/>
            <a:ext cx="157259" cy="15725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A9209AD-4BE7-8B4A-9BAA-747B78F455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68" y="3178123"/>
            <a:ext cx="167331" cy="14612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EC0188F-08CA-1B43-9799-BAE47945A9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68" y="2899493"/>
            <a:ext cx="162294" cy="162294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37BC84E-3FF2-FC4C-888D-66C98002CC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46119" y="2481771"/>
            <a:ext cx="997798" cy="978920"/>
          </a:xfrm>
          <a:prstGeom prst="rect">
            <a:avLst/>
          </a:prstGeom>
        </p:spPr>
      </p:pic>
      <p:sp>
        <p:nvSpPr>
          <p:cNvPr id="19" name="object 4">
            <a:extLst>
              <a:ext uri="{FF2B5EF4-FFF2-40B4-BE49-F238E27FC236}">
                <a16:creationId xmlns:a16="http://schemas.microsoft.com/office/drawing/2014/main" id="{ED22CD08-B7A7-214E-82C3-82BF4916535F}"/>
              </a:ext>
            </a:extLst>
          </p:cNvPr>
          <p:cNvSpPr txBox="1"/>
          <p:nvPr/>
        </p:nvSpPr>
        <p:spPr>
          <a:xfrm>
            <a:off x="7897956" y="3659562"/>
            <a:ext cx="1294123" cy="247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1400" b="1" dirty="0" err="1">
                <a:solidFill>
                  <a:srgbClr val="7E7E7E"/>
                </a:solidFill>
                <a:latin typeface="Lato"/>
              </a:rPr>
              <a:t>Customer</a:t>
            </a:r>
            <a:r>
              <a:rPr lang="pt-BR" sz="1400" b="1" dirty="0">
                <a:solidFill>
                  <a:srgbClr val="7E7E7E"/>
                </a:solidFill>
                <a:latin typeface="Lato"/>
              </a:rPr>
              <a:t> </a:t>
            </a:r>
            <a:r>
              <a:rPr lang="pt-BR" sz="1400" b="1" dirty="0" err="1">
                <a:solidFill>
                  <a:srgbClr val="7E7E7E"/>
                </a:solidFill>
                <a:latin typeface="Lato"/>
              </a:rPr>
              <a:t>Centric</a:t>
            </a:r>
            <a:endParaRPr sz="1000" b="1" dirty="0">
              <a:solidFill>
                <a:srgbClr val="7E7E7E"/>
              </a:solidFill>
              <a:latin typeface="Lato"/>
            </a:endParaRPr>
          </a:p>
        </p:txBody>
      </p:sp>
      <p:pic>
        <p:nvPicPr>
          <p:cNvPr id="20" name="Gráfico 19" descr="Seta: curva no sentido horário">
            <a:extLst>
              <a:ext uri="{FF2B5EF4-FFF2-40B4-BE49-F238E27FC236}">
                <a16:creationId xmlns:a16="http://schemas.microsoft.com/office/drawing/2014/main" id="{6D0F4709-C574-D647-BD3E-D9F4728651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193260">
            <a:off x="5298563" y="2356397"/>
            <a:ext cx="524410" cy="472343"/>
          </a:xfrm>
          <a:prstGeom prst="rect">
            <a:avLst/>
          </a:prstGeom>
        </p:spPr>
      </p:pic>
      <p:pic>
        <p:nvPicPr>
          <p:cNvPr id="21" name="Gráfico 20" descr="Seta: curva no sentido horário">
            <a:extLst>
              <a:ext uri="{FF2B5EF4-FFF2-40B4-BE49-F238E27FC236}">
                <a16:creationId xmlns:a16="http://schemas.microsoft.com/office/drawing/2014/main" id="{0F5D1180-4F18-8C42-9255-2FE88B74D3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193260">
            <a:off x="7345702" y="2318304"/>
            <a:ext cx="524410" cy="47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6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41B0169C-674A-8548-86B4-DEDFF79D2407}"/>
              </a:ext>
            </a:extLst>
          </p:cNvPr>
          <p:cNvSpPr txBox="1">
            <a:spLocks/>
          </p:cNvSpPr>
          <p:nvPr/>
        </p:nvSpPr>
        <p:spPr>
          <a:xfrm>
            <a:off x="643279" y="492125"/>
            <a:ext cx="2992755" cy="41165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pt-BR"/>
            </a:defPPr>
            <a:lvl1pPr marL="12700">
              <a:lnSpc>
                <a:spcPts val="3145"/>
              </a:lnSpc>
              <a:spcBef>
                <a:spcPts val="110"/>
              </a:spcBef>
              <a:defRPr sz="2800" b="1" i="0">
                <a:solidFill>
                  <a:srgbClr val="FF7900"/>
                </a:solidFill>
                <a:latin typeface="Montserrat"/>
                <a:ea typeface="+mj-ea"/>
                <a:cs typeface="Montserrat"/>
              </a:defRPr>
            </a:lvl1pPr>
          </a:lstStyle>
          <a:p>
            <a:r>
              <a:rPr lang="pt-BR" dirty="0"/>
              <a:t>O projeto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1932543-A323-AD46-8279-4D6F2D9D8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298" y="1025525"/>
            <a:ext cx="3617304" cy="21685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D85DBF8-0166-C149-B7EC-52EE1E13FF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1353"/>
          <a:stretch/>
        </p:blipFill>
        <p:spPr>
          <a:xfrm>
            <a:off x="3765550" y="3601672"/>
            <a:ext cx="1828800" cy="61987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C625163-EC29-1A4B-B622-8BE3096AA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075" y="4176090"/>
            <a:ext cx="2317750" cy="1023398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E9A3D191-EA83-304B-88FA-1E2D03BDA272}"/>
              </a:ext>
            </a:extLst>
          </p:cNvPr>
          <p:cNvSpPr txBox="1"/>
          <p:nvPr/>
        </p:nvSpPr>
        <p:spPr>
          <a:xfrm>
            <a:off x="324059" y="1672069"/>
            <a:ext cx="2857032" cy="1137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Governança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ITSM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 err="1">
                <a:solidFill>
                  <a:srgbClr val="7E7E7E"/>
                </a:solidFill>
                <a:latin typeface="Lato"/>
              </a:rPr>
              <a:t>Kanban</a:t>
            </a:r>
            <a:endParaRPr lang="pt-BR" sz="1000" dirty="0">
              <a:solidFill>
                <a:srgbClr val="7E7E7E"/>
              </a:solidFill>
              <a:latin typeface="Lato"/>
            </a:endParaRP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Projetos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Banco Central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Softwares reconhecidos no mercado Financeiro</a:t>
            </a:r>
            <a:endParaRPr sz="1000" dirty="0">
              <a:solidFill>
                <a:srgbClr val="7E7E7E"/>
              </a:solidFill>
              <a:latin typeface="Lato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95634E37-3150-3B40-85C1-8A2C35D9FDCC}"/>
              </a:ext>
            </a:extLst>
          </p:cNvPr>
          <p:cNvSpPr txBox="1"/>
          <p:nvPr/>
        </p:nvSpPr>
        <p:spPr>
          <a:xfrm>
            <a:off x="6885504" y="1672069"/>
            <a:ext cx="2115180" cy="94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 err="1">
                <a:solidFill>
                  <a:srgbClr val="7E7E7E"/>
                </a:solidFill>
                <a:latin typeface="Lato"/>
              </a:rPr>
              <a:t>Disrupção</a:t>
            </a:r>
            <a:endParaRPr lang="pt-BR" sz="1000" dirty="0">
              <a:solidFill>
                <a:srgbClr val="7E7E7E"/>
              </a:solidFill>
              <a:latin typeface="Lato"/>
            </a:endParaRP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CI/CD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 err="1">
                <a:solidFill>
                  <a:srgbClr val="7E7E7E"/>
                </a:solidFill>
                <a:latin typeface="Lato"/>
              </a:rPr>
              <a:t>Scrum</a:t>
            </a:r>
            <a:endParaRPr lang="pt-BR" sz="1000" dirty="0">
              <a:solidFill>
                <a:srgbClr val="7E7E7E"/>
              </a:solidFill>
              <a:latin typeface="Lato"/>
            </a:endParaRP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Micro Services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000" dirty="0">
                <a:solidFill>
                  <a:srgbClr val="7E7E7E"/>
                </a:solidFill>
                <a:latin typeface="Lato"/>
              </a:rPr>
              <a:t>Expertise e desenvolvimento interno</a:t>
            </a:r>
            <a:endParaRPr sz="1000" dirty="0">
              <a:solidFill>
                <a:srgbClr val="7E7E7E"/>
              </a:solidFill>
              <a:latin typeface="Lato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4F542888-30C5-DD49-BE03-8F6C7FE85F83}"/>
              </a:ext>
            </a:extLst>
          </p:cNvPr>
          <p:cNvSpPr txBox="1"/>
          <p:nvPr/>
        </p:nvSpPr>
        <p:spPr>
          <a:xfrm>
            <a:off x="779002" y="3517512"/>
            <a:ext cx="2224548" cy="983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7E7E7E"/>
                </a:solidFill>
                <a:latin typeface="Lato"/>
              </a:rPr>
              <a:t>44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</a:t>
            </a:r>
            <a:r>
              <a:rPr lang="pt-BR" sz="1000" dirty="0" err="1">
                <a:solidFill>
                  <a:srgbClr val="7E7E7E"/>
                </a:solidFill>
                <a:latin typeface="Lato"/>
              </a:rPr>
              <a:t>Squads</a:t>
            </a:r>
            <a:endParaRPr lang="pt-BR" sz="1000" dirty="0">
              <a:solidFill>
                <a:srgbClr val="7E7E7E"/>
              </a:solidFill>
              <a:latin typeface="Lato"/>
            </a:endParaRPr>
          </a:p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7E7E7E"/>
                </a:solidFill>
                <a:latin typeface="Lato"/>
              </a:rPr>
              <a:t>   45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Linhas de negócios</a:t>
            </a:r>
          </a:p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7E7E7E"/>
                </a:solidFill>
                <a:latin typeface="Lato"/>
              </a:rPr>
              <a:t>       7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Comitês</a:t>
            </a:r>
            <a:endParaRPr sz="1000" dirty="0">
              <a:solidFill>
                <a:srgbClr val="7E7E7E"/>
              </a:solidFill>
              <a:latin typeface="Lato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A0EDAF6B-1974-B24A-8009-48C338E04292}"/>
              </a:ext>
            </a:extLst>
          </p:cNvPr>
          <p:cNvSpPr txBox="1"/>
          <p:nvPr/>
        </p:nvSpPr>
        <p:spPr>
          <a:xfrm>
            <a:off x="6965950" y="3517512"/>
            <a:ext cx="2115180" cy="983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7E7E7E"/>
                </a:solidFill>
                <a:latin typeface="Lato"/>
              </a:rPr>
              <a:t>260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Mudanças/Mês</a:t>
            </a:r>
          </a:p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7E7E7E"/>
                </a:solidFill>
                <a:latin typeface="Lato"/>
              </a:rPr>
              <a:t>   38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</a:t>
            </a:r>
            <a:r>
              <a:rPr lang="pt-BR" sz="1000" dirty="0" err="1">
                <a:solidFill>
                  <a:srgbClr val="7E7E7E"/>
                </a:solidFill>
                <a:latin typeface="Lato"/>
              </a:rPr>
              <a:t>Sprints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ativos</a:t>
            </a:r>
          </a:p>
          <a:p>
            <a:pPr marL="12700" marR="5080" lvl="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7E7E7E"/>
                </a:solidFill>
                <a:latin typeface="Lato"/>
              </a:rPr>
              <a:t>        +2M</a:t>
            </a:r>
            <a:r>
              <a:rPr lang="pt-BR" sz="1000" dirty="0">
                <a:solidFill>
                  <a:srgbClr val="7E7E7E"/>
                </a:solidFill>
                <a:latin typeface="Lato"/>
              </a:rPr>
              <a:t> Downloads APP 2019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54C5BAB-3C75-E349-8396-4C864F5A8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99" y="1025525"/>
            <a:ext cx="794505" cy="17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2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A0F8EAD7-1642-F34E-8A4A-FEE3C206BB86}"/>
              </a:ext>
            </a:extLst>
          </p:cNvPr>
          <p:cNvSpPr txBox="1">
            <a:spLocks/>
          </p:cNvSpPr>
          <p:nvPr/>
        </p:nvSpPr>
        <p:spPr>
          <a:xfrm>
            <a:off x="641350" y="492125"/>
            <a:ext cx="2992755" cy="41165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pt-BR"/>
            </a:defPPr>
            <a:lvl1pPr marL="12700">
              <a:lnSpc>
                <a:spcPts val="3145"/>
              </a:lnSpc>
              <a:spcBef>
                <a:spcPts val="110"/>
              </a:spcBef>
              <a:defRPr sz="2800" b="1" i="0">
                <a:solidFill>
                  <a:srgbClr val="FF7900"/>
                </a:solidFill>
                <a:latin typeface="Montserrat"/>
                <a:ea typeface="+mj-ea"/>
                <a:cs typeface="Montserrat"/>
              </a:defRPr>
            </a:lvl1pPr>
          </a:lstStyle>
          <a:p>
            <a:r>
              <a:rPr lang="pt-BR" dirty="0"/>
              <a:t>Lições aprendidas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680F6BF-FB93-F244-8EB6-4F4518F639B7}"/>
              </a:ext>
            </a:extLst>
          </p:cNvPr>
          <p:cNvSpPr txBox="1"/>
          <p:nvPr/>
        </p:nvSpPr>
        <p:spPr>
          <a:xfrm>
            <a:off x="1321440" y="1863725"/>
            <a:ext cx="5791200" cy="2256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A transformação ágil não acontece de forma orgânica, é preciso pessoas, processos, métodos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Reconhecimento do status atual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Formação e capacitação dos times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Gerenciamento da mudança é essencial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Canais de comunicação mais integrados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 err="1">
                <a:solidFill>
                  <a:srgbClr val="7E7E7E"/>
                </a:solidFill>
                <a:latin typeface="Lato"/>
              </a:rPr>
              <a:t>Mindset</a:t>
            </a:r>
            <a:r>
              <a:rPr lang="pt-BR" sz="1600" dirty="0">
                <a:solidFill>
                  <a:srgbClr val="7E7E7E"/>
                </a:solidFill>
                <a:latin typeface="Lato"/>
              </a:rPr>
              <a:t> colaborativo 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sz="1000" dirty="0">
              <a:solidFill>
                <a:srgbClr val="7E7E7E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3692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42293618-B225-2345-A1D4-08E1F2DF82B1}"/>
              </a:ext>
            </a:extLst>
          </p:cNvPr>
          <p:cNvSpPr txBox="1">
            <a:spLocks/>
          </p:cNvSpPr>
          <p:nvPr/>
        </p:nvSpPr>
        <p:spPr>
          <a:xfrm>
            <a:off x="641350" y="492125"/>
            <a:ext cx="2992755" cy="41165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pt-BR"/>
            </a:defPPr>
            <a:lvl1pPr marL="12700">
              <a:lnSpc>
                <a:spcPts val="3145"/>
              </a:lnSpc>
              <a:spcBef>
                <a:spcPts val="110"/>
              </a:spcBef>
              <a:defRPr sz="2800" b="1" i="0">
                <a:solidFill>
                  <a:srgbClr val="FF7900"/>
                </a:solidFill>
                <a:latin typeface="Montserrat"/>
                <a:ea typeface="+mj-ea"/>
                <a:cs typeface="Montserrat"/>
              </a:defRPr>
            </a:lvl1pPr>
          </a:lstStyle>
          <a:p>
            <a:r>
              <a:rPr lang="pt-BR" dirty="0"/>
              <a:t>Próximos passos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F8653655-F36A-504F-98D8-3DE1A43D09F0}"/>
              </a:ext>
            </a:extLst>
          </p:cNvPr>
          <p:cNvSpPr txBox="1"/>
          <p:nvPr/>
        </p:nvSpPr>
        <p:spPr>
          <a:xfrm>
            <a:off x="1479550" y="1787525"/>
            <a:ext cx="5410200" cy="1672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Investir nas pessoas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Buscar automação nos pipelines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>
                <a:solidFill>
                  <a:srgbClr val="7E7E7E"/>
                </a:solidFill>
                <a:latin typeface="Lato"/>
              </a:rPr>
              <a:t>Métricas e indicadores mais claros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pt-BR" sz="1600" dirty="0" err="1">
                <a:solidFill>
                  <a:srgbClr val="7E7E7E"/>
                </a:solidFill>
                <a:latin typeface="Lato"/>
              </a:rPr>
              <a:t>Tuning</a:t>
            </a:r>
            <a:r>
              <a:rPr lang="pt-BR" sz="1600" dirty="0">
                <a:solidFill>
                  <a:srgbClr val="7E7E7E"/>
                </a:solidFill>
                <a:latin typeface="Lato"/>
              </a:rPr>
              <a:t> dos </a:t>
            </a:r>
            <a:r>
              <a:rPr lang="pt-BR" sz="1600" dirty="0" err="1">
                <a:solidFill>
                  <a:srgbClr val="7E7E7E"/>
                </a:solidFill>
                <a:latin typeface="Lato"/>
              </a:rPr>
              <a:t>sprints</a:t>
            </a:r>
            <a:r>
              <a:rPr lang="pt-BR" sz="1600" dirty="0">
                <a:solidFill>
                  <a:srgbClr val="7E7E7E"/>
                </a:solidFill>
                <a:latin typeface="Lato"/>
              </a:rPr>
              <a:t> e dos times</a:t>
            </a:r>
          </a:p>
          <a:p>
            <a:pPr marL="298450" marR="5080" lvl="0" indent="-2857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lang="pt-BR" sz="1600" dirty="0">
              <a:solidFill>
                <a:srgbClr val="7E7E7E"/>
              </a:solidFill>
              <a:latin typeface="Lato"/>
            </a:endParaRPr>
          </a:p>
          <a:p>
            <a:pPr marL="184150" marR="5080" lvl="0" indent="-171450" algn="l" defTabSz="914400" rtl="0" eaLnBrk="1" fontAlgn="auto" latinLnBrk="0" hangingPunct="1">
              <a:lnSpc>
                <a:spcPct val="116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sz="1000" dirty="0">
              <a:solidFill>
                <a:srgbClr val="7E7E7E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51889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AF2B81-476B-8D42-8AEA-9639309E3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50" y="1482725"/>
            <a:ext cx="6965950" cy="3448603"/>
          </a:xfrm>
          <a:prstGeom prst="rect">
            <a:avLst/>
          </a:prstGeom>
        </p:spPr>
      </p:pic>
      <p:sp>
        <p:nvSpPr>
          <p:cNvPr id="3" name="object 34">
            <a:extLst>
              <a:ext uri="{FF2B5EF4-FFF2-40B4-BE49-F238E27FC236}">
                <a16:creationId xmlns:a16="http://schemas.microsoft.com/office/drawing/2014/main" id="{8B83F91F-10F5-1048-84CF-2BD945AD226A}"/>
              </a:ext>
            </a:extLst>
          </p:cNvPr>
          <p:cNvSpPr txBox="1">
            <a:spLocks/>
          </p:cNvSpPr>
          <p:nvPr/>
        </p:nvSpPr>
        <p:spPr>
          <a:xfrm>
            <a:off x="641350" y="492125"/>
            <a:ext cx="2992755" cy="41165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pt-BR"/>
            </a:defPPr>
            <a:lvl1pPr marL="12700">
              <a:lnSpc>
                <a:spcPts val="3145"/>
              </a:lnSpc>
              <a:spcBef>
                <a:spcPts val="110"/>
              </a:spcBef>
              <a:defRPr sz="2800" b="1" i="0">
                <a:solidFill>
                  <a:srgbClr val="FF7900"/>
                </a:solidFill>
                <a:latin typeface="Montserrat"/>
                <a:ea typeface="+mj-ea"/>
                <a:cs typeface="Montserrat"/>
              </a:defRPr>
            </a:lvl1pPr>
          </a:lstStyle>
          <a:p>
            <a:r>
              <a:rPr lang="pt-BR" dirty="0"/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68688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0E3DB9A-D000-AE48-B4FC-D3B4D27C3A97}"/>
              </a:ext>
            </a:extLst>
          </p:cNvPr>
          <p:cNvSpPr txBox="1">
            <a:spLocks/>
          </p:cNvSpPr>
          <p:nvPr/>
        </p:nvSpPr>
        <p:spPr>
          <a:xfrm>
            <a:off x="250825" y="1744663"/>
            <a:ext cx="8642350" cy="16192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en-US" altLang="en-US" kern="0" dirty="0">
              <a:solidFill>
                <a:sysClr val="windowText" lastClr="000000"/>
              </a:solidFill>
              <a:ea typeface="ＭＳ Ｐゴシック" panose="020B0600070205080204" pitchFamily="34" charset="-128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“A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direção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é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mais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importante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que a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velocidade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.”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1400" kern="0" dirty="0">
              <a:solidFill>
                <a:sysClr val="windowText" lastClr="000000"/>
              </a:solidFill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400" kern="0" dirty="0">
                <a:solidFill>
                  <a:sysClr val="windowText" lastClr="000000"/>
                </a:solidFill>
                <a:ea typeface="ＭＳ Ｐゴシック" panose="020B0600070205080204" pitchFamily="34" charset="-128"/>
              </a:rPr>
              <a:t>						</a:t>
            </a:r>
            <a:r>
              <a:rPr lang="en-US" altLang="en-US" sz="1400" kern="0" dirty="0" err="1">
                <a:solidFill>
                  <a:sysClr val="windowText" lastClr="000000"/>
                </a:solidFill>
                <a:ea typeface="ＭＳ Ｐゴシック" panose="020B0600070205080204" pitchFamily="34" charset="-128"/>
              </a:rPr>
              <a:t>Princípios</a:t>
            </a:r>
            <a:r>
              <a:rPr lang="en-US" altLang="en-US" sz="1400" kern="0" dirty="0">
                <a:solidFill>
                  <a:sysClr val="windowText" lastClr="000000"/>
                </a:solidFill>
                <a:ea typeface="ＭＳ Ｐゴシック" panose="020B0600070205080204" pitchFamily="34" charset="-128"/>
              </a:rPr>
              <a:t> de </a:t>
            </a:r>
            <a:r>
              <a:rPr lang="en-US" altLang="en-US" sz="1400" kern="0" dirty="0" err="1">
                <a:solidFill>
                  <a:sysClr val="windowText" lastClr="000000"/>
                </a:solidFill>
                <a:ea typeface="ＭＳ Ｐゴシック" panose="020B0600070205080204" pitchFamily="34" charset="-128"/>
              </a:rPr>
              <a:t>gestão</a:t>
            </a:r>
            <a:r>
              <a:rPr lang="en-US" altLang="en-US" sz="1400" kern="0" dirty="0">
                <a:solidFill>
                  <a:sysClr val="windowText" lastClr="000000"/>
                </a:solidFill>
                <a:ea typeface="ＭＳ Ｐゴシック" panose="020B0600070205080204" pitchFamily="34" charset="-128"/>
              </a:rPr>
              <a:t> da Toyota </a:t>
            </a:r>
            <a:r>
              <a:rPr lang="en-US" altLang="en-US" sz="1400" kern="0" baseline="30000" dirty="0">
                <a:solidFill>
                  <a:sysClr val="windowText" lastClr="000000"/>
                </a:solidFill>
                <a:ea typeface="ＭＳ Ｐゴシック" panose="020B0600070205080204" pitchFamily="34" charset="-128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345913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C0CC6C5-F1CB-3D46-B1A8-CFA947A40610}"/>
              </a:ext>
            </a:extLst>
          </p:cNvPr>
          <p:cNvSpPr txBox="1">
            <a:spLocks/>
          </p:cNvSpPr>
          <p:nvPr/>
        </p:nvSpPr>
        <p:spPr>
          <a:xfrm>
            <a:off x="2555875" y="1203325"/>
            <a:ext cx="6264275" cy="34559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Waterfall</a:t>
            </a: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Mede o esforço em homem/hora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Escreve muita especificação funcional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Reuniões, reuniões e reuniões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Projetos geralmente grandes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Muita alteração de escopo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E8986CEA-00BB-D543-8355-CF315161260B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400175"/>
            <a:ext cx="1871663" cy="1819275"/>
            <a:chOff x="539552" y="1400515"/>
            <a:chExt cx="1872208" cy="1819307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65B4C663-B92D-864F-BAB3-5F27084CE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400515"/>
              <a:ext cx="1815648" cy="1584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786729A3-7933-6146-B3A7-197228BAB6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112" y="2912045"/>
              <a:ext cx="18156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 dirty="0"/>
                <a:t>A </a:t>
              </a:r>
              <a:r>
                <a:rPr lang="en-US" altLang="en-US" sz="1400" dirty="0" err="1"/>
                <a:t>mesma</a:t>
              </a:r>
              <a:r>
                <a:rPr lang="en-US" altLang="en-US" sz="1400" dirty="0"/>
                <a:t> </a:t>
              </a:r>
              <a:r>
                <a:rPr lang="en-US" altLang="en-US" sz="1400" dirty="0" err="1"/>
                <a:t>coisa</a:t>
              </a:r>
              <a:r>
                <a:rPr lang="en-US" altLang="en-US" sz="1400" dirty="0"/>
                <a:t> S.A.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827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D05049E-3F6D-4D43-8007-01CF1CF2B5E6}"/>
              </a:ext>
            </a:extLst>
          </p:cNvPr>
          <p:cNvSpPr txBox="1">
            <a:spLocks/>
          </p:cNvSpPr>
          <p:nvPr/>
        </p:nvSpPr>
        <p:spPr>
          <a:xfrm>
            <a:off x="2555875" y="1203325"/>
            <a:ext cx="6264275" cy="34559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Waterfall</a:t>
            </a: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Mede o esforço em homem/hora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Escreve muita especificação funcional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Reuniões, reuniões e reuniões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Projetos geralmente grandes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Muita alteração de escopo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Opinião do cliente: </a:t>
            </a:r>
            <a:r>
              <a:rPr lang="pt-BR" altLang="en-US" sz="1600" kern="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entrega sempre está atrasada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2212022-9E4E-4744-8A68-2826DA2E9078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400175"/>
            <a:ext cx="1871663" cy="1819275"/>
            <a:chOff x="539552" y="1400515"/>
            <a:chExt cx="1872208" cy="1819307"/>
          </a:xfrm>
        </p:grpSpPr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09C4C97D-AFC5-F944-A5C4-80D6D7E68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400515"/>
              <a:ext cx="1815648" cy="1584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DA4ED4C2-B7A3-304D-ACFF-99C78B4B7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112" y="2912045"/>
              <a:ext cx="18156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/>
                <a:t>A mesma coisa S.A.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887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5A7466E3-7960-5E4D-87BA-6BC85AE3E622}"/>
              </a:ext>
            </a:extLst>
          </p:cNvPr>
          <p:cNvSpPr txBox="1">
            <a:spLocks/>
          </p:cNvSpPr>
          <p:nvPr/>
        </p:nvSpPr>
        <p:spPr>
          <a:xfrm>
            <a:off x="2555875" y="1203325"/>
            <a:ext cx="6264275" cy="34559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Scrum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Kanban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Spotify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etc.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Mede em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burndown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leadtime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throughput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CFD, etc.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Escrevem histórias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Ritos, ritos, ritos e reuniões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Entregam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MVPs</a:t>
            </a: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CE7AA3-6F9B-C24B-AC26-BA2174BD4DFF}"/>
              </a:ext>
            </a:extLst>
          </p:cNvPr>
          <p:cNvGrpSpPr>
            <a:grpSpLocks/>
          </p:cNvGrpSpPr>
          <p:nvPr/>
        </p:nvGrpSpPr>
        <p:grpSpPr bwMode="auto">
          <a:xfrm>
            <a:off x="34925" y="700088"/>
            <a:ext cx="2733675" cy="2733675"/>
            <a:chOff x="65048" y="1707654"/>
            <a:chExt cx="2733759" cy="273375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CF4B030-8C54-BE46-882A-C456BE49A3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48" y="1707654"/>
              <a:ext cx="2733759" cy="2733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681B337-6507-F447-9749-4083EF1DC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03" y="3938630"/>
              <a:ext cx="18156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/>
                <a:t>Sou Ágil S.A.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4930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F94A0F6-BEC3-7B49-AC2C-C675F729AB92}"/>
              </a:ext>
            </a:extLst>
          </p:cNvPr>
          <p:cNvSpPr txBox="1">
            <a:spLocks/>
          </p:cNvSpPr>
          <p:nvPr/>
        </p:nvSpPr>
        <p:spPr>
          <a:xfrm>
            <a:off x="2555875" y="1203325"/>
            <a:ext cx="6264275" cy="34559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Scrum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Kanban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Spotify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etc.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Mede em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burndown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leadtime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throughput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CFD, etc.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Escrevem histórias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Ritos, ritos, ritos e reuniões</a:t>
            </a:r>
          </a:p>
          <a:p>
            <a:pPr marL="400050" indent="-28575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Entregam 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MVPs</a:t>
            </a: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Opinião do cliente: </a:t>
            </a:r>
            <a:r>
              <a:rPr lang="pt-BR" altLang="en-US" sz="1600" kern="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time é lento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3E772F1C-2ACD-C44A-A480-8876589FBC96}"/>
              </a:ext>
            </a:extLst>
          </p:cNvPr>
          <p:cNvGrpSpPr>
            <a:grpSpLocks/>
          </p:cNvGrpSpPr>
          <p:nvPr/>
        </p:nvGrpSpPr>
        <p:grpSpPr bwMode="auto">
          <a:xfrm>
            <a:off x="34925" y="700088"/>
            <a:ext cx="2733675" cy="2733675"/>
            <a:chOff x="65048" y="1707654"/>
            <a:chExt cx="2733759" cy="2733759"/>
          </a:xfrm>
        </p:grpSpPr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FD4A730D-A556-8949-BB07-BC4C44FFD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48" y="1707654"/>
              <a:ext cx="2733759" cy="2733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A5F086B7-5646-4C44-B235-D95AFC27D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03" y="3938630"/>
              <a:ext cx="18156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/>
                <a:t>Sou Ágil S.A.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364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71FDA5C1-B33E-374B-B469-97B075E4180A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773113"/>
            <a:ext cx="2733675" cy="2733675"/>
            <a:chOff x="65048" y="1707654"/>
            <a:chExt cx="2733759" cy="2733759"/>
          </a:xfrm>
        </p:grpSpPr>
        <p:pic>
          <p:nvPicPr>
            <p:cNvPr id="3" name="Picture 11">
              <a:extLst>
                <a:ext uri="{FF2B5EF4-FFF2-40B4-BE49-F238E27FC236}">
                  <a16:creationId xmlns:a16="http://schemas.microsoft.com/office/drawing/2014/main" id="{9A734207-9135-C249-9465-13FD2D6C9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48" y="1707654"/>
              <a:ext cx="2733759" cy="2733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E6022142-AA62-5D47-B9AC-9A160633D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03" y="3938630"/>
              <a:ext cx="18156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Sou Ágil S.A.</a:t>
              </a:r>
            </a:p>
          </p:txBody>
        </p:sp>
      </p:grpSp>
      <p:sp>
        <p:nvSpPr>
          <p:cNvPr id="5" name="Title 2">
            <a:extLst>
              <a:ext uri="{FF2B5EF4-FFF2-40B4-BE49-F238E27FC236}">
                <a16:creationId xmlns:a16="http://schemas.microsoft.com/office/drawing/2014/main" id="{52ED7392-D06A-DD40-BB18-2A82C559C2E5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Opinião do </a:t>
            </a:r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cliente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3CE0E64-2293-5F46-92FA-3FBD87942531}"/>
              </a:ext>
            </a:extLst>
          </p:cNvPr>
          <p:cNvSpPr txBox="1">
            <a:spLocks/>
          </p:cNvSpPr>
          <p:nvPr/>
        </p:nvSpPr>
        <p:spPr bwMode="auto">
          <a:xfrm>
            <a:off x="754063" y="3386138"/>
            <a:ext cx="367347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pt-BR" altLang="en-US" sz="16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entrega sempre está atrasada</a:t>
            </a:r>
            <a:endParaRPr lang="en-US" sz="16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E85860A-6079-5E40-83B9-C8628B1C223D}"/>
              </a:ext>
            </a:extLst>
          </p:cNvPr>
          <p:cNvSpPr txBox="1">
            <a:spLocks/>
          </p:cNvSpPr>
          <p:nvPr/>
        </p:nvSpPr>
        <p:spPr bwMode="auto">
          <a:xfrm>
            <a:off x="4497388" y="3379788"/>
            <a:ext cx="367506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pt-BR" altLang="en-US" sz="16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time é lento</a:t>
            </a:r>
            <a:endParaRPr lang="en-US" sz="16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BF3A1071-DB3D-B040-9496-A4E33C7C1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3700" y="2008188"/>
            <a:ext cx="8620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800" b="1">
                <a:cs typeface="Arial" panose="020B0604020202020204" pitchFamily="34" charset="0"/>
              </a:rPr>
              <a:t>X</a:t>
            </a:r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03234C29-9B13-A046-AD0A-D50EA271ED4A}"/>
              </a:ext>
            </a:extLst>
          </p:cNvPr>
          <p:cNvGrpSpPr>
            <a:grpSpLocks/>
          </p:cNvGrpSpPr>
          <p:nvPr/>
        </p:nvGrpSpPr>
        <p:grpSpPr bwMode="auto">
          <a:xfrm>
            <a:off x="1762125" y="1473200"/>
            <a:ext cx="1871663" cy="1819275"/>
            <a:chOff x="539552" y="1400515"/>
            <a:chExt cx="1872208" cy="1819307"/>
          </a:xfrm>
        </p:grpSpPr>
        <p:pic>
          <p:nvPicPr>
            <p:cNvPr id="10" name="Picture 17">
              <a:extLst>
                <a:ext uri="{FF2B5EF4-FFF2-40B4-BE49-F238E27FC236}">
                  <a16:creationId xmlns:a16="http://schemas.microsoft.com/office/drawing/2014/main" id="{316C73BB-2C56-504F-8838-CCF5FE4AF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400515"/>
              <a:ext cx="1815648" cy="1584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8">
              <a:extLst>
                <a:ext uri="{FF2B5EF4-FFF2-40B4-BE49-F238E27FC236}">
                  <a16:creationId xmlns:a16="http://schemas.microsoft.com/office/drawing/2014/main" id="{900EF9B5-9950-CE41-8A72-FEC93054C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112" y="2912045"/>
              <a:ext cx="18156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A mesma coisa S.A.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03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577011C-EC87-B740-B4A4-2EC52A90E61B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Arial" panose="020B0604020202020204" pitchFamily="34" charset="0"/>
              <a:buChar char="•"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571500" indent="-457200">
              <a:buFont typeface="Arial" panose="020B0604020202020204" pitchFamily="34" charset="0"/>
              <a:buChar char="•"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571500" indent="-457200">
              <a:buFont typeface="Arial" panose="020B0604020202020204" pitchFamily="34" charset="0"/>
              <a:buChar char="•"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Falta de priorização entre as áreas da empresa</a:t>
            </a:r>
          </a:p>
          <a:p>
            <a:pPr marL="571500" indent="-457200">
              <a:buFont typeface="Arial" panose="020B0604020202020204" pitchFamily="34" charset="0"/>
              <a:buChar char="•"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Solicitar aprovação para algo que 100% das vezes são aprovadas</a:t>
            </a:r>
          </a:p>
          <a:p>
            <a:pPr marL="571500" indent="-457200">
              <a:buFont typeface="Arial" panose="020B0604020202020204" pitchFamily="34" charset="0"/>
              <a:buChar char="•"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Início de desenvolvimento sem escopo definido</a:t>
            </a:r>
          </a:p>
          <a:p>
            <a:pPr marL="571500" indent="-457200">
              <a:buFont typeface="Arial" panose="020B0604020202020204" pitchFamily="34" charset="0"/>
              <a:buChar char="•"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Muita alteração de escopo</a:t>
            </a:r>
          </a:p>
          <a:p>
            <a:pPr marL="571500" indent="-457200">
              <a:buFont typeface="Arial" panose="020B0604020202020204" pitchFamily="34" charset="0"/>
              <a:buChar char="•"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Trabalhar em muitos projetos ao mesmo tempo</a:t>
            </a:r>
          </a:p>
          <a:p>
            <a:pPr marL="571500" indent="-457200">
              <a:buFont typeface="Arial" panose="020B0604020202020204" pitchFamily="34" charset="0"/>
              <a:buChar char="•"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Desenvolvimento de “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Jaquês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”</a:t>
            </a:r>
          </a:p>
          <a:p>
            <a:pPr marL="571500" indent="-457200">
              <a:buFont typeface="Arial" panose="020B0604020202020204" pitchFamily="34" charset="0"/>
              <a:buChar char="•"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571500" indent="-457200">
              <a:buFont typeface="Arial" panose="020B0604020202020204" pitchFamily="34" charset="0"/>
              <a:buChar char="•"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642840-38CC-F546-81C8-EC171E39B5E4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Problemas</a:t>
            </a:r>
            <a:r>
              <a:rPr lang="en-US" altLang="en-US" sz="3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comuns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30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F867C08-9ADB-3E44-8A86-143D6F966F60}"/>
              </a:ext>
            </a:extLst>
          </p:cNvPr>
          <p:cNvSpPr txBox="1">
            <a:spLocks/>
          </p:cNvSpPr>
          <p:nvPr/>
        </p:nvSpPr>
        <p:spPr>
          <a:xfrm>
            <a:off x="250825" y="1744663"/>
            <a:ext cx="8642350" cy="16192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Enquanto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você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não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resolver o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problema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ele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continuará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rindo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você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!”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8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						Rodrigo </a:t>
            </a:r>
            <a:r>
              <a:rPr lang="en-US" alt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Yoshima</a:t>
            </a:r>
            <a:endParaRPr lang="en-US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22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F867C08-9ADB-3E44-8A86-143D6F966F60}"/>
              </a:ext>
            </a:extLst>
          </p:cNvPr>
          <p:cNvSpPr txBox="1">
            <a:spLocks/>
          </p:cNvSpPr>
          <p:nvPr/>
        </p:nvSpPr>
        <p:spPr>
          <a:xfrm>
            <a:off x="250825" y="1744663"/>
            <a:ext cx="8642350" cy="16192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Enquanto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você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não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resolver o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problema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ele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continuará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rindo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você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!”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8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						Rodrigo </a:t>
            </a:r>
            <a:r>
              <a:rPr lang="en-US" alt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Yoshima</a:t>
            </a:r>
            <a:endParaRPr lang="en-US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9E0F2F2-5448-F24E-ACCB-51F9FE017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48013"/>
            <a:ext cx="307181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1CE7AEE-D2D7-C94A-8EE9-3576A3AED1F4}"/>
              </a:ext>
            </a:extLst>
          </p:cNvPr>
          <p:cNvSpPr/>
          <p:nvPr/>
        </p:nvSpPr>
        <p:spPr>
          <a:xfrm>
            <a:off x="2916238" y="4587875"/>
            <a:ext cx="215900" cy="215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78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9DECB49-3EE7-7E44-9329-77D4D07F4ADD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BF7F04-811F-4F47-8E76-6EEEFF5739BE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que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ainda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está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errado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74037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9DECB49-3EE7-7E44-9329-77D4D07F4ADD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 algn="ctr">
              <a:buFont typeface="Arial" panose="020B0604020202020204" pitchFamily="34" charset="0"/>
              <a:buNone/>
            </a:pPr>
            <a:r>
              <a:rPr lang="pt-BR" altLang="en-US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análise foi feita com base no pedido do cliente e não no problema raiz </a:t>
            </a:r>
            <a:r>
              <a:rPr lang="pt-BR" alt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👎🏻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BF7F04-811F-4F47-8E76-6EEEFF5739BE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que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ainda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está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errado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77591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57E62C7-AD98-5448-8F9C-83162E2A518C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 algn="ctr">
              <a:buFont typeface="Arial" panose="020B0604020202020204" pitchFamily="34" charset="0"/>
              <a:buNone/>
            </a:pPr>
            <a:r>
              <a:rPr lang="pt-BR" altLang="en-US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análise foi feita com base no pedido do cliente e não no problema raiz </a:t>
            </a:r>
            <a:r>
              <a:rPr lang="pt-BR" alt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👎🏻</a:t>
            </a:r>
          </a:p>
          <a:p>
            <a:pPr marL="114300" algn="ctr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 algn="ctr">
              <a:buFont typeface="Arial" panose="020B0604020202020204" pitchFamily="34" charset="0"/>
              <a:buNone/>
            </a:pPr>
            <a:r>
              <a:rPr lang="pt-BR" altLang="en-US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Entenda a jornada do cliente </a:t>
            </a:r>
            <a:r>
              <a:rPr lang="pt-BR" altLang="en-US" sz="2400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👍🏻</a:t>
            </a:r>
          </a:p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020320-AB54-E045-B371-068CA44BDCFD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que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ainda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está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errado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9379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2B18DA1-FEE0-D14E-8768-851515275968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 algn="ctr">
              <a:buFont typeface="Arial" panose="020B0604020202020204" pitchFamily="34" charset="0"/>
              <a:buNone/>
            </a:pPr>
            <a:r>
              <a:rPr lang="pt-BR" altLang="en-US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análise foi feita com base no pedido do cliente e não no problema raiz </a:t>
            </a:r>
            <a:r>
              <a:rPr lang="pt-BR" alt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👎🏻</a:t>
            </a:r>
          </a:p>
          <a:p>
            <a:pPr marL="114300" algn="ctr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 algn="ctr">
              <a:buFont typeface="Arial" panose="020B0604020202020204" pitchFamily="34" charset="0"/>
              <a:buNone/>
            </a:pPr>
            <a:r>
              <a:rPr lang="pt-BR" altLang="en-US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Entenda a jornada do cliente </a:t>
            </a:r>
            <a:r>
              <a:rPr lang="pt-BR" altLang="en-US" sz="2400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👍🏻</a:t>
            </a:r>
          </a:p>
          <a:p>
            <a:pPr marL="114300" algn="ctr">
              <a:buFont typeface="Arial" panose="020B0604020202020204" pitchFamily="34" charset="0"/>
              <a:buNone/>
            </a:pPr>
            <a:endParaRPr lang="pt-BR" altLang="en-US" sz="2400" kern="0" dirty="0">
              <a:solidFill>
                <a:srgbClr val="008F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 algn="ctr">
              <a:buFont typeface="Arial" panose="020B0604020202020204" pitchFamily="34" charset="0"/>
              <a:buNone/>
            </a:pPr>
            <a:r>
              <a:rPr lang="pt-BR" altLang="en-US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Crie soluções que resolva o problema raiz</a:t>
            </a:r>
            <a:r>
              <a:rPr lang="pt-BR" altLang="en-US" sz="2400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altLang="en-US" sz="3200" kern="0" dirty="0">
                <a:solidFill>
                  <a:srgbClr val="008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👍🏻</a:t>
            </a:r>
            <a:endParaRPr lang="pt-BR" altLang="en-US" sz="2400" kern="0" dirty="0">
              <a:solidFill>
                <a:srgbClr val="008F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47B39E-DF38-3B43-B135-06F0262F1FC4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que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ainda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está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errado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5819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654849F-21FB-934F-8F40-7D1B199E85D9}"/>
              </a:ext>
            </a:extLst>
          </p:cNvPr>
          <p:cNvSpPr txBox="1">
            <a:spLocks/>
          </p:cNvSpPr>
          <p:nvPr/>
        </p:nvSpPr>
        <p:spPr>
          <a:xfrm>
            <a:off x="250825" y="555625"/>
            <a:ext cx="8642350" cy="40147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Pedido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Quero que dispare um alarme toda vez que arrombarem o meu carro</a:t>
            </a:r>
            <a:endParaRPr lang="pt-BR" altLang="en-US" sz="10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879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654849F-21FB-934F-8F40-7D1B199E85D9}"/>
              </a:ext>
            </a:extLst>
          </p:cNvPr>
          <p:cNvSpPr txBox="1">
            <a:spLocks/>
          </p:cNvSpPr>
          <p:nvPr/>
        </p:nvSpPr>
        <p:spPr>
          <a:xfrm>
            <a:off x="250825" y="555625"/>
            <a:ext cx="8642350" cy="40147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Pedido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Quero que dispare um alarme toda vez que arrombarem o meu carro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pt-BR" altLang="en-US" sz="10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Solução pensada no pedido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Dispositivo que dispara um alarme sonoro se o carro for aberto indevidamente</a:t>
            </a:r>
          </a:p>
        </p:txBody>
      </p:sp>
    </p:spTree>
    <p:extLst>
      <p:ext uri="{BB962C8B-B14F-4D97-AF65-F5344CB8AC3E}">
        <p14:creationId xmlns:p14="http://schemas.microsoft.com/office/powerpoint/2010/main" val="691498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654849F-21FB-934F-8F40-7D1B199E85D9}"/>
              </a:ext>
            </a:extLst>
          </p:cNvPr>
          <p:cNvSpPr txBox="1">
            <a:spLocks/>
          </p:cNvSpPr>
          <p:nvPr/>
        </p:nvSpPr>
        <p:spPr>
          <a:xfrm>
            <a:off x="250825" y="555625"/>
            <a:ext cx="8642350" cy="40147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Pedido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Quero que dispare um alarme toda vez que arrombarem o meu carro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pt-BR" altLang="en-US" sz="10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Solução pensada no pedido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Dispositivo que dispara um alarme sonoro se o carro for aberto indevidamente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Jornada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(...) cliente estaciona o carro a 3 quarteirões do seu local de trabalho e só o busca ao final do dia (...)</a:t>
            </a:r>
          </a:p>
        </p:txBody>
      </p:sp>
    </p:spTree>
    <p:extLst>
      <p:ext uri="{BB962C8B-B14F-4D97-AF65-F5344CB8AC3E}">
        <p14:creationId xmlns:p14="http://schemas.microsoft.com/office/powerpoint/2010/main" val="836022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654849F-21FB-934F-8F40-7D1B199E85D9}"/>
              </a:ext>
            </a:extLst>
          </p:cNvPr>
          <p:cNvSpPr txBox="1">
            <a:spLocks/>
          </p:cNvSpPr>
          <p:nvPr/>
        </p:nvSpPr>
        <p:spPr>
          <a:xfrm>
            <a:off x="250825" y="555625"/>
            <a:ext cx="8642350" cy="40147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Pedido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Quero que dispare um alarme toda vez que arrombarem o meu carro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pt-BR" altLang="en-US" sz="10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Solução pensada no pedido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Dispositivo que dispara um alarme sonoro se o carro for aberto indevidamente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Jornada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(...) cliente estaciona o carro a 3 quarteirões do seu local de trabalho e só o busca ao final do dia (...)</a:t>
            </a:r>
          </a:p>
          <a:p>
            <a:pPr marL="114300">
              <a:buFont typeface="Arial" panose="020B0604020202020204" pitchFamily="34" charset="0"/>
              <a:buNone/>
            </a:pPr>
            <a:br>
              <a:rPr lang="pt-BR" alt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Problema raiz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O carro ser arrombado ou furtado quando não estou por perto</a:t>
            </a:r>
          </a:p>
        </p:txBody>
      </p:sp>
    </p:spTree>
    <p:extLst>
      <p:ext uri="{BB962C8B-B14F-4D97-AF65-F5344CB8AC3E}">
        <p14:creationId xmlns:p14="http://schemas.microsoft.com/office/powerpoint/2010/main" val="556525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654849F-21FB-934F-8F40-7D1B199E85D9}"/>
              </a:ext>
            </a:extLst>
          </p:cNvPr>
          <p:cNvSpPr txBox="1">
            <a:spLocks/>
          </p:cNvSpPr>
          <p:nvPr/>
        </p:nvSpPr>
        <p:spPr>
          <a:xfrm>
            <a:off x="250825" y="555625"/>
            <a:ext cx="8642350" cy="401478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Pedido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Quero que dispare um alarme toda vez que arrombarem o meu carro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pt-BR" altLang="en-US" sz="10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Solução pensada no pedido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Dispositivo que dispara um alarme sonoro se o carro for aberto indevidamente</a:t>
            </a: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b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Jornada do cliente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(...) cliente estaciona o carro a 3 quarteirões do seu local de trabalho e só o busca ao final do dia (...)</a:t>
            </a:r>
          </a:p>
          <a:p>
            <a:pPr marL="114300">
              <a:buFont typeface="Arial" panose="020B0604020202020204" pitchFamily="34" charset="0"/>
              <a:buNone/>
            </a:pPr>
            <a:br>
              <a:rPr lang="pt-BR" alt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Problema raiz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O carro ser arrombado ou furtado quando não estou por perto</a:t>
            </a:r>
          </a:p>
          <a:p>
            <a:pPr marL="114300">
              <a:buFont typeface="Arial" panose="020B0604020202020204" pitchFamily="34" charset="0"/>
              <a:buNone/>
            </a:pPr>
            <a:br>
              <a:rPr lang="pt-BR" alt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en-US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Solução pensada no problema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Dispositivo que só permita que o carro ligue se o telefone estiver próximo, ou que seja autorizado;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Caso o veículo seja arrombado, serei notificado por aplicativo;</a:t>
            </a:r>
          </a:p>
          <a:p>
            <a:pPr marL="114300">
              <a:buFont typeface="Arial" panose="020B0604020202020204" pitchFamily="34" charset="0"/>
              <a:buNone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Carro rastreado via aplicativo;</a:t>
            </a:r>
          </a:p>
        </p:txBody>
      </p:sp>
    </p:spTree>
    <p:extLst>
      <p:ext uri="{BB962C8B-B14F-4D97-AF65-F5344CB8AC3E}">
        <p14:creationId xmlns:p14="http://schemas.microsoft.com/office/powerpoint/2010/main" val="42887463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DFE216-F177-1744-AE1B-E5BD6A0D7906}"/>
              </a:ext>
            </a:extLst>
          </p:cNvPr>
          <p:cNvSpPr txBox="1">
            <a:spLocks/>
          </p:cNvSpPr>
          <p:nvPr/>
        </p:nvSpPr>
        <p:spPr>
          <a:xfrm>
            <a:off x="250825" y="1744663"/>
            <a:ext cx="8642350" cy="16192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en-US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“A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direção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é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mais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importante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que a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velocidade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.”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					</a:t>
            </a:r>
            <a:r>
              <a:rPr lang="en-US" alt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Princípios</a:t>
            </a:r>
            <a:r>
              <a:rPr lang="en-US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gestão</a:t>
            </a:r>
            <a:r>
              <a:rPr lang="en-US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da Toyota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5BB8E2-E4E3-474A-A8DE-F7D6C719DCA1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Recapitulando</a:t>
            </a:r>
            <a:r>
              <a:rPr lang="en-US" altLang="en-US" sz="3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95253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A362A19-8EA6-EC47-8F38-08A94DF45F38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Problema raiz = </a:t>
            </a:r>
            <a:r>
              <a:rPr lang="pt-BR" altLang="en-US" sz="2000" b="1" kern="0" dirty="0">
                <a:solidFill>
                  <a:srgbClr val="008F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Correção de direção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Problemas comuns = </a:t>
            </a:r>
            <a:r>
              <a:rPr lang="pt-BR" altLang="en-US" sz="2000" b="1" kern="0" dirty="0">
                <a:solidFill>
                  <a:srgbClr val="008F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Correção da velocidade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Falta de priorização entre as áreas da empresa</a:t>
            </a: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Solicitar aprovação para algo que 100% das vezes são aprovadas</a:t>
            </a: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Início de desenvolvimento sem escopo definido</a:t>
            </a: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Muita alteração de escopo</a:t>
            </a: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Trabalhar em muitos projetos ao mesmo tempo</a:t>
            </a: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Desenvolvimento de “</a:t>
            </a:r>
            <a:r>
              <a:rPr lang="pt-BR" altLang="en-US" sz="1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Jaquês</a:t>
            </a:r>
            <a:r>
              <a:rPr lang="pt-BR" altLang="en-US" sz="1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D328A5-0B82-FA40-BF41-68AA9AE4DCAD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Resolva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63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0EE783A-7C71-0846-912A-F702142E8FE5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defRPr/>
            </a:pPr>
            <a:r>
              <a:rPr lang="pt-BR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Controle de direção – </a:t>
            </a:r>
            <a:r>
              <a:rPr lang="pt-BR" altLang="en-US" sz="2000" b="1" kern="0" dirty="0">
                <a:solidFill>
                  <a:srgbClr val="008F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CSAT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600" b="1" kern="0" dirty="0">
                <a:solidFill>
                  <a:srgbClr val="008F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1" kern="0" dirty="0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Satisfaction Score</a:t>
            </a:r>
            <a:r>
              <a:rPr lang="en-US" sz="1600" kern="0" dirty="0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/ </a:t>
            </a:r>
            <a:r>
              <a:rPr lang="en-US" sz="1600" b="1" kern="0" dirty="0" err="1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Pontuação</a:t>
            </a:r>
            <a:r>
              <a:rPr lang="en-US" sz="1600" b="1" kern="0" dirty="0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Satisfação do </a:t>
            </a:r>
            <a:r>
              <a:rPr lang="en-US" sz="1600" b="1" kern="0" dirty="0" err="1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lang="en-US" sz="1600" b="1" kern="0" dirty="0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altLang="en-US" sz="1600" kern="0" dirty="0">
              <a:solidFill>
                <a:srgbClr val="008F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EE8F32-377C-DB4F-BD1A-4459C723AD75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Métricas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C3C0D279-BAA2-7E41-9074-9432084DD051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2427288"/>
            <a:ext cx="4032250" cy="2089150"/>
            <a:chOff x="323528" y="2355726"/>
            <a:chExt cx="4032448" cy="20882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3CCB95A-A60F-9245-A342-919EC7096667}"/>
                </a:ext>
              </a:extLst>
            </p:cNvPr>
            <p:cNvSpPr/>
            <p:nvPr/>
          </p:nvSpPr>
          <p:spPr>
            <a:xfrm>
              <a:off x="323528" y="2355726"/>
              <a:ext cx="4032448" cy="20882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2B3FC45F-5193-C447-920B-2277F8971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3291830"/>
              <a:ext cx="3322092" cy="1096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15BD41-2061-1A47-B0C6-C3B91BA73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28" y="2562168"/>
              <a:ext cx="40324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1" dirty="0">
                  <a:cs typeface="Arial" panose="020B0604020202020204" pitchFamily="34" charset="0"/>
                </a:rPr>
                <a:t>Como </a:t>
              </a:r>
              <a:r>
                <a:rPr lang="en-US" altLang="en-US" sz="1600" b="1" dirty="0" err="1">
                  <a:cs typeface="Arial" panose="020B0604020202020204" pitchFamily="34" charset="0"/>
                </a:rPr>
                <a:t>você</a:t>
              </a:r>
              <a:r>
                <a:rPr lang="en-US" altLang="en-US" sz="1600" b="1" dirty="0">
                  <a:cs typeface="Arial" panose="020B0604020202020204" pitchFamily="34" charset="0"/>
                </a:rPr>
                <a:t> </a:t>
              </a:r>
              <a:r>
                <a:rPr lang="en-US" altLang="en-US" sz="1600" b="1" dirty="0" err="1">
                  <a:cs typeface="Arial" panose="020B0604020202020204" pitchFamily="34" charset="0"/>
                </a:rPr>
                <a:t>avaliaria</a:t>
              </a:r>
              <a:r>
                <a:rPr lang="en-US" altLang="en-US" sz="1600" b="1" dirty="0">
                  <a:cs typeface="Arial" panose="020B0604020202020204" pitchFamily="34" charset="0"/>
                </a:rPr>
                <a:t> </a:t>
              </a:r>
              <a:r>
                <a:rPr lang="en-US" altLang="en-US" sz="1600" b="1" dirty="0" err="1">
                  <a:cs typeface="Arial" panose="020B0604020202020204" pitchFamily="34" charset="0"/>
                </a:rPr>
                <a:t>sua</a:t>
              </a:r>
              <a:r>
                <a:rPr lang="en-US" altLang="en-US" sz="1600" b="1" dirty="0">
                  <a:cs typeface="Arial" panose="020B0604020202020204" pitchFamily="34" charset="0"/>
                </a:rPr>
                <a:t> </a:t>
              </a:r>
              <a:r>
                <a:rPr lang="en-US" altLang="en-US" sz="1600" b="1" dirty="0" err="1">
                  <a:cs typeface="Arial" panose="020B0604020202020204" pitchFamily="34" charset="0"/>
                </a:rPr>
                <a:t>experiência</a:t>
              </a:r>
              <a:r>
                <a:rPr lang="en-US" altLang="en-US" sz="1600" b="1" dirty="0">
                  <a:cs typeface="Arial" panose="020B0604020202020204" pitchFamily="34" charset="0"/>
                </a:rPr>
                <a:t> com a </a:t>
              </a:r>
              <a:r>
                <a:rPr lang="en-US" altLang="en-US" sz="1600" b="1" dirty="0" err="1">
                  <a:cs typeface="Arial" panose="020B0604020202020204" pitchFamily="34" charset="0"/>
                </a:rPr>
                <a:t>nossa</a:t>
              </a:r>
              <a:r>
                <a:rPr lang="en-US" altLang="en-US" sz="1600" b="1" dirty="0">
                  <a:cs typeface="Arial" panose="020B0604020202020204" pitchFamily="34" charset="0"/>
                </a:rPr>
                <a:t> </a:t>
              </a:r>
              <a:r>
                <a:rPr lang="en-US" altLang="en-US" sz="1600" b="1" dirty="0" err="1">
                  <a:cs typeface="Arial" panose="020B0604020202020204" pitchFamily="34" charset="0"/>
                </a:rPr>
                <a:t>empresa</a:t>
              </a:r>
              <a:r>
                <a:rPr lang="en-US" altLang="en-US" sz="1600" b="1" dirty="0"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8" name="Picture 10">
            <a:extLst>
              <a:ext uri="{FF2B5EF4-FFF2-40B4-BE49-F238E27FC236}">
                <a16:creationId xmlns:a16="http://schemas.microsoft.com/office/drawing/2014/main" id="{C348C6D3-CFCA-7740-A90C-92046AC5D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2355850"/>
            <a:ext cx="3108325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C753A4C7-FC25-A444-86FC-214FCCF51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643" y="2712653"/>
            <a:ext cx="6639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7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1984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ABA1C8A-2E45-F542-BD23-58A41B93F720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defRPr/>
            </a:pPr>
            <a:r>
              <a:rPr lang="pt-BR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Controle de velocidade - </a:t>
            </a:r>
            <a:r>
              <a:rPr lang="en-US" altLang="en-US" sz="2000" b="1" kern="0" dirty="0">
                <a:solidFill>
                  <a:srgbClr val="008F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Leadtime</a:t>
            </a:r>
            <a:endParaRPr lang="pt-BR" altLang="en-US" sz="2000" kern="0" dirty="0">
              <a:solidFill>
                <a:srgbClr val="008F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680F25-5A6E-AF4D-9478-8A6672A9AE58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Métricas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47F26-42A6-BE41-AEC9-539E58B1A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924050"/>
            <a:ext cx="5184775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625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D369CF1-055A-2E43-A229-91AA6583A40D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kern="0" dirty="0">
              <a:solidFill>
                <a:sysClr val="windowText" lastClr="000000"/>
              </a:solidFill>
              <a:ea typeface="Arial" panose="020B0604020202020204" pitchFamily="34" charset="0"/>
            </a:endParaRPr>
          </a:p>
          <a:p>
            <a:pPr marL="114300">
              <a:defRPr/>
            </a:pPr>
            <a:r>
              <a:rPr lang="pt-BR" altLang="en-US" kern="0" dirty="0">
                <a:solidFill>
                  <a:sysClr val="windowText" lastClr="000000"/>
                </a:solidFill>
                <a:ea typeface="Arial" panose="020B0604020202020204" pitchFamily="34" charset="0"/>
              </a:rPr>
              <a:t>Controle de velocidade - </a:t>
            </a:r>
            <a:r>
              <a:rPr lang="en-US" sz="2000" b="1" kern="0" dirty="0">
                <a:solidFill>
                  <a:srgbClr val="008F00"/>
                </a:solidFill>
              </a:rPr>
              <a:t>Throughput</a:t>
            </a:r>
            <a:endParaRPr lang="pt-BR" altLang="en-US" sz="2000" kern="0" dirty="0">
              <a:solidFill>
                <a:srgbClr val="008F00"/>
              </a:solidFill>
              <a:ea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ea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ea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C9E06E-1CC9-584C-AB6A-4352F32488A3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Métricas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3AB8242-38D1-1945-9C50-516487F47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995488"/>
            <a:ext cx="6578600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8088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5C66D5C-10A4-004B-A0D6-0EB9BF135C74}"/>
              </a:ext>
            </a:extLst>
          </p:cNvPr>
          <p:cNvSpPr txBox="1">
            <a:spLocks/>
          </p:cNvSpPr>
          <p:nvPr/>
        </p:nvSpPr>
        <p:spPr>
          <a:xfrm>
            <a:off x="250825" y="1168400"/>
            <a:ext cx="8642350" cy="34020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Arial" panose="020B0604020202020204" pitchFamily="34" charset="0"/>
              <a:buChar char="•"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defRPr/>
            </a:pPr>
            <a:r>
              <a:rPr lang="pt-BR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Controle de velocidade - </a:t>
            </a:r>
            <a:r>
              <a:rPr lang="pt-BR" sz="2000" b="1" kern="0" dirty="0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Impedimentos</a:t>
            </a:r>
            <a:endParaRPr lang="pt-BR" altLang="en-US" sz="2000" kern="0" dirty="0">
              <a:solidFill>
                <a:srgbClr val="008F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680684-ABFC-AC47-A92D-03F4CB9F585B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Métricas</a:t>
            </a:r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304A33-BABD-F54D-AE57-EE34E6AF8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24050"/>
            <a:ext cx="5903913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2784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DFE216-F177-1744-AE1B-E5BD6A0D7906}"/>
              </a:ext>
            </a:extLst>
          </p:cNvPr>
          <p:cNvSpPr txBox="1">
            <a:spLocks/>
          </p:cNvSpPr>
          <p:nvPr/>
        </p:nvSpPr>
        <p:spPr>
          <a:xfrm>
            <a:off x="250825" y="1744663"/>
            <a:ext cx="8642350" cy="161925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Um time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sem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entrega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valor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é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definição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clara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uma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gestão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sem</a:t>
            </a:r>
            <a:r>
              <a:rPr lang="en-US" altLang="en-US" sz="2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direção</a:t>
            </a:r>
            <a:endParaRPr lang="en-US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					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5BB8E2-E4E3-474A-A8DE-F7D6C719DCA1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3600" kern="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905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5BB8E2-E4E3-474A-A8DE-F7D6C719DCA1}"/>
              </a:ext>
            </a:extLst>
          </p:cNvPr>
          <p:cNvSpPr txBox="1">
            <a:spLocks/>
          </p:cNvSpPr>
          <p:nvPr/>
        </p:nvSpPr>
        <p:spPr>
          <a:xfrm>
            <a:off x="250825" y="361950"/>
            <a:ext cx="5689600" cy="6985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Lembrarei</a:t>
            </a:r>
            <a:r>
              <a:rPr lang="en-US" altLang="en-US" sz="3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 </a:t>
            </a:r>
            <a:r>
              <a:rPr lang="en-US" altLang="en-US" sz="36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você</a:t>
            </a:r>
            <a:r>
              <a:rPr lang="en-US" altLang="en-US" sz="36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CD6231-EDAC-1042-8F17-5FFD70C98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1199383"/>
            <a:ext cx="6257925" cy="3864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B940BDA-3D38-0D4D-A7BC-610980FEC0E0}"/>
              </a:ext>
            </a:extLst>
          </p:cNvPr>
          <p:cNvSpPr/>
          <p:nvPr/>
        </p:nvSpPr>
        <p:spPr>
          <a:xfrm>
            <a:off x="6661150" y="4485178"/>
            <a:ext cx="439833" cy="5115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30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846AEAE-EE87-2A41-88F5-9006C8334A32}"/>
              </a:ext>
            </a:extLst>
          </p:cNvPr>
          <p:cNvSpPr txBox="1">
            <a:spLocks/>
          </p:cNvSpPr>
          <p:nvPr/>
        </p:nvSpPr>
        <p:spPr>
          <a:xfrm>
            <a:off x="-349250" y="1906486"/>
            <a:ext cx="4626123" cy="10287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en-US" sz="1400" b="1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Kraysler</a:t>
            </a: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Castro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400" b="1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en-US" sz="1400" b="1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Linkedln</a:t>
            </a: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www.linkedin.com</a:t>
            </a:r>
            <a:r>
              <a:rPr 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/in/</a:t>
            </a:r>
            <a:r>
              <a:rPr 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kraysler</a:t>
            </a:r>
            <a:endParaRPr lang="pt-BR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t-BR" alt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kraysler.castro@bancointer.com.br</a:t>
            </a:r>
            <a:endParaRPr lang="pt-BR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endParaRPr lang="pt-BR" altLang="en-US" sz="5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E3A48CD-B680-154A-931B-FCFE61F0E227}"/>
              </a:ext>
            </a:extLst>
          </p:cNvPr>
          <p:cNvSpPr txBox="1">
            <a:spLocks/>
          </p:cNvSpPr>
          <p:nvPr/>
        </p:nvSpPr>
        <p:spPr>
          <a:xfrm>
            <a:off x="286136" y="949325"/>
            <a:ext cx="2286000" cy="71040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Contatos:</a:t>
            </a: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endParaRPr lang="pt-BR" altLang="en-US" sz="7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5C8AF1-6917-D345-95B6-9D6EE4182EFD}"/>
              </a:ext>
            </a:extLst>
          </p:cNvPr>
          <p:cNvSpPr txBox="1">
            <a:spLocks/>
          </p:cNvSpPr>
          <p:nvPr/>
        </p:nvSpPr>
        <p:spPr>
          <a:xfrm>
            <a:off x="565150" y="3844925"/>
            <a:ext cx="6324600" cy="12192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20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Fontes: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8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r>
              <a:rPr lang="pt-BR" altLang="en-US" sz="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2"/>
              </a:rPr>
              <a:t>12/06/2019 https://medium.com/luizalabs/métricas-ágeis-o-que-o-lead-time-e-o-throughput-revelam-para-nós-587ba0add2b2</a:t>
            </a:r>
            <a:endParaRPr lang="pt-BR" altLang="en-US" sz="8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r>
              <a:rPr lang="en-US" sz="8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12/06/2019 https://br.atlassian.com/</a:t>
            </a:r>
            <a:endParaRPr lang="en-US" sz="8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r>
              <a:rPr lang="pt-BR" altLang="en-US" sz="8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4"/>
              </a:rPr>
              <a:t>12/06/2019 http://blog.gorilaapp.com.br/csat-satisfacao-do-cliente/</a:t>
            </a:r>
            <a:endParaRPr lang="pt-BR" altLang="en-US" sz="8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endParaRPr lang="pt-BR" altLang="en-US" sz="5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868ACE-AB54-2B4B-8A98-8152B012EEE9}"/>
              </a:ext>
            </a:extLst>
          </p:cNvPr>
          <p:cNvSpPr txBox="1">
            <a:spLocks/>
          </p:cNvSpPr>
          <p:nvPr/>
        </p:nvSpPr>
        <p:spPr>
          <a:xfrm>
            <a:off x="3384550" y="1906486"/>
            <a:ext cx="5791200" cy="10287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Carlos Pedrosa</a:t>
            </a:r>
          </a:p>
          <a:p>
            <a:pPr marL="114300">
              <a:buFont typeface="Arial" panose="020B0604020202020204" pitchFamily="34" charset="0"/>
              <a:buNone/>
              <a:defRPr/>
            </a:pPr>
            <a:endParaRPr lang="pt-BR" altLang="en-US" sz="1400" b="1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en-US" sz="1400" b="1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Linkedln</a:t>
            </a: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www.linkedin.com</a:t>
            </a:r>
            <a:r>
              <a:rPr 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/in/carlos-pedrosa-77b88831</a:t>
            </a:r>
            <a:endParaRPr lang="pt-BR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14300">
              <a:buFont typeface="Arial" panose="020B0604020202020204" pitchFamily="34" charset="0"/>
              <a:buNone/>
              <a:defRPr/>
            </a:pPr>
            <a:r>
              <a:rPr lang="pt-BR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t-BR" altLang="en-US" sz="1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carlos.pedrosa@bancointer.com.br</a:t>
            </a:r>
            <a:endParaRPr lang="pt-BR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171450">
              <a:buFont typeface="Arial" panose="020B0604020202020204" pitchFamily="34" charset="0"/>
              <a:buChar char="•"/>
              <a:defRPr/>
            </a:pPr>
            <a:endParaRPr lang="pt-BR" altLang="en-US" sz="500" kern="0" dirty="0">
              <a:solidFill>
                <a:sysClr val="windowText" lastClr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218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618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784</Words>
  <Application>Microsoft Macintosh PowerPoint</Application>
  <PresentationFormat>Custom</PresentationFormat>
  <Paragraphs>215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Lato</vt:lpstr>
      <vt:lpstr>Montserrat</vt:lpstr>
      <vt:lpstr>Montserrat-ExtraBold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3200_BancoInter_Modelo de Apresentação 2019_EA</dc:title>
  <cp:lastModifiedBy>Kraysler Cristian Maia de Castro</cp:lastModifiedBy>
  <cp:revision>33</cp:revision>
  <dcterms:created xsi:type="dcterms:W3CDTF">2019-02-28T14:43:13Z</dcterms:created>
  <dcterms:modified xsi:type="dcterms:W3CDTF">2019-06-12T23:17:00Z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2019-02-28T00:00:00Z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2019-02-28T00:00:00Z</vt:filetime>
  </property>
</Properties>
</file>