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98" r:id="rId3"/>
    <p:sldId id="267" r:id="rId4"/>
    <p:sldId id="26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56" r:id="rId13"/>
    <p:sldId id="269" r:id="rId14"/>
    <p:sldId id="270" r:id="rId15"/>
    <p:sldId id="266" r:id="rId16"/>
    <p:sldId id="271" r:id="rId17"/>
    <p:sldId id="299" r:id="rId18"/>
    <p:sldId id="300" r:id="rId19"/>
    <p:sldId id="301" r:id="rId20"/>
    <p:sldId id="302" r:id="rId21"/>
    <p:sldId id="278" r:id="rId22"/>
    <p:sldId id="304" r:id="rId23"/>
    <p:sldId id="276" r:id="rId24"/>
    <p:sldId id="303" r:id="rId25"/>
    <p:sldId id="280" r:id="rId26"/>
    <p:sldId id="305" r:id="rId27"/>
    <p:sldId id="306" r:id="rId28"/>
    <p:sldId id="283" r:id="rId29"/>
    <p:sldId id="308" r:id="rId30"/>
    <p:sldId id="315" r:id="rId31"/>
    <p:sldId id="284" r:id="rId32"/>
    <p:sldId id="286" r:id="rId33"/>
    <p:sldId id="285" r:id="rId34"/>
    <p:sldId id="309" r:id="rId35"/>
    <p:sldId id="310" r:id="rId36"/>
    <p:sldId id="287" r:id="rId37"/>
    <p:sldId id="288" r:id="rId38"/>
    <p:sldId id="311" r:id="rId39"/>
    <p:sldId id="312" r:id="rId40"/>
    <p:sldId id="313" r:id="rId41"/>
    <p:sldId id="290" r:id="rId42"/>
    <p:sldId id="314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00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49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9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31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12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51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41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77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7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78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79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2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99359-166E-4E81-952D-71B4A07A23B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CB87C-8CF7-491F-9693-FA6CE462D3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19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gabriel@society.com.b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s://www.linkedin.com/in/gabrielsk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welhell/masstransit-saga-example/tree/master/src" TargetMode="External"/><Relationship Id="rId3" Type="http://schemas.openxmlformats.org/officeDocument/2006/relationships/hyperlink" Target="mailto:gabriel@society.com.br" TargetMode="External"/><Relationship Id="rId7" Type="http://schemas.openxmlformats.org/officeDocument/2006/relationships/hyperlink" Target="https://masstransittemp.readthedocs.io/en/latest/overview/saga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particular.net/nservicebus/sagas/" TargetMode="External"/><Relationship Id="rId11" Type="http://schemas.openxmlformats.org/officeDocument/2006/relationships/hyperlink" Target="https://www.meetup.com/pt-BR/poa-neters/" TargetMode="External"/><Relationship Id="rId5" Type="http://schemas.openxmlformats.org/officeDocument/2006/relationships/image" Target="../media/image3.jpeg"/><Relationship Id="rId10" Type="http://schemas.openxmlformats.org/officeDocument/2006/relationships/hyperlink" Target="http://twixar.me/NYgn" TargetMode="External"/><Relationship Id="rId4" Type="http://schemas.openxmlformats.org/officeDocument/2006/relationships/hyperlink" Target="https://www.linkedin.com/in/gabrielsk/" TargetMode="External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B3C162E-9725-407B-ADAA-CF425A72E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556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B3C162E-9725-407B-ADAA-CF425A72E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0F5AED56-F78B-4E9C-B0EE-D26F7D045617}"/>
              </a:ext>
            </a:extLst>
          </p:cNvPr>
          <p:cNvSpPr/>
          <p:nvPr/>
        </p:nvSpPr>
        <p:spPr>
          <a:xfrm>
            <a:off x="1" y="2644080"/>
            <a:ext cx="12192000" cy="316152"/>
          </a:xfrm>
          <a:prstGeom prst="rect">
            <a:avLst/>
          </a:prstGeom>
          <a:solidFill>
            <a:schemeClr val="accent4">
              <a:lumMod val="75000"/>
              <a:alpha val="88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Recuperar cliente do banco de dados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AFBC47E-955B-40CF-B04D-81CCBE5054B3}"/>
              </a:ext>
            </a:extLst>
          </p:cNvPr>
          <p:cNvSpPr/>
          <p:nvPr/>
        </p:nvSpPr>
        <p:spPr>
          <a:xfrm>
            <a:off x="0" y="2960233"/>
            <a:ext cx="12192000" cy="316152"/>
          </a:xfrm>
          <a:prstGeom prst="rect">
            <a:avLst/>
          </a:prstGeom>
          <a:solidFill>
            <a:schemeClr val="accent6">
              <a:lumMod val="75000"/>
              <a:alpha val="88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Criar pedido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FA79F55-0060-4C95-BB70-9C2F7AADA4E2}"/>
              </a:ext>
            </a:extLst>
          </p:cNvPr>
          <p:cNvSpPr/>
          <p:nvPr/>
        </p:nvSpPr>
        <p:spPr>
          <a:xfrm>
            <a:off x="0" y="3276385"/>
            <a:ext cx="12192000" cy="1135817"/>
          </a:xfrm>
          <a:prstGeom prst="rect">
            <a:avLst/>
          </a:prstGeom>
          <a:solidFill>
            <a:schemeClr val="accent2">
              <a:lumMod val="75000"/>
              <a:alpha val="88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Realizar pagamento com gateway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B0878FD-E175-4129-8209-5D7295AE0A92}"/>
              </a:ext>
            </a:extLst>
          </p:cNvPr>
          <p:cNvSpPr/>
          <p:nvPr/>
        </p:nvSpPr>
        <p:spPr>
          <a:xfrm>
            <a:off x="0" y="4665146"/>
            <a:ext cx="12192000" cy="359805"/>
          </a:xfrm>
          <a:prstGeom prst="rect">
            <a:avLst/>
          </a:prstGeom>
          <a:solidFill>
            <a:schemeClr val="accent1">
              <a:alpha val="87843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Enviar </a:t>
            </a:r>
            <a:r>
              <a:rPr lang="pt-B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email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pelo </a:t>
            </a:r>
            <a:r>
              <a:rPr lang="pt-B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sendgrid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203B6A6-CCBE-47E0-935B-EC225DFD2143}"/>
              </a:ext>
            </a:extLst>
          </p:cNvPr>
          <p:cNvSpPr/>
          <p:nvPr/>
        </p:nvSpPr>
        <p:spPr>
          <a:xfrm>
            <a:off x="0" y="5012580"/>
            <a:ext cx="12192000" cy="316152"/>
          </a:xfrm>
          <a:prstGeom prst="rect">
            <a:avLst/>
          </a:prstGeom>
          <a:solidFill>
            <a:srgbClr val="FF0000">
              <a:alpha val="87843"/>
            </a:srgb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Executar regras de negócio afetadas por um pagamento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D9A0C45-0C62-4794-A332-89E258308CE6}"/>
              </a:ext>
            </a:extLst>
          </p:cNvPr>
          <p:cNvSpPr/>
          <p:nvPr/>
        </p:nvSpPr>
        <p:spPr>
          <a:xfrm>
            <a:off x="0" y="5328732"/>
            <a:ext cx="12192000" cy="539408"/>
          </a:xfrm>
          <a:prstGeom prst="rect">
            <a:avLst/>
          </a:prstGeom>
          <a:solidFill>
            <a:srgbClr val="7030A0">
              <a:alpha val="87843"/>
            </a:srgb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Comitt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alterações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947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0A3ADB5-A15B-4A8C-AF4E-AA919C056190}"/>
              </a:ext>
            </a:extLst>
          </p:cNvPr>
          <p:cNvSpPr txBox="1"/>
          <p:nvPr/>
        </p:nvSpPr>
        <p:spPr>
          <a:xfrm>
            <a:off x="1000603" y="2378151"/>
            <a:ext cx="10407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se houver 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falha</a:t>
            </a: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315097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0A3ADB5-A15B-4A8C-AF4E-AA919C056190}"/>
              </a:ext>
            </a:extLst>
          </p:cNvPr>
          <p:cNvSpPr txBox="1"/>
          <p:nvPr/>
        </p:nvSpPr>
        <p:spPr>
          <a:xfrm>
            <a:off x="1000603" y="2378151"/>
            <a:ext cx="10407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strike="sng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se houver </a:t>
            </a:r>
            <a:r>
              <a:rPr lang="pt-BR" sz="5400" b="1" strike="sngStrik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falha</a:t>
            </a:r>
            <a:r>
              <a:rPr lang="pt-BR" sz="5400" b="1" strike="sng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</a:t>
            </a:r>
            <a:endParaRPr lang="en-US" sz="5400" b="1" strike="sng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F61E59D-37CB-42C3-90CF-17EB8DA83BA2}"/>
              </a:ext>
            </a:extLst>
          </p:cNvPr>
          <p:cNvSpPr txBox="1"/>
          <p:nvPr/>
        </p:nvSpPr>
        <p:spPr>
          <a:xfrm>
            <a:off x="1000603" y="3360199"/>
            <a:ext cx="10407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Quando</a:t>
            </a: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houver 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falha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2269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B27CC3F-56FE-420F-B5AA-3CC7B3762DC1}"/>
              </a:ext>
            </a:extLst>
          </p:cNvPr>
          <p:cNvSpPr/>
          <p:nvPr/>
        </p:nvSpPr>
        <p:spPr>
          <a:xfrm>
            <a:off x="4678530" y="874970"/>
            <a:ext cx="3231473" cy="493192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Transação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B3D9956-8B61-4A2C-A766-406AD155DCB6}"/>
              </a:ext>
            </a:extLst>
          </p:cNvPr>
          <p:cNvSpPr/>
          <p:nvPr/>
        </p:nvSpPr>
        <p:spPr>
          <a:xfrm>
            <a:off x="4969038" y="151699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API</a:t>
            </a:r>
            <a:endParaRPr lang="en-US" dirty="0"/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541E933B-5994-498E-A832-8779671AF33E}"/>
              </a:ext>
            </a:extLst>
          </p:cNvPr>
          <p:cNvSpPr/>
          <p:nvPr/>
        </p:nvSpPr>
        <p:spPr>
          <a:xfrm>
            <a:off x="6461904" y="3948012"/>
            <a:ext cx="1099225" cy="142023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DB</a:t>
            </a:r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ED571C0-086C-4D5D-8E39-81CB2C053790}"/>
              </a:ext>
            </a:extLst>
          </p:cNvPr>
          <p:cNvSpPr/>
          <p:nvPr/>
        </p:nvSpPr>
        <p:spPr>
          <a:xfrm>
            <a:off x="9281892" y="1084976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MundiPagg</a:t>
            </a:r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AFDEA7-A7C8-40F7-9998-42C7F5384872}"/>
              </a:ext>
            </a:extLst>
          </p:cNvPr>
          <p:cNvSpPr/>
          <p:nvPr/>
        </p:nvSpPr>
        <p:spPr>
          <a:xfrm>
            <a:off x="9281891" y="255785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SendGrid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8CE46AB-B432-4030-8F6C-59915307229D}"/>
              </a:ext>
            </a:extLst>
          </p:cNvPr>
          <p:cNvSpPr/>
          <p:nvPr/>
        </p:nvSpPr>
        <p:spPr>
          <a:xfrm>
            <a:off x="9281891" y="4030734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Motor de regras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38732A-8F1F-4B74-A3EC-A79235398FEA}"/>
              </a:ext>
            </a:extLst>
          </p:cNvPr>
          <p:cNvCxnSpPr>
            <a:cxnSpLocks/>
          </p:cNvCxnSpPr>
          <p:nvPr/>
        </p:nvCxnSpPr>
        <p:spPr>
          <a:xfrm>
            <a:off x="2725445" y="2037425"/>
            <a:ext cx="224359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E2BFE-5B35-4054-A1E1-762CD4DBADAF}"/>
              </a:ext>
            </a:extLst>
          </p:cNvPr>
          <p:cNvSpPr txBox="1"/>
          <p:nvPr/>
        </p:nvSpPr>
        <p:spPr>
          <a:xfrm>
            <a:off x="2622479" y="1605406"/>
            <a:ext cx="684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D57FF12-1BF4-46E5-BED9-5060986B00E7}"/>
              </a:ext>
            </a:extLst>
          </p:cNvPr>
          <p:cNvCxnSpPr>
            <a:cxnSpLocks/>
            <a:stCxn id="2" idx="2"/>
            <a:endCxn id="3" idx="1"/>
          </p:cNvCxnSpPr>
          <p:nvPr/>
        </p:nvCxnSpPr>
        <p:spPr>
          <a:xfrm>
            <a:off x="5664566" y="2557855"/>
            <a:ext cx="1346951" cy="139015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7FFCC1-BAC7-40E8-96B7-1232D00B2C92}"/>
              </a:ext>
            </a:extLst>
          </p:cNvPr>
          <p:cNvSpPr txBox="1"/>
          <p:nvPr/>
        </p:nvSpPr>
        <p:spPr>
          <a:xfrm>
            <a:off x="5301965" y="249474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A2B89DDF-8B45-4A82-B48D-5F48371342D3}"/>
              </a:ext>
            </a:extLst>
          </p:cNvPr>
          <p:cNvCxnSpPr>
            <a:cxnSpLocks/>
            <a:stCxn id="2" idx="3"/>
            <a:endCxn id="4" idx="1"/>
          </p:cNvCxnSpPr>
          <p:nvPr/>
        </p:nvCxnSpPr>
        <p:spPr>
          <a:xfrm flipV="1">
            <a:off x="6360093" y="1605406"/>
            <a:ext cx="2921799" cy="43201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1B11AFC-20C6-46EC-A449-C05F20C7D277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>
            <a:off x="6360093" y="2037425"/>
            <a:ext cx="2921798" cy="104086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6D856A7B-C9F3-4A76-B274-567BDCBB9A49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6360093" y="2037425"/>
            <a:ext cx="2921798" cy="25137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99A5116-C2BE-4D65-BB0A-F83E83BD020F}"/>
              </a:ext>
            </a:extLst>
          </p:cNvPr>
          <p:cNvSpPr txBox="1"/>
          <p:nvPr/>
        </p:nvSpPr>
        <p:spPr>
          <a:xfrm>
            <a:off x="8503658" y="1175242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DBCADB6-CD9E-4190-BBB8-5D16AF61ECC4}"/>
              </a:ext>
            </a:extLst>
          </p:cNvPr>
          <p:cNvSpPr txBox="1"/>
          <p:nvPr/>
        </p:nvSpPr>
        <p:spPr>
          <a:xfrm>
            <a:off x="8503658" y="232898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B2D7FC4-1680-4B6D-8B05-DC2FBD43DE52}"/>
              </a:ext>
            </a:extLst>
          </p:cNvPr>
          <p:cNvSpPr txBox="1"/>
          <p:nvPr/>
        </p:nvSpPr>
        <p:spPr>
          <a:xfrm>
            <a:off x="8503658" y="341005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79260162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B27CC3F-56FE-420F-B5AA-3CC7B3762DC1}"/>
              </a:ext>
            </a:extLst>
          </p:cNvPr>
          <p:cNvSpPr/>
          <p:nvPr/>
        </p:nvSpPr>
        <p:spPr>
          <a:xfrm>
            <a:off x="4678530" y="874970"/>
            <a:ext cx="3231473" cy="493192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Transação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B3D9956-8B61-4A2C-A766-406AD155DCB6}"/>
              </a:ext>
            </a:extLst>
          </p:cNvPr>
          <p:cNvSpPr/>
          <p:nvPr/>
        </p:nvSpPr>
        <p:spPr>
          <a:xfrm>
            <a:off x="4969038" y="151699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API</a:t>
            </a:r>
            <a:endParaRPr lang="en-US" dirty="0"/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541E933B-5994-498E-A832-8779671AF33E}"/>
              </a:ext>
            </a:extLst>
          </p:cNvPr>
          <p:cNvSpPr/>
          <p:nvPr/>
        </p:nvSpPr>
        <p:spPr>
          <a:xfrm>
            <a:off x="6461904" y="3948012"/>
            <a:ext cx="1099225" cy="142023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DB</a:t>
            </a:r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ED571C0-086C-4D5D-8E39-81CB2C053790}"/>
              </a:ext>
            </a:extLst>
          </p:cNvPr>
          <p:cNvSpPr/>
          <p:nvPr/>
        </p:nvSpPr>
        <p:spPr>
          <a:xfrm>
            <a:off x="9281892" y="1084976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MundiPagg</a:t>
            </a:r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AFDEA7-A7C8-40F7-9998-42C7F5384872}"/>
              </a:ext>
            </a:extLst>
          </p:cNvPr>
          <p:cNvSpPr/>
          <p:nvPr/>
        </p:nvSpPr>
        <p:spPr>
          <a:xfrm>
            <a:off x="9281891" y="255785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SendGrid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8CE46AB-B432-4030-8F6C-59915307229D}"/>
              </a:ext>
            </a:extLst>
          </p:cNvPr>
          <p:cNvSpPr/>
          <p:nvPr/>
        </p:nvSpPr>
        <p:spPr>
          <a:xfrm>
            <a:off x="9281891" y="4030734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Motor de regras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38732A-8F1F-4B74-A3EC-A79235398FEA}"/>
              </a:ext>
            </a:extLst>
          </p:cNvPr>
          <p:cNvCxnSpPr>
            <a:cxnSpLocks/>
          </p:cNvCxnSpPr>
          <p:nvPr/>
        </p:nvCxnSpPr>
        <p:spPr>
          <a:xfrm>
            <a:off x="2725445" y="2037425"/>
            <a:ext cx="224359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E2BFE-5B35-4054-A1E1-762CD4DBADAF}"/>
              </a:ext>
            </a:extLst>
          </p:cNvPr>
          <p:cNvSpPr txBox="1"/>
          <p:nvPr/>
        </p:nvSpPr>
        <p:spPr>
          <a:xfrm>
            <a:off x="2622479" y="1605406"/>
            <a:ext cx="684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D57FF12-1BF4-46E5-BED9-5060986B00E7}"/>
              </a:ext>
            </a:extLst>
          </p:cNvPr>
          <p:cNvCxnSpPr>
            <a:cxnSpLocks/>
            <a:stCxn id="2" idx="2"/>
            <a:endCxn id="3" idx="1"/>
          </p:cNvCxnSpPr>
          <p:nvPr/>
        </p:nvCxnSpPr>
        <p:spPr>
          <a:xfrm>
            <a:off x="5664566" y="2557855"/>
            <a:ext cx="1346951" cy="139015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7FFCC1-BAC7-40E8-96B7-1232D00B2C92}"/>
              </a:ext>
            </a:extLst>
          </p:cNvPr>
          <p:cNvSpPr txBox="1"/>
          <p:nvPr/>
        </p:nvSpPr>
        <p:spPr>
          <a:xfrm>
            <a:off x="5301965" y="249474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A2B89DDF-8B45-4A82-B48D-5F48371342D3}"/>
              </a:ext>
            </a:extLst>
          </p:cNvPr>
          <p:cNvCxnSpPr>
            <a:cxnSpLocks/>
            <a:stCxn id="2" idx="3"/>
            <a:endCxn id="4" idx="1"/>
          </p:cNvCxnSpPr>
          <p:nvPr/>
        </p:nvCxnSpPr>
        <p:spPr>
          <a:xfrm flipV="1">
            <a:off x="6360093" y="1605406"/>
            <a:ext cx="2921799" cy="43201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1B11AFC-20C6-46EC-A449-C05F20C7D277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>
            <a:off x="6360093" y="2037425"/>
            <a:ext cx="2921798" cy="104086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6D856A7B-C9F3-4A76-B274-567BDCBB9A49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6360093" y="2037425"/>
            <a:ext cx="2921798" cy="25137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99A5116-C2BE-4D65-BB0A-F83E83BD020F}"/>
              </a:ext>
            </a:extLst>
          </p:cNvPr>
          <p:cNvSpPr txBox="1"/>
          <p:nvPr/>
        </p:nvSpPr>
        <p:spPr>
          <a:xfrm>
            <a:off x="8503658" y="1175242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DBCADB6-CD9E-4190-BBB8-5D16AF61ECC4}"/>
              </a:ext>
            </a:extLst>
          </p:cNvPr>
          <p:cNvSpPr txBox="1"/>
          <p:nvPr/>
        </p:nvSpPr>
        <p:spPr>
          <a:xfrm>
            <a:off x="8503658" y="232898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B2D7FC4-1680-4B6D-8B05-DC2FBD43DE52}"/>
              </a:ext>
            </a:extLst>
          </p:cNvPr>
          <p:cNvSpPr txBox="1"/>
          <p:nvPr/>
        </p:nvSpPr>
        <p:spPr>
          <a:xfrm>
            <a:off x="8503658" y="341005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</a:p>
        </p:txBody>
      </p:sp>
      <p:sp>
        <p:nvSpPr>
          <p:cNvPr id="18" name="Explosão: 8 Pontos 17">
            <a:extLst>
              <a:ext uri="{FF2B5EF4-FFF2-40B4-BE49-F238E27FC236}">
                <a16:creationId xmlns:a16="http://schemas.microsoft.com/office/drawing/2014/main" id="{4C5D3930-D2BC-4819-9023-E207F209384A}"/>
              </a:ext>
            </a:extLst>
          </p:cNvPr>
          <p:cNvSpPr/>
          <p:nvPr/>
        </p:nvSpPr>
        <p:spPr>
          <a:xfrm>
            <a:off x="5788428" y="2747534"/>
            <a:ext cx="1099225" cy="99327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1AF904B-B1A9-4323-AC43-FF27902A45BD}"/>
              </a:ext>
            </a:extLst>
          </p:cNvPr>
          <p:cNvSpPr txBox="1"/>
          <p:nvPr/>
        </p:nvSpPr>
        <p:spPr>
          <a:xfrm>
            <a:off x="94861" y="5071594"/>
            <a:ext cx="39258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Rollback !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94A01DD-C0CB-490F-87E9-8A76B4438EEA}"/>
              </a:ext>
            </a:extLst>
          </p:cNvPr>
          <p:cNvSpPr txBox="1"/>
          <p:nvPr/>
        </p:nvSpPr>
        <p:spPr>
          <a:xfrm>
            <a:off x="94861" y="6065713"/>
            <a:ext cx="5055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estado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consistente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14445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B27CC3F-56FE-420F-B5AA-3CC7B3762DC1}"/>
              </a:ext>
            </a:extLst>
          </p:cNvPr>
          <p:cNvSpPr/>
          <p:nvPr/>
        </p:nvSpPr>
        <p:spPr>
          <a:xfrm>
            <a:off x="4678530" y="874970"/>
            <a:ext cx="3231473" cy="493192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Transação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B3D9956-8B61-4A2C-A766-406AD155DCB6}"/>
              </a:ext>
            </a:extLst>
          </p:cNvPr>
          <p:cNvSpPr/>
          <p:nvPr/>
        </p:nvSpPr>
        <p:spPr>
          <a:xfrm>
            <a:off x="4969038" y="151699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API</a:t>
            </a:r>
            <a:endParaRPr lang="en-US" dirty="0"/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541E933B-5994-498E-A832-8779671AF33E}"/>
              </a:ext>
            </a:extLst>
          </p:cNvPr>
          <p:cNvSpPr/>
          <p:nvPr/>
        </p:nvSpPr>
        <p:spPr>
          <a:xfrm>
            <a:off x="6461904" y="3948012"/>
            <a:ext cx="1099225" cy="142023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DB</a:t>
            </a:r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ED571C0-086C-4D5D-8E39-81CB2C053790}"/>
              </a:ext>
            </a:extLst>
          </p:cNvPr>
          <p:cNvSpPr/>
          <p:nvPr/>
        </p:nvSpPr>
        <p:spPr>
          <a:xfrm>
            <a:off x="9281892" y="1084976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MundiPagg</a:t>
            </a:r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AFDEA7-A7C8-40F7-9998-42C7F5384872}"/>
              </a:ext>
            </a:extLst>
          </p:cNvPr>
          <p:cNvSpPr/>
          <p:nvPr/>
        </p:nvSpPr>
        <p:spPr>
          <a:xfrm>
            <a:off x="9281891" y="255785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SendGrid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8CE46AB-B432-4030-8F6C-59915307229D}"/>
              </a:ext>
            </a:extLst>
          </p:cNvPr>
          <p:cNvSpPr/>
          <p:nvPr/>
        </p:nvSpPr>
        <p:spPr>
          <a:xfrm>
            <a:off x="9281891" y="4030734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Motor de regras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38732A-8F1F-4B74-A3EC-A79235398FEA}"/>
              </a:ext>
            </a:extLst>
          </p:cNvPr>
          <p:cNvCxnSpPr>
            <a:cxnSpLocks/>
          </p:cNvCxnSpPr>
          <p:nvPr/>
        </p:nvCxnSpPr>
        <p:spPr>
          <a:xfrm>
            <a:off x="2725445" y="2037425"/>
            <a:ext cx="224359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E2BFE-5B35-4054-A1E1-762CD4DBADAF}"/>
              </a:ext>
            </a:extLst>
          </p:cNvPr>
          <p:cNvSpPr txBox="1"/>
          <p:nvPr/>
        </p:nvSpPr>
        <p:spPr>
          <a:xfrm>
            <a:off x="2622479" y="1605406"/>
            <a:ext cx="684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D57FF12-1BF4-46E5-BED9-5060986B00E7}"/>
              </a:ext>
            </a:extLst>
          </p:cNvPr>
          <p:cNvCxnSpPr>
            <a:cxnSpLocks/>
            <a:stCxn id="2" idx="2"/>
            <a:endCxn id="3" idx="1"/>
          </p:cNvCxnSpPr>
          <p:nvPr/>
        </p:nvCxnSpPr>
        <p:spPr>
          <a:xfrm>
            <a:off x="5664566" y="2557855"/>
            <a:ext cx="1346951" cy="139015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7FFCC1-BAC7-40E8-96B7-1232D00B2C92}"/>
              </a:ext>
            </a:extLst>
          </p:cNvPr>
          <p:cNvSpPr txBox="1"/>
          <p:nvPr/>
        </p:nvSpPr>
        <p:spPr>
          <a:xfrm>
            <a:off x="5301965" y="249474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A2B89DDF-8B45-4A82-B48D-5F48371342D3}"/>
              </a:ext>
            </a:extLst>
          </p:cNvPr>
          <p:cNvCxnSpPr>
            <a:cxnSpLocks/>
            <a:stCxn id="2" idx="3"/>
            <a:endCxn id="4" idx="1"/>
          </p:cNvCxnSpPr>
          <p:nvPr/>
        </p:nvCxnSpPr>
        <p:spPr>
          <a:xfrm flipV="1">
            <a:off x="6360093" y="1605406"/>
            <a:ext cx="2921799" cy="43201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1B11AFC-20C6-46EC-A449-C05F20C7D277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>
            <a:off x="6360093" y="2037425"/>
            <a:ext cx="2921798" cy="104086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6D856A7B-C9F3-4A76-B274-567BDCBB9A49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6360093" y="2037425"/>
            <a:ext cx="2921798" cy="25137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99A5116-C2BE-4D65-BB0A-F83E83BD020F}"/>
              </a:ext>
            </a:extLst>
          </p:cNvPr>
          <p:cNvSpPr txBox="1"/>
          <p:nvPr/>
        </p:nvSpPr>
        <p:spPr>
          <a:xfrm>
            <a:off x="8503658" y="1175242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DBCADB6-CD9E-4190-BBB8-5D16AF61ECC4}"/>
              </a:ext>
            </a:extLst>
          </p:cNvPr>
          <p:cNvSpPr txBox="1"/>
          <p:nvPr/>
        </p:nvSpPr>
        <p:spPr>
          <a:xfrm>
            <a:off x="8503658" y="232898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B2D7FC4-1680-4B6D-8B05-DC2FBD43DE52}"/>
              </a:ext>
            </a:extLst>
          </p:cNvPr>
          <p:cNvSpPr txBox="1"/>
          <p:nvPr/>
        </p:nvSpPr>
        <p:spPr>
          <a:xfrm>
            <a:off x="8503658" y="341005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</a:p>
        </p:txBody>
      </p:sp>
      <p:sp>
        <p:nvSpPr>
          <p:cNvPr id="18" name="Explosão: 8 Pontos 17">
            <a:extLst>
              <a:ext uri="{FF2B5EF4-FFF2-40B4-BE49-F238E27FC236}">
                <a16:creationId xmlns:a16="http://schemas.microsoft.com/office/drawing/2014/main" id="{4C5D3930-D2BC-4819-9023-E207F209384A}"/>
              </a:ext>
            </a:extLst>
          </p:cNvPr>
          <p:cNvSpPr/>
          <p:nvPr/>
        </p:nvSpPr>
        <p:spPr>
          <a:xfrm>
            <a:off x="7283709" y="1280369"/>
            <a:ext cx="1285846" cy="1071954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1AF904B-B1A9-4323-AC43-FF27902A45BD}"/>
              </a:ext>
            </a:extLst>
          </p:cNvPr>
          <p:cNvSpPr txBox="1"/>
          <p:nvPr/>
        </p:nvSpPr>
        <p:spPr>
          <a:xfrm>
            <a:off x="93094" y="4602125"/>
            <a:ext cx="39258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Rollback !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94A01DD-C0CB-490F-87E9-8A76B4438EEA}"/>
              </a:ext>
            </a:extLst>
          </p:cNvPr>
          <p:cNvSpPr txBox="1"/>
          <p:nvPr/>
        </p:nvSpPr>
        <p:spPr>
          <a:xfrm>
            <a:off x="93094" y="5903893"/>
            <a:ext cx="5877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Usuário não foi cobrado</a:t>
            </a:r>
            <a:endParaRPr lang="pt-B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em estado válido!</a:t>
            </a:r>
          </a:p>
        </p:txBody>
      </p:sp>
    </p:spTree>
    <p:extLst>
      <p:ext uri="{BB962C8B-B14F-4D97-AF65-F5344CB8AC3E}">
        <p14:creationId xmlns:p14="http://schemas.microsoft.com/office/powerpoint/2010/main" val="2728313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B27CC3F-56FE-420F-B5AA-3CC7B3762DC1}"/>
              </a:ext>
            </a:extLst>
          </p:cNvPr>
          <p:cNvSpPr/>
          <p:nvPr/>
        </p:nvSpPr>
        <p:spPr>
          <a:xfrm>
            <a:off x="4678530" y="874970"/>
            <a:ext cx="3231473" cy="493192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Transação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B3D9956-8B61-4A2C-A766-406AD155DCB6}"/>
              </a:ext>
            </a:extLst>
          </p:cNvPr>
          <p:cNvSpPr/>
          <p:nvPr/>
        </p:nvSpPr>
        <p:spPr>
          <a:xfrm>
            <a:off x="4969038" y="151699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API</a:t>
            </a:r>
            <a:endParaRPr lang="en-US" dirty="0"/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541E933B-5994-498E-A832-8779671AF33E}"/>
              </a:ext>
            </a:extLst>
          </p:cNvPr>
          <p:cNvSpPr/>
          <p:nvPr/>
        </p:nvSpPr>
        <p:spPr>
          <a:xfrm>
            <a:off x="6461904" y="3948012"/>
            <a:ext cx="1099225" cy="142023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DB</a:t>
            </a:r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ED571C0-086C-4D5D-8E39-81CB2C053790}"/>
              </a:ext>
            </a:extLst>
          </p:cNvPr>
          <p:cNvSpPr/>
          <p:nvPr/>
        </p:nvSpPr>
        <p:spPr>
          <a:xfrm>
            <a:off x="9281892" y="1084976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MundiPagg</a:t>
            </a:r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AFDEA7-A7C8-40F7-9998-42C7F5384872}"/>
              </a:ext>
            </a:extLst>
          </p:cNvPr>
          <p:cNvSpPr/>
          <p:nvPr/>
        </p:nvSpPr>
        <p:spPr>
          <a:xfrm>
            <a:off x="9281891" y="255785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SendGrid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8CE46AB-B432-4030-8F6C-59915307229D}"/>
              </a:ext>
            </a:extLst>
          </p:cNvPr>
          <p:cNvSpPr/>
          <p:nvPr/>
        </p:nvSpPr>
        <p:spPr>
          <a:xfrm>
            <a:off x="9281891" y="4030734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Motor de regras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38732A-8F1F-4B74-A3EC-A79235398FEA}"/>
              </a:ext>
            </a:extLst>
          </p:cNvPr>
          <p:cNvCxnSpPr>
            <a:cxnSpLocks/>
          </p:cNvCxnSpPr>
          <p:nvPr/>
        </p:nvCxnSpPr>
        <p:spPr>
          <a:xfrm>
            <a:off x="2725445" y="2037425"/>
            <a:ext cx="224359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E2BFE-5B35-4054-A1E1-762CD4DBADAF}"/>
              </a:ext>
            </a:extLst>
          </p:cNvPr>
          <p:cNvSpPr txBox="1"/>
          <p:nvPr/>
        </p:nvSpPr>
        <p:spPr>
          <a:xfrm>
            <a:off x="2622479" y="1605406"/>
            <a:ext cx="684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D57FF12-1BF4-46E5-BED9-5060986B00E7}"/>
              </a:ext>
            </a:extLst>
          </p:cNvPr>
          <p:cNvCxnSpPr>
            <a:cxnSpLocks/>
            <a:stCxn id="2" idx="2"/>
            <a:endCxn id="3" idx="1"/>
          </p:cNvCxnSpPr>
          <p:nvPr/>
        </p:nvCxnSpPr>
        <p:spPr>
          <a:xfrm>
            <a:off x="5664566" y="2557855"/>
            <a:ext cx="1346951" cy="139015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7FFCC1-BAC7-40E8-96B7-1232D00B2C92}"/>
              </a:ext>
            </a:extLst>
          </p:cNvPr>
          <p:cNvSpPr txBox="1"/>
          <p:nvPr/>
        </p:nvSpPr>
        <p:spPr>
          <a:xfrm>
            <a:off x="5301965" y="249474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A2B89DDF-8B45-4A82-B48D-5F48371342D3}"/>
              </a:ext>
            </a:extLst>
          </p:cNvPr>
          <p:cNvCxnSpPr>
            <a:cxnSpLocks/>
            <a:stCxn id="2" idx="3"/>
            <a:endCxn id="4" idx="1"/>
          </p:cNvCxnSpPr>
          <p:nvPr/>
        </p:nvCxnSpPr>
        <p:spPr>
          <a:xfrm flipV="1">
            <a:off x="6360093" y="1605406"/>
            <a:ext cx="2921799" cy="43201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1B11AFC-20C6-46EC-A449-C05F20C7D277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>
            <a:off x="6360093" y="2037425"/>
            <a:ext cx="2921798" cy="104086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6D856A7B-C9F3-4A76-B274-567BDCBB9A49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6360093" y="2037425"/>
            <a:ext cx="2921798" cy="25137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99A5116-C2BE-4D65-BB0A-F83E83BD020F}"/>
              </a:ext>
            </a:extLst>
          </p:cNvPr>
          <p:cNvSpPr txBox="1"/>
          <p:nvPr/>
        </p:nvSpPr>
        <p:spPr>
          <a:xfrm>
            <a:off x="8503658" y="1175242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DBCADB6-CD9E-4190-BBB8-5D16AF61ECC4}"/>
              </a:ext>
            </a:extLst>
          </p:cNvPr>
          <p:cNvSpPr txBox="1"/>
          <p:nvPr/>
        </p:nvSpPr>
        <p:spPr>
          <a:xfrm>
            <a:off x="8503658" y="232898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B2D7FC4-1680-4B6D-8B05-DC2FBD43DE52}"/>
              </a:ext>
            </a:extLst>
          </p:cNvPr>
          <p:cNvSpPr txBox="1"/>
          <p:nvPr/>
        </p:nvSpPr>
        <p:spPr>
          <a:xfrm>
            <a:off x="8503658" y="341005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</a:p>
        </p:txBody>
      </p:sp>
      <p:sp>
        <p:nvSpPr>
          <p:cNvPr id="18" name="Explosão: 8 Pontos 17">
            <a:extLst>
              <a:ext uri="{FF2B5EF4-FFF2-40B4-BE49-F238E27FC236}">
                <a16:creationId xmlns:a16="http://schemas.microsoft.com/office/drawing/2014/main" id="{4C5D3930-D2BC-4819-9023-E207F209384A}"/>
              </a:ext>
            </a:extLst>
          </p:cNvPr>
          <p:cNvSpPr/>
          <p:nvPr/>
        </p:nvSpPr>
        <p:spPr>
          <a:xfrm>
            <a:off x="7283709" y="1280369"/>
            <a:ext cx="1285846" cy="1071954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1AF904B-B1A9-4323-AC43-FF27902A45BD}"/>
              </a:ext>
            </a:extLst>
          </p:cNvPr>
          <p:cNvSpPr txBox="1"/>
          <p:nvPr/>
        </p:nvSpPr>
        <p:spPr>
          <a:xfrm>
            <a:off x="93094" y="4602125"/>
            <a:ext cx="39258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Rollback !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94A01DD-C0CB-490F-87E9-8A76B4438EEA}"/>
              </a:ext>
            </a:extLst>
          </p:cNvPr>
          <p:cNvSpPr txBox="1"/>
          <p:nvPr/>
        </p:nvSpPr>
        <p:spPr>
          <a:xfrm>
            <a:off x="96008" y="5719227"/>
            <a:ext cx="5877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Cliente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ter sido cobrado </a:t>
            </a:r>
            <a:endParaRPr lang="pt-B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em estado inválido</a:t>
            </a:r>
          </a:p>
        </p:txBody>
      </p:sp>
    </p:spTree>
    <p:extLst>
      <p:ext uri="{BB962C8B-B14F-4D97-AF65-F5344CB8AC3E}">
        <p14:creationId xmlns:p14="http://schemas.microsoft.com/office/powerpoint/2010/main" val="4215644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B27CC3F-56FE-420F-B5AA-3CC7B3762DC1}"/>
              </a:ext>
            </a:extLst>
          </p:cNvPr>
          <p:cNvSpPr/>
          <p:nvPr/>
        </p:nvSpPr>
        <p:spPr>
          <a:xfrm>
            <a:off x="4678530" y="874970"/>
            <a:ext cx="3231473" cy="493192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Transação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B3D9956-8B61-4A2C-A766-406AD155DCB6}"/>
              </a:ext>
            </a:extLst>
          </p:cNvPr>
          <p:cNvSpPr/>
          <p:nvPr/>
        </p:nvSpPr>
        <p:spPr>
          <a:xfrm>
            <a:off x="4969038" y="151699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API</a:t>
            </a:r>
            <a:endParaRPr lang="en-US" dirty="0"/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541E933B-5994-498E-A832-8779671AF33E}"/>
              </a:ext>
            </a:extLst>
          </p:cNvPr>
          <p:cNvSpPr/>
          <p:nvPr/>
        </p:nvSpPr>
        <p:spPr>
          <a:xfrm>
            <a:off x="6461904" y="3948012"/>
            <a:ext cx="1099225" cy="142023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DB</a:t>
            </a:r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ED571C0-086C-4D5D-8E39-81CB2C053790}"/>
              </a:ext>
            </a:extLst>
          </p:cNvPr>
          <p:cNvSpPr/>
          <p:nvPr/>
        </p:nvSpPr>
        <p:spPr>
          <a:xfrm>
            <a:off x="9281892" y="1084976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MundiPagg</a:t>
            </a:r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AFDEA7-A7C8-40F7-9998-42C7F5384872}"/>
              </a:ext>
            </a:extLst>
          </p:cNvPr>
          <p:cNvSpPr/>
          <p:nvPr/>
        </p:nvSpPr>
        <p:spPr>
          <a:xfrm>
            <a:off x="9281891" y="255785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SendGrid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8CE46AB-B432-4030-8F6C-59915307229D}"/>
              </a:ext>
            </a:extLst>
          </p:cNvPr>
          <p:cNvSpPr/>
          <p:nvPr/>
        </p:nvSpPr>
        <p:spPr>
          <a:xfrm>
            <a:off x="9281891" y="4030734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Motor de regras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38732A-8F1F-4B74-A3EC-A79235398FEA}"/>
              </a:ext>
            </a:extLst>
          </p:cNvPr>
          <p:cNvCxnSpPr>
            <a:cxnSpLocks/>
          </p:cNvCxnSpPr>
          <p:nvPr/>
        </p:nvCxnSpPr>
        <p:spPr>
          <a:xfrm>
            <a:off x="2725445" y="2037425"/>
            <a:ext cx="224359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E2BFE-5B35-4054-A1E1-762CD4DBADAF}"/>
              </a:ext>
            </a:extLst>
          </p:cNvPr>
          <p:cNvSpPr txBox="1"/>
          <p:nvPr/>
        </p:nvSpPr>
        <p:spPr>
          <a:xfrm>
            <a:off x="2622479" y="1605406"/>
            <a:ext cx="684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D57FF12-1BF4-46E5-BED9-5060986B00E7}"/>
              </a:ext>
            </a:extLst>
          </p:cNvPr>
          <p:cNvCxnSpPr>
            <a:cxnSpLocks/>
            <a:stCxn id="2" idx="2"/>
            <a:endCxn id="3" idx="1"/>
          </p:cNvCxnSpPr>
          <p:nvPr/>
        </p:nvCxnSpPr>
        <p:spPr>
          <a:xfrm>
            <a:off x="5664566" y="2557855"/>
            <a:ext cx="1346951" cy="139015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7FFCC1-BAC7-40E8-96B7-1232D00B2C92}"/>
              </a:ext>
            </a:extLst>
          </p:cNvPr>
          <p:cNvSpPr txBox="1"/>
          <p:nvPr/>
        </p:nvSpPr>
        <p:spPr>
          <a:xfrm>
            <a:off x="5301965" y="249474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A2B89DDF-8B45-4A82-B48D-5F48371342D3}"/>
              </a:ext>
            </a:extLst>
          </p:cNvPr>
          <p:cNvCxnSpPr>
            <a:cxnSpLocks/>
            <a:stCxn id="2" idx="3"/>
            <a:endCxn id="4" idx="1"/>
          </p:cNvCxnSpPr>
          <p:nvPr/>
        </p:nvCxnSpPr>
        <p:spPr>
          <a:xfrm flipV="1">
            <a:off x="6360093" y="1605406"/>
            <a:ext cx="2921799" cy="43201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1B11AFC-20C6-46EC-A449-C05F20C7D277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>
            <a:off x="6360093" y="2037425"/>
            <a:ext cx="2921798" cy="104086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6D856A7B-C9F3-4A76-B274-567BDCBB9A49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6360093" y="2037425"/>
            <a:ext cx="2921798" cy="25137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99A5116-C2BE-4D65-BB0A-F83E83BD020F}"/>
              </a:ext>
            </a:extLst>
          </p:cNvPr>
          <p:cNvSpPr txBox="1"/>
          <p:nvPr/>
        </p:nvSpPr>
        <p:spPr>
          <a:xfrm>
            <a:off x="8503658" y="1175242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DBCADB6-CD9E-4190-BBB8-5D16AF61ECC4}"/>
              </a:ext>
            </a:extLst>
          </p:cNvPr>
          <p:cNvSpPr txBox="1"/>
          <p:nvPr/>
        </p:nvSpPr>
        <p:spPr>
          <a:xfrm>
            <a:off x="8503658" y="232898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B2D7FC4-1680-4B6D-8B05-DC2FBD43DE52}"/>
              </a:ext>
            </a:extLst>
          </p:cNvPr>
          <p:cNvSpPr txBox="1"/>
          <p:nvPr/>
        </p:nvSpPr>
        <p:spPr>
          <a:xfrm>
            <a:off x="8503658" y="341005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</a:p>
        </p:txBody>
      </p:sp>
      <p:sp>
        <p:nvSpPr>
          <p:cNvPr id="18" name="Explosão: 8 Pontos 17">
            <a:extLst>
              <a:ext uri="{FF2B5EF4-FFF2-40B4-BE49-F238E27FC236}">
                <a16:creationId xmlns:a16="http://schemas.microsoft.com/office/drawing/2014/main" id="{4C5D3930-D2BC-4819-9023-E207F209384A}"/>
              </a:ext>
            </a:extLst>
          </p:cNvPr>
          <p:cNvSpPr/>
          <p:nvPr/>
        </p:nvSpPr>
        <p:spPr>
          <a:xfrm>
            <a:off x="7343581" y="2031842"/>
            <a:ext cx="1285846" cy="1071954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1AF904B-B1A9-4323-AC43-FF27902A45BD}"/>
              </a:ext>
            </a:extLst>
          </p:cNvPr>
          <p:cNvSpPr txBox="1"/>
          <p:nvPr/>
        </p:nvSpPr>
        <p:spPr>
          <a:xfrm>
            <a:off x="93094" y="4602125"/>
            <a:ext cx="39258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Rollback !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94A01DD-C0CB-490F-87E9-8A76B4438EEA}"/>
              </a:ext>
            </a:extLst>
          </p:cNvPr>
          <p:cNvSpPr txBox="1"/>
          <p:nvPr/>
        </p:nvSpPr>
        <p:spPr>
          <a:xfrm>
            <a:off x="94861" y="5806893"/>
            <a:ext cx="50552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Cliente foi cobrado 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em estado inválido!</a:t>
            </a:r>
          </a:p>
        </p:txBody>
      </p:sp>
    </p:spTree>
    <p:extLst>
      <p:ext uri="{BB962C8B-B14F-4D97-AF65-F5344CB8AC3E}">
        <p14:creationId xmlns:p14="http://schemas.microsoft.com/office/powerpoint/2010/main" val="3130707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B27CC3F-56FE-420F-B5AA-3CC7B3762DC1}"/>
              </a:ext>
            </a:extLst>
          </p:cNvPr>
          <p:cNvSpPr/>
          <p:nvPr/>
        </p:nvSpPr>
        <p:spPr>
          <a:xfrm>
            <a:off x="4678530" y="874970"/>
            <a:ext cx="3231473" cy="493192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Transação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B3D9956-8B61-4A2C-A766-406AD155DCB6}"/>
              </a:ext>
            </a:extLst>
          </p:cNvPr>
          <p:cNvSpPr/>
          <p:nvPr/>
        </p:nvSpPr>
        <p:spPr>
          <a:xfrm>
            <a:off x="4969038" y="151699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API</a:t>
            </a:r>
            <a:endParaRPr lang="en-US" dirty="0"/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541E933B-5994-498E-A832-8779671AF33E}"/>
              </a:ext>
            </a:extLst>
          </p:cNvPr>
          <p:cNvSpPr/>
          <p:nvPr/>
        </p:nvSpPr>
        <p:spPr>
          <a:xfrm>
            <a:off x="6461904" y="3948012"/>
            <a:ext cx="1099225" cy="142023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DB</a:t>
            </a:r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ED571C0-086C-4D5D-8E39-81CB2C053790}"/>
              </a:ext>
            </a:extLst>
          </p:cNvPr>
          <p:cNvSpPr/>
          <p:nvPr/>
        </p:nvSpPr>
        <p:spPr>
          <a:xfrm>
            <a:off x="9281892" y="1084976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MundiPagg</a:t>
            </a:r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AFDEA7-A7C8-40F7-9998-42C7F5384872}"/>
              </a:ext>
            </a:extLst>
          </p:cNvPr>
          <p:cNvSpPr/>
          <p:nvPr/>
        </p:nvSpPr>
        <p:spPr>
          <a:xfrm>
            <a:off x="9281891" y="255785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SendGrid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8CE46AB-B432-4030-8F6C-59915307229D}"/>
              </a:ext>
            </a:extLst>
          </p:cNvPr>
          <p:cNvSpPr/>
          <p:nvPr/>
        </p:nvSpPr>
        <p:spPr>
          <a:xfrm>
            <a:off x="9281891" y="4030734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Motor de regras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38732A-8F1F-4B74-A3EC-A79235398FEA}"/>
              </a:ext>
            </a:extLst>
          </p:cNvPr>
          <p:cNvCxnSpPr>
            <a:cxnSpLocks/>
          </p:cNvCxnSpPr>
          <p:nvPr/>
        </p:nvCxnSpPr>
        <p:spPr>
          <a:xfrm>
            <a:off x="2725445" y="2037425"/>
            <a:ext cx="224359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E2BFE-5B35-4054-A1E1-762CD4DBADAF}"/>
              </a:ext>
            </a:extLst>
          </p:cNvPr>
          <p:cNvSpPr txBox="1"/>
          <p:nvPr/>
        </p:nvSpPr>
        <p:spPr>
          <a:xfrm>
            <a:off x="2622479" y="1605406"/>
            <a:ext cx="684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D57FF12-1BF4-46E5-BED9-5060986B00E7}"/>
              </a:ext>
            </a:extLst>
          </p:cNvPr>
          <p:cNvCxnSpPr>
            <a:cxnSpLocks/>
            <a:stCxn id="2" idx="2"/>
            <a:endCxn id="3" idx="1"/>
          </p:cNvCxnSpPr>
          <p:nvPr/>
        </p:nvCxnSpPr>
        <p:spPr>
          <a:xfrm>
            <a:off x="5664566" y="2557855"/>
            <a:ext cx="1346951" cy="139015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7FFCC1-BAC7-40E8-96B7-1232D00B2C92}"/>
              </a:ext>
            </a:extLst>
          </p:cNvPr>
          <p:cNvSpPr txBox="1"/>
          <p:nvPr/>
        </p:nvSpPr>
        <p:spPr>
          <a:xfrm>
            <a:off x="5301965" y="249474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A2B89DDF-8B45-4A82-B48D-5F48371342D3}"/>
              </a:ext>
            </a:extLst>
          </p:cNvPr>
          <p:cNvCxnSpPr>
            <a:cxnSpLocks/>
            <a:stCxn id="2" idx="3"/>
            <a:endCxn id="4" idx="1"/>
          </p:cNvCxnSpPr>
          <p:nvPr/>
        </p:nvCxnSpPr>
        <p:spPr>
          <a:xfrm flipV="1">
            <a:off x="6360093" y="1605406"/>
            <a:ext cx="2921799" cy="43201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1B11AFC-20C6-46EC-A449-C05F20C7D277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>
            <a:off x="6360093" y="2037425"/>
            <a:ext cx="2921798" cy="104086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6D856A7B-C9F3-4A76-B274-567BDCBB9A49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6360093" y="2037425"/>
            <a:ext cx="2921798" cy="25137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99A5116-C2BE-4D65-BB0A-F83E83BD020F}"/>
              </a:ext>
            </a:extLst>
          </p:cNvPr>
          <p:cNvSpPr txBox="1"/>
          <p:nvPr/>
        </p:nvSpPr>
        <p:spPr>
          <a:xfrm>
            <a:off x="8503658" y="1175242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DBCADB6-CD9E-4190-BBB8-5D16AF61ECC4}"/>
              </a:ext>
            </a:extLst>
          </p:cNvPr>
          <p:cNvSpPr txBox="1"/>
          <p:nvPr/>
        </p:nvSpPr>
        <p:spPr>
          <a:xfrm>
            <a:off x="8503658" y="232898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B2D7FC4-1680-4B6D-8B05-DC2FBD43DE52}"/>
              </a:ext>
            </a:extLst>
          </p:cNvPr>
          <p:cNvSpPr txBox="1"/>
          <p:nvPr/>
        </p:nvSpPr>
        <p:spPr>
          <a:xfrm>
            <a:off x="8503658" y="341005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</a:p>
        </p:txBody>
      </p:sp>
      <p:sp>
        <p:nvSpPr>
          <p:cNvPr id="18" name="Explosão: 8 Pontos 17">
            <a:extLst>
              <a:ext uri="{FF2B5EF4-FFF2-40B4-BE49-F238E27FC236}">
                <a16:creationId xmlns:a16="http://schemas.microsoft.com/office/drawing/2014/main" id="{4C5D3930-D2BC-4819-9023-E207F209384A}"/>
              </a:ext>
            </a:extLst>
          </p:cNvPr>
          <p:cNvSpPr/>
          <p:nvPr/>
        </p:nvSpPr>
        <p:spPr>
          <a:xfrm>
            <a:off x="7145306" y="2692283"/>
            <a:ext cx="1285846" cy="1071954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1AF904B-B1A9-4323-AC43-FF27902A45BD}"/>
              </a:ext>
            </a:extLst>
          </p:cNvPr>
          <p:cNvSpPr txBox="1"/>
          <p:nvPr/>
        </p:nvSpPr>
        <p:spPr>
          <a:xfrm>
            <a:off x="94861" y="4283098"/>
            <a:ext cx="39258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Rollback !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94A01DD-C0CB-490F-87E9-8A76B4438EEA}"/>
              </a:ext>
            </a:extLst>
          </p:cNvPr>
          <p:cNvSpPr txBox="1"/>
          <p:nvPr/>
        </p:nvSpPr>
        <p:spPr>
          <a:xfrm>
            <a:off x="94861" y="5500535"/>
            <a:ext cx="50552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Cliente foi cobrado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 enviado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em estado inválido!</a:t>
            </a:r>
          </a:p>
        </p:txBody>
      </p:sp>
    </p:spTree>
    <p:extLst>
      <p:ext uri="{BB962C8B-B14F-4D97-AF65-F5344CB8AC3E}">
        <p14:creationId xmlns:p14="http://schemas.microsoft.com/office/powerpoint/2010/main" val="1994214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B27CC3F-56FE-420F-B5AA-3CC7B3762DC1}"/>
              </a:ext>
            </a:extLst>
          </p:cNvPr>
          <p:cNvSpPr/>
          <p:nvPr/>
        </p:nvSpPr>
        <p:spPr>
          <a:xfrm>
            <a:off x="4678530" y="874970"/>
            <a:ext cx="3231473" cy="493192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Transação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B3D9956-8B61-4A2C-A766-406AD155DCB6}"/>
              </a:ext>
            </a:extLst>
          </p:cNvPr>
          <p:cNvSpPr/>
          <p:nvPr/>
        </p:nvSpPr>
        <p:spPr>
          <a:xfrm>
            <a:off x="4969038" y="151699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API</a:t>
            </a:r>
            <a:endParaRPr lang="en-US" dirty="0"/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541E933B-5994-498E-A832-8779671AF33E}"/>
              </a:ext>
            </a:extLst>
          </p:cNvPr>
          <p:cNvSpPr/>
          <p:nvPr/>
        </p:nvSpPr>
        <p:spPr>
          <a:xfrm>
            <a:off x="6461904" y="3948012"/>
            <a:ext cx="1099225" cy="142023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DB</a:t>
            </a:r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ED571C0-086C-4D5D-8E39-81CB2C053790}"/>
              </a:ext>
            </a:extLst>
          </p:cNvPr>
          <p:cNvSpPr/>
          <p:nvPr/>
        </p:nvSpPr>
        <p:spPr>
          <a:xfrm>
            <a:off x="9281892" y="1084976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MundiPagg</a:t>
            </a:r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AFDEA7-A7C8-40F7-9998-42C7F5384872}"/>
              </a:ext>
            </a:extLst>
          </p:cNvPr>
          <p:cNvSpPr/>
          <p:nvPr/>
        </p:nvSpPr>
        <p:spPr>
          <a:xfrm>
            <a:off x="9281891" y="255785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SendGrid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8CE46AB-B432-4030-8F6C-59915307229D}"/>
              </a:ext>
            </a:extLst>
          </p:cNvPr>
          <p:cNvSpPr/>
          <p:nvPr/>
        </p:nvSpPr>
        <p:spPr>
          <a:xfrm>
            <a:off x="9281891" y="4030734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Motor de regras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38732A-8F1F-4B74-A3EC-A79235398FEA}"/>
              </a:ext>
            </a:extLst>
          </p:cNvPr>
          <p:cNvCxnSpPr>
            <a:cxnSpLocks/>
          </p:cNvCxnSpPr>
          <p:nvPr/>
        </p:nvCxnSpPr>
        <p:spPr>
          <a:xfrm>
            <a:off x="2725445" y="2037425"/>
            <a:ext cx="224359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E2BFE-5B35-4054-A1E1-762CD4DBADAF}"/>
              </a:ext>
            </a:extLst>
          </p:cNvPr>
          <p:cNvSpPr txBox="1"/>
          <p:nvPr/>
        </p:nvSpPr>
        <p:spPr>
          <a:xfrm>
            <a:off x="2622479" y="1605406"/>
            <a:ext cx="684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D57FF12-1BF4-46E5-BED9-5060986B00E7}"/>
              </a:ext>
            </a:extLst>
          </p:cNvPr>
          <p:cNvCxnSpPr>
            <a:cxnSpLocks/>
            <a:stCxn id="2" idx="2"/>
            <a:endCxn id="3" idx="1"/>
          </p:cNvCxnSpPr>
          <p:nvPr/>
        </p:nvCxnSpPr>
        <p:spPr>
          <a:xfrm>
            <a:off x="5664566" y="2557855"/>
            <a:ext cx="1346951" cy="139015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7FFCC1-BAC7-40E8-96B7-1232D00B2C92}"/>
              </a:ext>
            </a:extLst>
          </p:cNvPr>
          <p:cNvSpPr txBox="1"/>
          <p:nvPr/>
        </p:nvSpPr>
        <p:spPr>
          <a:xfrm>
            <a:off x="5301965" y="249474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A2B89DDF-8B45-4A82-B48D-5F48371342D3}"/>
              </a:ext>
            </a:extLst>
          </p:cNvPr>
          <p:cNvCxnSpPr>
            <a:cxnSpLocks/>
            <a:stCxn id="2" idx="3"/>
            <a:endCxn id="4" idx="1"/>
          </p:cNvCxnSpPr>
          <p:nvPr/>
        </p:nvCxnSpPr>
        <p:spPr>
          <a:xfrm flipV="1">
            <a:off x="6360093" y="1605406"/>
            <a:ext cx="2921799" cy="43201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1B11AFC-20C6-46EC-A449-C05F20C7D277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>
            <a:off x="6360093" y="2037425"/>
            <a:ext cx="2921798" cy="104086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6D856A7B-C9F3-4A76-B274-567BDCBB9A49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6360093" y="2037425"/>
            <a:ext cx="2921798" cy="25137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99A5116-C2BE-4D65-BB0A-F83E83BD020F}"/>
              </a:ext>
            </a:extLst>
          </p:cNvPr>
          <p:cNvSpPr txBox="1"/>
          <p:nvPr/>
        </p:nvSpPr>
        <p:spPr>
          <a:xfrm>
            <a:off x="8503658" y="1175242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DBCADB6-CD9E-4190-BBB8-5D16AF61ECC4}"/>
              </a:ext>
            </a:extLst>
          </p:cNvPr>
          <p:cNvSpPr txBox="1"/>
          <p:nvPr/>
        </p:nvSpPr>
        <p:spPr>
          <a:xfrm>
            <a:off x="8503658" y="232898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B2D7FC4-1680-4B6D-8B05-DC2FBD43DE52}"/>
              </a:ext>
            </a:extLst>
          </p:cNvPr>
          <p:cNvSpPr txBox="1"/>
          <p:nvPr/>
        </p:nvSpPr>
        <p:spPr>
          <a:xfrm>
            <a:off x="8503658" y="341005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</a:p>
        </p:txBody>
      </p:sp>
      <p:sp>
        <p:nvSpPr>
          <p:cNvPr id="18" name="Explosão: 8 Pontos 17">
            <a:extLst>
              <a:ext uri="{FF2B5EF4-FFF2-40B4-BE49-F238E27FC236}">
                <a16:creationId xmlns:a16="http://schemas.microsoft.com/office/drawing/2014/main" id="{4C5D3930-D2BC-4819-9023-E207F209384A}"/>
              </a:ext>
            </a:extLst>
          </p:cNvPr>
          <p:cNvSpPr/>
          <p:nvPr/>
        </p:nvSpPr>
        <p:spPr>
          <a:xfrm>
            <a:off x="6572111" y="5169803"/>
            <a:ext cx="1285846" cy="1071954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1AF904B-B1A9-4323-AC43-FF27902A45BD}"/>
              </a:ext>
            </a:extLst>
          </p:cNvPr>
          <p:cNvSpPr txBox="1"/>
          <p:nvPr/>
        </p:nvSpPr>
        <p:spPr>
          <a:xfrm>
            <a:off x="95249" y="3594719"/>
            <a:ext cx="39258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Rollback !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94A01DD-C0CB-490F-87E9-8A76B4438EEA}"/>
              </a:ext>
            </a:extLst>
          </p:cNvPr>
          <p:cNvSpPr txBox="1"/>
          <p:nvPr/>
        </p:nvSpPr>
        <p:spPr>
          <a:xfrm>
            <a:off x="91872" y="4967803"/>
            <a:ext cx="50552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Cliente foi cobrado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 enviado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Regras executadas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em estado de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CAOS</a:t>
            </a:r>
          </a:p>
        </p:txBody>
      </p:sp>
    </p:spTree>
    <p:extLst>
      <p:ext uri="{BB962C8B-B14F-4D97-AF65-F5344CB8AC3E}">
        <p14:creationId xmlns:p14="http://schemas.microsoft.com/office/powerpoint/2010/main" val="2051006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380A6-0A7F-47AA-8BD7-7B77BE48A8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Poucas linhas de código!</a:t>
            </a:r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0B97CD-16F8-4EB9-9277-2E9D9503CC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Um pesadelo para o cliente</a:t>
            </a:r>
            <a:endParaRPr lang="en-US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8C6C559-679C-40C5-A8C0-F2ED68201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867" y="5627450"/>
            <a:ext cx="2983185" cy="132273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9539726-8193-4107-B51A-3B0A9C7B0EC8}"/>
              </a:ext>
            </a:extLst>
          </p:cNvPr>
          <p:cNvSpPr txBox="1"/>
          <p:nvPr/>
        </p:nvSpPr>
        <p:spPr>
          <a:xfrm>
            <a:off x="-482755" y="5512632"/>
            <a:ext cx="104072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Gabriel S. Kohlrausch</a:t>
            </a:r>
          </a:p>
          <a:p>
            <a:pPr algn="r"/>
            <a:r>
              <a:rPr lang="pt-BR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gabriel@society.com.br</a:t>
            </a:r>
            <a:endParaRPr lang="pt-BR" sz="1600" dirty="0"/>
          </a:p>
          <a:p>
            <a:pPr algn="r"/>
            <a:r>
              <a:rPr lang="en-US" sz="1400" dirty="0">
                <a:hlinkClick r:id="rId4"/>
              </a:rPr>
              <a:t>https://www.linkedin.com/in/gabrielsk/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instagram.fsdu6-1.fna.fbcdn.net/vp/50ad612dbd65a9f2d8ebcd8fca2ab7f7/5D8974B7/t51.2885-15/e35/46673207_2084591208246251_131709081087950181_n.jpg?_nc_ht=instagram.fsdu6-1.fna.fbcdn.net">
            <a:extLst>
              <a:ext uri="{FF2B5EF4-FFF2-40B4-BE49-F238E27FC236}">
                <a16:creationId xmlns:a16="http://schemas.microsoft.com/office/drawing/2014/main" id="{D0F8EABD-1B76-477B-9D17-49512807A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3" r="72815" b="60740"/>
          <a:stretch/>
        </p:blipFill>
        <p:spPr bwMode="auto">
          <a:xfrm>
            <a:off x="10104120" y="4691277"/>
            <a:ext cx="1864359" cy="208871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340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B27CC3F-56FE-420F-B5AA-3CC7B3762DC1}"/>
              </a:ext>
            </a:extLst>
          </p:cNvPr>
          <p:cNvSpPr/>
          <p:nvPr/>
        </p:nvSpPr>
        <p:spPr>
          <a:xfrm>
            <a:off x="4678530" y="874970"/>
            <a:ext cx="6454068" cy="493192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Transação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B3D9956-8B61-4A2C-A766-406AD155DCB6}"/>
              </a:ext>
            </a:extLst>
          </p:cNvPr>
          <p:cNvSpPr/>
          <p:nvPr/>
        </p:nvSpPr>
        <p:spPr>
          <a:xfrm>
            <a:off x="4969038" y="151699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API</a:t>
            </a:r>
            <a:endParaRPr lang="en-US" dirty="0"/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541E933B-5994-498E-A832-8779671AF33E}"/>
              </a:ext>
            </a:extLst>
          </p:cNvPr>
          <p:cNvSpPr/>
          <p:nvPr/>
        </p:nvSpPr>
        <p:spPr>
          <a:xfrm>
            <a:off x="6461904" y="3948012"/>
            <a:ext cx="1099225" cy="142023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DB</a:t>
            </a:r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ED571C0-086C-4D5D-8E39-81CB2C053790}"/>
              </a:ext>
            </a:extLst>
          </p:cNvPr>
          <p:cNvSpPr/>
          <p:nvPr/>
        </p:nvSpPr>
        <p:spPr>
          <a:xfrm>
            <a:off x="9281892" y="1084976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MundiPagg</a:t>
            </a:r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AFDEA7-A7C8-40F7-9998-42C7F5384872}"/>
              </a:ext>
            </a:extLst>
          </p:cNvPr>
          <p:cNvSpPr/>
          <p:nvPr/>
        </p:nvSpPr>
        <p:spPr>
          <a:xfrm>
            <a:off x="9281891" y="2557855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SendGrid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8CE46AB-B432-4030-8F6C-59915307229D}"/>
              </a:ext>
            </a:extLst>
          </p:cNvPr>
          <p:cNvSpPr/>
          <p:nvPr/>
        </p:nvSpPr>
        <p:spPr>
          <a:xfrm>
            <a:off x="9281891" y="4030734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Motor de regras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38732A-8F1F-4B74-A3EC-A79235398FEA}"/>
              </a:ext>
            </a:extLst>
          </p:cNvPr>
          <p:cNvCxnSpPr>
            <a:cxnSpLocks/>
          </p:cNvCxnSpPr>
          <p:nvPr/>
        </p:nvCxnSpPr>
        <p:spPr>
          <a:xfrm>
            <a:off x="2725445" y="2037425"/>
            <a:ext cx="224359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E2BFE-5B35-4054-A1E1-762CD4DBADAF}"/>
              </a:ext>
            </a:extLst>
          </p:cNvPr>
          <p:cNvSpPr txBox="1"/>
          <p:nvPr/>
        </p:nvSpPr>
        <p:spPr>
          <a:xfrm>
            <a:off x="2622479" y="1605406"/>
            <a:ext cx="684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D57FF12-1BF4-46E5-BED9-5060986B00E7}"/>
              </a:ext>
            </a:extLst>
          </p:cNvPr>
          <p:cNvCxnSpPr>
            <a:cxnSpLocks/>
            <a:stCxn id="2" idx="2"/>
            <a:endCxn id="3" idx="1"/>
          </p:cNvCxnSpPr>
          <p:nvPr/>
        </p:nvCxnSpPr>
        <p:spPr>
          <a:xfrm>
            <a:off x="5664566" y="2557855"/>
            <a:ext cx="1346951" cy="139015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7FFCC1-BAC7-40E8-96B7-1232D00B2C92}"/>
              </a:ext>
            </a:extLst>
          </p:cNvPr>
          <p:cNvSpPr txBox="1"/>
          <p:nvPr/>
        </p:nvSpPr>
        <p:spPr>
          <a:xfrm>
            <a:off x="5301965" y="249474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A2B89DDF-8B45-4A82-B48D-5F48371342D3}"/>
              </a:ext>
            </a:extLst>
          </p:cNvPr>
          <p:cNvCxnSpPr>
            <a:cxnSpLocks/>
            <a:stCxn id="2" idx="3"/>
            <a:endCxn id="4" idx="1"/>
          </p:cNvCxnSpPr>
          <p:nvPr/>
        </p:nvCxnSpPr>
        <p:spPr>
          <a:xfrm flipV="1">
            <a:off x="6360093" y="1605406"/>
            <a:ext cx="2921799" cy="43201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1B11AFC-20C6-46EC-A449-C05F20C7D277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>
            <a:off x="6360093" y="2037425"/>
            <a:ext cx="2921798" cy="104086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6D856A7B-C9F3-4A76-B274-567BDCBB9A49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6360093" y="2037425"/>
            <a:ext cx="2921798" cy="25137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99A5116-C2BE-4D65-BB0A-F83E83BD020F}"/>
              </a:ext>
            </a:extLst>
          </p:cNvPr>
          <p:cNvSpPr txBox="1"/>
          <p:nvPr/>
        </p:nvSpPr>
        <p:spPr>
          <a:xfrm>
            <a:off x="8503658" y="1175242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DBCADB6-CD9E-4190-BBB8-5D16AF61ECC4}"/>
              </a:ext>
            </a:extLst>
          </p:cNvPr>
          <p:cNvSpPr txBox="1"/>
          <p:nvPr/>
        </p:nvSpPr>
        <p:spPr>
          <a:xfrm>
            <a:off x="8503658" y="232898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B2D7FC4-1680-4B6D-8B05-DC2FBD43DE52}"/>
              </a:ext>
            </a:extLst>
          </p:cNvPr>
          <p:cNvSpPr txBox="1"/>
          <p:nvPr/>
        </p:nvSpPr>
        <p:spPr>
          <a:xfrm>
            <a:off x="8503658" y="341005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6016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7782EC6-81A9-48BB-8C0F-1DC16B72C5DB}"/>
              </a:ext>
            </a:extLst>
          </p:cNvPr>
          <p:cNvSpPr txBox="1"/>
          <p:nvPr/>
        </p:nvSpPr>
        <p:spPr>
          <a:xfrm>
            <a:off x="1000603" y="2378151"/>
            <a:ext cx="10407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podemos colocar o mundo dentro de uma 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transação</a:t>
            </a: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!!!!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5781726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BC1B7CA-A26A-4FB9-BB78-676D534C14A2}"/>
              </a:ext>
            </a:extLst>
          </p:cNvPr>
          <p:cNvSpPr txBox="1"/>
          <p:nvPr/>
        </p:nvSpPr>
        <p:spPr>
          <a:xfrm>
            <a:off x="1000603" y="2378151"/>
            <a:ext cx="10407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Estamos trabalhando com sistemas 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distribuídos</a:t>
            </a: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!!!!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695251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08A256F-7BEF-40CA-9A68-0CB37A3474BC}"/>
              </a:ext>
            </a:extLst>
          </p:cNvPr>
          <p:cNvSpPr/>
          <p:nvPr/>
        </p:nvSpPr>
        <p:spPr>
          <a:xfrm>
            <a:off x="1484220" y="3485720"/>
            <a:ext cx="2248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http://twixar.me/Sr4n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AFA5538-089F-4EE2-8A2F-684ACB66B2E4}"/>
              </a:ext>
            </a:extLst>
          </p:cNvPr>
          <p:cNvSpPr/>
          <p:nvPr/>
        </p:nvSpPr>
        <p:spPr>
          <a:xfrm>
            <a:off x="1484220" y="1433289"/>
            <a:ext cx="92843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Coffee Shop Doesn’t Use Two-Phase Commit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3ECF9-EDF3-4CAF-A267-3CF308C8B20B}"/>
              </a:ext>
            </a:extLst>
          </p:cNvPr>
          <p:cNvSpPr/>
          <p:nvPr/>
        </p:nvSpPr>
        <p:spPr>
          <a:xfrm>
            <a:off x="1484220" y="3187615"/>
            <a:ext cx="1510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Gregor </a:t>
            </a:r>
            <a:r>
              <a:rPr lang="en-US" dirty="0" err="1"/>
              <a:t>Hohpe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466753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3BC2476-BC3C-4E65-A759-4BEB45F124BE}"/>
              </a:ext>
            </a:extLst>
          </p:cNvPr>
          <p:cNvGrpSpPr/>
          <p:nvPr/>
        </p:nvGrpSpPr>
        <p:grpSpPr>
          <a:xfrm>
            <a:off x="1240867" y="1034896"/>
            <a:ext cx="2625940" cy="1780037"/>
            <a:chOff x="956781" y="1928608"/>
            <a:chExt cx="2625940" cy="1780037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C9D867FA-0984-4D8D-9F17-A044A207E03B}"/>
                </a:ext>
              </a:extLst>
            </p:cNvPr>
            <p:cNvSpPr txBox="1"/>
            <p:nvPr/>
          </p:nvSpPr>
          <p:spPr>
            <a:xfrm>
              <a:off x="958788" y="2677070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789CDB9E-E5A0-4501-82E9-B80B7928B6D2}"/>
                </a:ext>
              </a:extLst>
            </p:cNvPr>
            <p:cNvCxnSpPr>
              <a:cxnSpLocks/>
            </p:cNvCxnSpPr>
            <p:nvPr/>
          </p:nvCxnSpPr>
          <p:spPr>
            <a:xfrm>
              <a:off x="1604799" y="2885924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8FB64D27-CFB6-4BA4-B50F-EDF74B8F6E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4567" y="2346379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BA588E4D-CBF2-423A-AE29-764AE63B78CC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1935330" y="234637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6BC7A778-5B8E-43D2-B6B9-5FC3FD830A46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1935330" y="342899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ABBBE4B-4D22-4438-AC0C-FE72DEB31989}"/>
                </a:ext>
              </a:extLst>
            </p:cNvPr>
            <p:cNvSpPr/>
            <p:nvPr/>
          </p:nvSpPr>
          <p:spPr>
            <a:xfrm>
              <a:off x="2473012" y="206673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6CEF3BF-6D54-4233-9B0D-6488B969AEDE}"/>
                </a:ext>
              </a:extLst>
            </p:cNvPr>
            <p:cNvSpPr/>
            <p:nvPr/>
          </p:nvSpPr>
          <p:spPr>
            <a:xfrm>
              <a:off x="2473012" y="314935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25" name="Gráfico 24" descr="Marca de seleção">
              <a:extLst>
                <a:ext uri="{FF2B5EF4-FFF2-40B4-BE49-F238E27FC236}">
                  <a16:creationId xmlns:a16="http://schemas.microsoft.com/office/drawing/2014/main" id="{ECDFAAEF-3793-4431-9D31-7FE038D6C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29861" y="1928608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Explosão: 8 Pontos 26">
              <a:extLst>
                <a:ext uri="{FF2B5EF4-FFF2-40B4-BE49-F238E27FC236}">
                  <a16:creationId xmlns:a16="http://schemas.microsoft.com/office/drawing/2014/main" id="{9081BC54-04AB-438C-A171-8B3609C26CB1}"/>
                </a:ext>
              </a:extLst>
            </p:cNvPr>
            <p:cNvSpPr/>
            <p:nvPr/>
          </p:nvSpPr>
          <p:spPr>
            <a:xfrm>
              <a:off x="1770065" y="3241228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9BF58001-B9F5-4AE3-B640-AC02273AF3FB}"/>
                </a:ext>
              </a:extLst>
            </p:cNvPr>
            <p:cNvSpPr txBox="1"/>
            <p:nvPr/>
          </p:nvSpPr>
          <p:spPr>
            <a:xfrm>
              <a:off x="956781" y="3240803"/>
              <a:ext cx="861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Ignorar</a:t>
              </a:r>
              <a:endParaRPr lang="en-US" dirty="0"/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E707A388-E95C-4D1D-8B02-02C751CACECB}"/>
              </a:ext>
            </a:extLst>
          </p:cNvPr>
          <p:cNvGrpSpPr/>
          <p:nvPr/>
        </p:nvGrpSpPr>
        <p:grpSpPr>
          <a:xfrm>
            <a:off x="6940522" y="967599"/>
            <a:ext cx="3305426" cy="1780037"/>
            <a:chOff x="6422441" y="1242807"/>
            <a:chExt cx="3305426" cy="1780037"/>
          </a:xfrm>
        </p:grpSpPr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C052F948-A5EA-46A7-902A-81B4E6A0FDE5}"/>
                </a:ext>
              </a:extLst>
            </p:cNvPr>
            <p:cNvSpPr txBox="1"/>
            <p:nvPr/>
          </p:nvSpPr>
          <p:spPr>
            <a:xfrm>
              <a:off x="7103934" y="1991269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F5309D5D-1387-40FE-89E9-9EEA5F71BC22}"/>
                </a:ext>
              </a:extLst>
            </p:cNvPr>
            <p:cNvCxnSpPr>
              <a:cxnSpLocks/>
            </p:cNvCxnSpPr>
            <p:nvPr/>
          </p:nvCxnSpPr>
          <p:spPr>
            <a:xfrm>
              <a:off x="7749945" y="2200123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FF3362C3-9535-4116-A5F1-AF6DFB7961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1660578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621DBDF6-C988-4635-B73C-B8F4201F6F93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>
              <a:off x="8080476" y="166057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to 34">
              <a:extLst>
                <a:ext uri="{FF2B5EF4-FFF2-40B4-BE49-F238E27FC236}">
                  <a16:creationId xmlns:a16="http://schemas.microsoft.com/office/drawing/2014/main" id="{DEBDF5BF-BB1F-4FE9-83DC-F31A4655A920}"/>
                </a:ext>
              </a:extLst>
            </p:cNvPr>
            <p:cNvCxnSpPr>
              <a:cxnSpLocks/>
              <a:endCxn id="37" idx="1"/>
            </p:cNvCxnSpPr>
            <p:nvPr/>
          </p:nvCxnSpPr>
          <p:spPr>
            <a:xfrm>
              <a:off x="8080476" y="274319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DE02DE63-EB67-42D1-959C-3AB6A86C8D4A}"/>
                </a:ext>
              </a:extLst>
            </p:cNvPr>
            <p:cNvSpPr/>
            <p:nvPr/>
          </p:nvSpPr>
          <p:spPr>
            <a:xfrm>
              <a:off x="8618158" y="138093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4C5B4A37-38B8-4EA7-8E9F-0974474C31D1}"/>
                </a:ext>
              </a:extLst>
            </p:cNvPr>
            <p:cNvSpPr/>
            <p:nvPr/>
          </p:nvSpPr>
          <p:spPr>
            <a:xfrm>
              <a:off x="8618158" y="246355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38" name="Gráfico 37" descr="Marca de seleção">
              <a:extLst>
                <a:ext uri="{FF2B5EF4-FFF2-40B4-BE49-F238E27FC236}">
                  <a16:creationId xmlns:a16="http://schemas.microsoft.com/office/drawing/2014/main" id="{21F22933-EEBC-4D6F-B2F9-ACE723094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75007" y="1242807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Explosão: 8 Pontos 38">
              <a:extLst>
                <a:ext uri="{FF2B5EF4-FFF2-40B4-BE49-F238E27FC236}">
                  <a16:creationId xmlns:a16="http://schemas.microsoft.com/office/drawing/2014/main" id="{817DADCD-BD48-4636-A168-53EB12A0B7DC}"/>
                </a:ext>
              </a:extLst>
            </p:cNvPr>
            <p:cNvSpPr/>
            <p:nvPr/>
          </p:nvSpPr>
          <p:spPr>
            <a:xfrm>
              <a:off x="7915211" y="2555427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Conector reto 40">
              <a:extLst>
                <a:ext uri="{FF2B5EF4-FFF2-40B4-BE49-F238E27FC236}">
                  <a16:creationId xmlns:a16="http://schemas.microsoft.com/office/drawing/2014/main" id="{F49E133D-52DE-4FAC-9816-DA366E64D66C}"/>
                </a:ext>
              </a:extLst>
            </p:cNvPr>
            <p:cNvCxnSpPr>
              <a:cxnSpLocks/>
            </p:cNvCxnSpPr>
            <p:nvPr/>
          </p:nvCxnSpPr>
          <p:spPr>
            <a:xfrm>
              <a:off x="6533965" y="3017665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1756593B-8225-4FA5-B595-F687C6DF84AF}"/>
                </a:ext>
              </a:extLst>
            </p:cNvPr>
            <p:cNvSpPr txBox="1"/>
            <p:nvPr/>
          </p:nvSpPr>
          <p:spPr>
            <a:xfrm>
              <a:off x="6422441" y="2360601"/>
              <a:ext cx="13063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Tentar novamente</a:t>
              </a:r>
              <a:endParaRPr lang="en-US" dirty="0"/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EE3A60FF-3B14-49B5-ACB3-AABF2FE71D16}"/>
              </a:ext>
            </a:extLst>
          </p:cNvPr>
          <p:cNvGrpSpPr/>
          <p:nvPr/>
        </p:nvGrpSpPr>
        <p:grpSpPr>
          <a:xfrm>
            <a:off x="612026" y="3636238"/>
            <a:ext cx="3254634" cy="1916096"/>
            <a:chOff x="1002643" y="3911446"/>
            <a:chExt cx="3254634" cy="1916096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9FCEFE5A-C54A-454B-B97B-47312AACED58}"/>
                </a:ext>
              </a:extLst>
            </p:cNvPr>
            <p:cNvSpPr txBox="1"/>
            <p:nvPr/>
          </p:nvSpPr>
          <p:spPr>
            <a:xfrm>
              <a:off x="1633344" y="4795967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48" name="Conector reto 47">
              <a:extLst>
                <a:ext uri="{FF2B5EF4-FFF2-40B4-BE49-F238E27FC236}">
                  <a16:creationId xmlns:a16="http://schemas.microsoft.com/office/drawing/2014/main" id="{93151F16-DCE1-4D06-97F7-7943F568E5F0}"/>
                </a:ext>
              </a:extLst>
            </p:cNvPr>
            <p:cNvCxnSpPr>
              <a:cxnSpLocks/>
            </p:cNvCxnSpPr>
            <p:nvPr/>
          </p:nvCxnSpPr>
          <p:spPr>
            <a:xfrm>
              <a:off x="2279355" y="5004821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833BE273-B5E7-4DF5-A44A-DCE412C912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9123" y="4465276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to 49">
              <a:extLst>
                <a:ext uri="{FF2B5EF4-FFF2-40B4-BE49-F238E27FC236}">
                  <a16:creationId xmlns:a16="http://schemas.microsoft.com/office/drawing/2014/main" id="{5ABB96E8-6FD7-4CC1-BC46-4E03A5277B19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>
              <a:off x="2609886" y="446527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to 50">
              <a:extLst>
                <a:ext uri="{FF2B5EF4-FFF2-40B4-BE49-F238E27FC236}">
                  <a16:creationId xmlns:a16="http://schemas.microsoft.com/office/drawing/2014/main" id="{28AA963C-5235-46DD-BA18-C2B24005FE0C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>
              <a:off x="2609886" y="554789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D6403632-2C97-4AE4-B073-F0A7812590EE}"/>
                </a:ext>
              </a:extLst>
            </p:cNvPr>
            <p:cNvSpPr/>
            <p:nvPr/>
          </p:nvSpPr>
          <p:spPr>
            <a:xfrm>
              <a:off x="3147568" y="418562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D5F107DD-09EF-4A1E-B697-7DAE5F731288}"/>
                </a:ext>
              </a:extLst>
            </p:cNvPr>
            <p:cNvSpPr/>
            <p:nvPr/>
          </p:nvSpPr>
          <p:spPr>
            <a:xfrm>
              <a:off x="3147568" y="5268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54" name="Gráfico 53" descr="Marca de seleção">
              <a:extLst>
                <a:ext uri="{FF2B5EF4-FFF2-40B4-BE49-F238E27FC236}">
                  <a16:creationId xmlns:a16="http://schemas.microsoft.com/office/drawing/2014/main" id="{0EBF6D60-76BF-49C9-84E4-333A40399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91975" y="4519754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5" name="Explosão: 8 Pontos 54">
              <a:extLst>
                <a:ext uri="{FF2B5EF4-FFF2-40B4-BE49-F238E27FC236}">
                  <a16:creationId xmlns:a16="http://schemas.microsoft.com/office/drawing/2014/main" id="{EE2CAAF8-AB76-4955-B5C1-9ECB11995F4E}"/>
                </a:ext>
              </a:extLst>
            </p:cNvPr>
            <p:cNvSpPr/>
            <p:nvPr/>
          </p:nvSpPr>
          <p:spPr>
            <a:xfrm>
              <a:off x="2444621" y="5360125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E99F4A11-0963-4052-9F5D-B656A85C2E1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371" y="4276936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B4081DC3-A153-4C25-8F7C-2DFAE067AEC8}"/>
                </a:ext>
              </a:extLst>
            </p:cNvPr>
            <p:cNvSpPr txBox="1"/>
            <p:nvPr/>
          </p:nvSpPr>
          <p:spPr>
            <a:xfrm>
              <a:off x="1002643" y="3911446"/>
              <a:ext cx="1036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Desfazer</a:t>
              </a:r>
              <a:endParaRPr lang="en-US" dirty="0"/>
            </a:p>
          </p:txBody>
        </p:sp>
      </p:grpSp>
      <p:grpSp>
        <p:nvGrpSpPr>
          <p:cNvPr id="125" name="Agrupar 124">
            <a:extLst>
              <a:ext uri="{FF2B5EF4-FFF2-40B4-BE49-F238E27FC236}">
                <a16:creationId xmlns:a16="http://schemas.microsoft.com/office/drawing/2014/main" id="{12B64D2C-2DB4-4528-964E-4AC88ABF7EFE}"/>
              </a:ext>
            </a:extLst>
          </p:cNvPr>
          <p:cNvGrpSpPr/>
          <p:nvPr/>
        </p:nvGrpSpPr>
        <p:grpSpPr>
          <a:xfrm>
            <a:off x="5265832" y="3247509"/>
            <a:ext cx="4985767" cy="3023737"/>
            <a:chOff x="4742100" y="3522717"/>
            <a:chExt cx="4985767" cy="3023737"/>
          </a:xfrm>
        </p:grpSpPr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D5A25B24-0763-4395-913D-8743AA11376C}"/>
                </a:ext>
              </a:extLst>
            </p:cNvPr>
            <p:cNvSpPr txBox="1"/>
            <p:nvPr/>
          </p:nvSpPr>
          <p:spPr>
            <a:xfrm>
              <a:off x="4742100" y="4809754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61" name="Conector reto 60">
              <a:extLst>
                <a:ext uri="{FF2B5EF4-FFF2-40B4-BE49-F238E27FC236}">
                  <a16:creationId xmlns:a16="http://schemas.microsoft.com/office/drawing/2014/main" id="{FC9049D2-0ADF-4696-97A2-89D2C165E00F}"/>
                </a:ext>
              </a:extLst>
            </p:cNvPr>
            <p:cNvCxnSpPr>
              <a:cxnSpLocks/>
            </p:cNvCxnSpPr>
            <p:nvPr/>
          </p:nvCxnSpPr>
          <p:spPr>
            <a:xfrm>
              <a:off x="7096406" y="4838779"/>
              <a:ext cx="396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to 61">
              <a:extLst>
                <a:ext uri="{FF2B5EF4-FFF2-40B4-BE49-F238E27FC236}">
                  <a16:creationId xmlns:a16="http://schemas.microsoft.com/office/drawing/2014/main" id="{EE19482C-C4BF-4A01-AB12-6F692ED533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8797" y="3990322"/>
              <a:ext cx="0" cy="19972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A62FECB9-BC86-43DF-9A1B-24F31473C631}"/>
                </a:ext>
              </a:extLst>
            </p:cNvPr>
            <p:cNvCxnSpPr>
              <a:cxnSpLocks/>
            </p:cNvCxnSpPr>
            <p:nvPr/>
          </p:nvCxnSpPr>
          <p:spPr>
            <a:xfrm>
              <a:off x="7478085" y="3990320"/>
              <a:ext cx="112772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tângulo 64">
              <a:extLst>
                <a:ext uri="{FF2B5EF4-FFF2-40B4-BE49-F238E27FC236}">
                  <a16:creationId xmlns:a16="http://schemas.microsoft.com/office/drawing/2014/main" id="{1CE5C72E-1CB9-421C-AF59-CB9004FDAC2D}"/>
                </a:ext>
              </a:extLst>
            </p:cNvPr>
            <p:cNvSpPr/>
            <p:nvPr/>
          </p:nvSpPr>
          <p:spPr>
            <a:xfrm>
              <a:off x="8618158" y="3911446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66" name="Retângulo 65">
              <a:extLst>
                <a:ext uri="{FF2B5EF4-FFF2-40B4-BE49-F238E27FC236}">
                  <a16:creationId xmlns:a16="http://schemas.microsoft.com/office/drawing/2014/main" id="{6AEA8FB5-44DD-406E-8247-B0A3768EF8CC}"/>
                </a:ext>
              </a:extLst>
            </p:cNvPr>
            <p:cNvSpPr/>
            <p:nvPr/>
          </p:nvSpPr>
          <p:spPr>
            <a:xfrm>
              <a:off x="8618158" y="5722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cxnSp>
          <p:nvCxnSpPr>
            <p:cNvPr id="72" name="Conector reto 71">
              <a:extLst>
                <a:ext uri="{FF2B5EF4-FFF2-40B4-BE49-F238E27FC236}">
                  <a16:creationId xmlns:a16="http://schemas.microsoft.com/office/drawing/2014/main" id="{AC287BEA-BE0A-419D-B5AC-F4E9AB982A68}"/>
                </a:ext>
              </a:extLst>
            </p:cNvPr>
            <p:cNvCxnSpPr>
              <a:cxnSpLocks/>
              <a:endCxn id="73" idx="1"/>
            </p:cNvCxnSpPr>
            <p:nvPr/>
          </p:nvCxnSpPr>
          <p:spPr>
            <a:xfrm>
              <a:off x="5345186" y="5004821"/>
              <a:ext cx="28126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F31E06A8-2022-419A-B4AE-5BC126CFA7AF}"/>
                </a:ext>
              </a:extLst>
            </p:cNvPr>
            <p:cNvSpPr/>
            <p:nvPr/>
          </p:nvSpPr>
          <p:spPr>
            <a:xfrm>
              <a:off x="5626451" y="4725174"/>
              <a:ext cx="1500026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Coordenador</a:t>
              </a:r>
              <a:endParaRPr lang="en-US" dirty="0"/>
            </a:p>
          </p:txBody>
        </p:sp>
        <p:cxnSp>
          <p:nvCxnSpPr>
            <p:cNvPr id="86" name="Conector reto 85">
              <a:extLst>
                <a:ext uri="{FF2B5EF4-FFF2-40B4-BE49-F238E27FC236}">
                  <a16:creationId xmlns:a16="http://schemas.microsoft.com/office/drawing/2014/main" id="{32BEADF8-5FB2-488B-A543-D7AEF70EB74B}"/>
                </a:ext>
              </a:extLst>
            </p:cNvPr>
            <p:cNvCxnSpPr>
              <a:cxnSpLocks/>
            </p:cNvCxnSpPr>
            <p:nvPr/>
          </p:nvCxnSpPr>
          <p:spPr>
            <a:xfrm>
              <a:off x="7484961" y="5987562"/>
              <a:ext cx="112772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18868C06-65B4-42F1-9EA3-8CCBE504B896}"/>
                </a:ext>
              </a:extLst>
            </p:cNvPr>
            <p:cNvSpPr txBox="1"/>
            <p:nvPr/>
          </p:nvSpPr>
          <p:spPr>
            <a:xfrm>
              <a:off x="7354878" y="3522717"/>
              <a:ext cx="9944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Preparar</a:t>
              </a:r>
              <a:endParaRPr lang="en-US" dirty="0"/>
            </a:p>
          </p:txBody>
        </p:sp>
        <p:cxnSp>
          <p:nvCxnSpPr>
            <p:cNvPr id="91" name="Conector reto 90">
              <a:extLst>
                <a:ext uri="{FF2B5EF4-FFF2-40B4-BE49-F238E27FC236}">
                  <a16:creationId xmlns:a16="http://schemas.microsoft.com/office/drawing/2014/main" id="{236432CB-2304-452E-916E-66282508C588}"/>
                </a:ext>
              </a:extLst>
            </p:cNvPr>
            <p:cNvCxnSpPr>
              <a:cxnSpLocks/>
            </p:cNvCxnSpPr>
            <p:nvPr/>
          </p:nvCxnSpPr>
          <p:spPr>
            <a:xfrm>
              <a:off x="7126477" y="5118725"/>
              <a:ext cx="60233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>
              <a:extLst>
                <a:ext uri="{FF2B5EF4-FFF2-40B4-BE49-F238E27FC236}">
                  <a16:creationId xmlns:a16="http://schemas.microsoft.com/office/drawing/2014/main" id="{43B97E14-28B6-4448-9F31-ED7947FCCF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32570" y="4220194"/>
              <a:ext cx="0" cy="192786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ector reto 95">
              <a:extLst>
                <a:ext uri="{FF2B5EF4-FFF2-40B4-BE49-F238E27FC236}">
                  <a16:creationId xmlns:a16="http://schemas.microsoft.com/office/drawing/2014/main" id="{CFE3098E-5B03-4073-B956-60BBF51404C2}"/>
                </a:ext>
              </a:extLst>
            </p:cNvPr>
            <p:cNvCxnSpPr>
              <a:cxnSpLocks/>
            </p:cNvCxnSpPr>
            <p:nvPr/>
          </p:nvCxnSpPr>
          <p:spPr>
            <a:xfrm>
              <a:off x="7728807" y="4220194"/>
              <a:ext cx="883882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ctor reto 103">
              <a:extLst>
                <a:ext uri="{FF2B5EF4-FFF2-40B4-BE49-F238E27FC236}">
                  <a16:creationId xmlns:a16="http://schemas.microsoft.com/office/drawing/2014/main" id="{052194AE-6F65-4387-95F7-4D214E833EAE}"/>
                </a:ext>
              </a:extLst>
            </p:cNvPr>
            <p:cNvCxnSpPr>
              <a:cxnSpLocks/>
            </p:cNvCxnSpPr>
            <p:nvPr/>
          </p:nvCxnSpPr>
          <p:spPr>
            <a:xfrm>
              <a:off x="7721931" y="6148054"/>
              <a:ext cx="883882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8168BE09-2418-4EF3-9E1E-E5F5EAFB6958}"/>
                </a:ext>
              </a:extLst>
            </p:cNvPr>
            <p:cNvSpPr txBox="1"/>
            <p:nvPr/>
          </p:nvSpPr>
          <p:spPr>
            <a:xfrm>
              <a:off x="7510461" y="6177122"/>
              <a:ext cx="11290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Confirmar</a:t>
              </a:r>
              <a:endParaRPr lang="en-US" dirty="0"/>
            </a:p>
          </p:txBody>
        </p:sp>
        <p:sp>
          <p:nvSpPr>
            <p:cNvPr id="109" name="CaixaDeTexto 108">
              <a:extLst>
                <a:ext uri="{FF2B5EF4-FFF2-40B4-BE49-F238E27FC236}">
                  <a16:creationId xmlns:a16="http://schemas.microsoft.com/office/drawing/2014/main" id="{C53B35E6-8F46-4795-A959-97FC4B627384}"/>
                </a:ext>
              </a:extLst>
            </p:cNvPr>
            <p:cNvSpPr txBox="1"/>
            <p:nvPr/>
          </p:nvSpPr>
          <p:spPr>
            <a:xfrm>
              <a:off x="8120425" y="4800259"/>
              <a:ext cx="1074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Feedback</a:t>
              </a:r>
              <a:endParaRPr lang="en-US" dirty="0"/>
            </a:p>
          </p:txBody>
        </p:sp>
        <p:cxnSp>
          <p:nvCxnSpPr>
            <p:cNvPr id="110" name="Conector reto 109">
              <a:extLst>
                <a:ext uri="{FF2B5EF4-FFF2-40B4-BE49-F238E27FC236}">
                  <a16:creationId xmlns:a16="http://schemas.microsoft.com/office/drawing/2014/main" id="{1A12785D-D8AA-4837-BBE2-3C9716B89A25}"/>
                </a:ext>
              </a:extLst>
            </p:cNvPr>
            <p:cNvCxnSpPr>
              <a:cxnSpLocks/>
            </p:cNvCxnSpPr>
            <p:nvPr/>
          </p:nvCxnSpPr>
          <p:spPr>
            <a:xfrm>
              <a:off x="7119601" y="4976372"/>
              <a:ext cx="980112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to 111">
              <a:extLst>
                <a:ext uri="{FF2B5EF4-FFF2-40B4-BE49-F238E27FC236}">
                  <a16:creationId xmlns:a16="http://schemas.microsoft.com/office/drawing/2014/main" id="{D106ABFD-53B2-494D-A680-9D70FFCEC9E9}"/>
                </a:ext>
              </a:extLst>
            </p:cNvPr>
            <p:cNvCxnSpPr>
              <a:cxnSpLocks/>
            </p:cNvCxnSpPr>
            <p:nvPr/>
          </p:nvCxnSpPr>
          <p:spPr>
            <a:xfrm>
              <a:off x="8099713" y="4443189"/>
              <a:ext cx="514866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ctor reto 113">
              <a:extLst>
                <a:ext uri="{FF2B5EF4-FFF2-40B4-BE49-F238E27FC236}">
                  <a16:creationId xmlns:a16="http://schemas.microsoft.com/office/drawing/2014/main" id="{89187A0B-BC3A-4A92-967D-7B5AC402B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4423792"/>
              <a:ext cx="0" cy="1329171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ector reto 119">
              <a:extLst>
                <a:ext uri="{FF2B5EF4-FFF2-40B4-BE49-F238E27FC236}">
                  <a16:creationId xmlns:a16="http://schemas.microsoft.com/office/drawing/2014/main" id="{215C001E-7E67-400C-98C9-7DF337CA1E48}"/>
                </a:ext>
              </a:extLst>
            </p:cNvPr>
            <p:cNvCxnSpPr>
              <a:cxnSpLocks/>
            </p:cNvCxnSpPr>
            <p:nvPr/>
          </p:nvCxnSpPr>
          <p:spPr>
            <a:xfrm>
              <a:off x="8089890" y="5752963"/>
              <a:ext cx="514866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74643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3BC2476-BC3C-4E65-A759-4BEB45F124BE}"/>
              </a:ext>
            </a:extLst>
          </p:cNvPr>
          <p:cNvGrpSpPr/>
          <p:nvPr/>
        </p:nvGrpSpPr>
        <p:grpSpPr>
          <a:xfrm>
            <a:off x="1240867" y="1034896"/>
            <a:ext cx="2625940" cy="1780037"/>
            <a:chOff x="956781" y="1928608"/>
            <a:chExt cx="2625940" cy="1780037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C9D867FA-0984-4D8D-9F17-A044A207E03B}"/>
                </a:ext>
              </a:extLst>
            </p:cNvPr>
            <p:cNvSpPr txBox="1"/>
            <p:nvPr/>
          </p:nvSpPr>
          <p:spPr>
            <a:xfrm>
              <a:off x="958788" y="2677070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789CDB9E-E5A0-4501-82E9-B80B7928B6D2}"/>
                </a:ext>
              </a:extLst>
            </p:cNvPr>
            <p:cNvCxnSpPr>
              <a:cxnSpLocks/>
            </p:cNvCxnSpPr>
            <p:nvPr/>
          </p:nvCxnSpPr>
          <p:spPr>
            <a:xfrm>
              <a:off x="1604799" y="2885924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8FB64D27-CFB6-4BA4-B50F-EDF74B8F6E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4567" y="2346379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BA588E4D-CBF2-423A-AE29-764AE63B78CC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1935330" y="234637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6BC7A778-5B8E-43D2-B6B9-5FC3FD830A46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1935330" y="342899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ABBBE4B-4D22-4438-AC0C-FE72DEB31989}"/>
                </a:ext>
              </a:extLst>
            </p:cNvPr>
            <p:cNvSpPr/>
            <p:nvPr/>
          </p:nvSpPr>
          <p:spPr>
            <a:xfrm>
              <a:off x="2473012" y="206673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6CEF3BF-6D54-4233-9B0D-6488B969AEDE}"/>
                </a:ext>
              </a:extLst>
            </p:cNvPr>
            <p:cNvSpPr/>
            <p:nvPr/>
          </p:nvSpPr>
          <p:spPr>
            <a:xfrm>
              <a:off x="2473012" y="314935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25" name="Gráfico 24" descr="Marca de seleção">
              <a:extLst>
                <a:ext uri="{FF2B5EF4-FFF2-40B4-BE49-F238E27FC236}">
                  <a16:creationId xmlns:a16="http://schemas.microsoft.com/office/drawing/2014/main" id="{ECDFAAEF-3793-4431-9D31-7FE038D6C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29861" y="1928608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Explosão: 8 Pontos 26">
              <a:extLst>
                <a:ext uri="{FF2B5EF4-FFF2-40B4-BE49-F238E27FC236}">
                  <a16:creationId xmlns:a16="http://schemas.microsoft.com/office/drawing/2014/main" id="{9081BC54-04AB-438C-A171-8B3609C26CB1}"/>
                </a:ext>
              </a:extLst>
            </p:cNvPr>
            <p:cNvSpPr/>
            <p:nvPr/>
          </p:nvSpPr>
          <p:spPr>
            <a:xfrm>
              <a:off x="1770065" y="3241228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9BF58001-B9F5-4AE3-B640-AC02273AF3FB}"/>
                </a:ext>
              </a:extLst>
            </p:cNvPr>
            <p:cNvSpPr txBox="1"/>
            <p:nvPr/>
          </p:nvSpPr>
          <p:spPr>
            <a:xfrm>
              <a:off x="956781" y="3240803"/>
              <a:ext cx="861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Ignorar</a:t>
              </a:r>
              <a:endParaRPr lang="en-US" dirty="0"/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E707A388-E95C-4D1D-8B02-02C751CACECB}"/>
              </a:ext>
            </a:extLst>
          </p:cNvPr>
          <p:cNvGrpSpPr/>
          <p:nvPr/>
        </p:nvGrpSpPr>
        <p:grpSpPr>
          <a:xfrm>
            <a:off x="6940522" y="967599"/>
            <a:ext cx="3305426" cy="1780037"/>
            <a:chOff x="6422441" y="1242807"/>
            <a:chExt cx="3305426" cy="1780037"/>
          </a:xfrm>
        </p:grpSpPr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C052F948-A5EA-46A7-902A-81B4E6A0FDE5}"/>
                </a:ext>
              </a:extLst>
            </p:cNvPr>
            <p:cNvSpPr txBox="1"/>
            <p:nvPr/>
          </p:nvSpPr>
          <p:spPr>
            <a:xfrm>
              <a:off x="7103934" y="1991269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F5309D5D-1387-40FE-89E9-9EEA5F71BC22}"/>
                </a:ext>
              </a:extLst>
            </p:cNvPr>
            <p:cNvCxnSpPr>
              <a:cxnSpLocks/>
            </p:cNvCxnSpPr>
            <p:nvPr/>
          </p:nvCxnSpPr>
          <p:spPr>
            <a:xfrm>
              <a:off x="7749945" y="2200123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FF3362C3-9535-4116-A5F1-AF6DFB7961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1660578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621DBDF6-C988-4635-B73C-B8F4201F6F93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>
              <a:off x="8080476" y="166057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to 34">
              <a:extLst>
                <a:ext uri="{FF2B5EF4-FFF2-40B4-BE49-F238E27FC236}">
                  <a16:creationId xmlns:a16="http://schemas.microsoft.com/office/drawing/2014/main" id="{DEBDF5BF-BB1F-4FE9-83DC-F31A4655A920}"/>
                </a:ext>
              </a:extLst>
            </p:cNvPr>
            <p:cNvCxnSpPr>
              <a:cxnSpLocks/>
              <a:endCxn id="37" idx="1"/>
            </p:cNvCxnSpPr>
            <p:nvPr/>
          </p:nvCxnSpPr>
          <p:spPr>
            <a:xfrm>
              <a:off x="8080476" y="274319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DE02DE63-EB67-42D1-959C-3AB6A86C8D4A}"/>
                </a:ext>
              </a:extLst>
            </p:cNvPr>
            <p:cNvSpPr/>
            <p:nvPr/>
          </p:nvSpPr>
          <p:spPr>
            <a:xfrm>
              <a:off x="8618158" y="138093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4C5B4A37-38B8-4EA7-8E9F-0974474C31D1}"/>
                </a:ext>
              </a:extLst>
            </p:cNvPr>
            <p:cNvSpPr/>
            <p:nvPr/>
          </p:nvSpPr>
          <p:spPr>
            <a:xfrm>
              <a:off x="8618158" y="246355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38" name="Gráfico 37" descr="Marca de seleção">
              <a:extLst>
                <a:ext uri="{FF2B5EF4-FFF2-40B4-BE49-F238E27FC236}">
                  <a16:creationId xmlns:a16="http://schemas.microsoft.com/office/drawing/2014/main" id="{21F22933-EEBC-4D6F-B2F9-ACE723094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75007" y="1242807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Explosão: 8 Pontos 38">
              <a:extLst>
                <a:ext uri="{FF2B5EF4-FFF2-40B4-BE49-F238E27FC236}">
                  <a16:creationId xmlns:a16="http://schemas.microsoft.com/office/drawing/2014/main" id="{817DADCD-BD48-4636-A168-53EB12A0B7DC}"/>
                </a:ext>
              </a:extLst>
            </p:cNvPr>
            <p:cNvSpPr/>
            <p:nvPr/>
          </p:nvSpPr>
          <p:spPr>
            <a:xfrm>
              <a:off x="7915211" y="2555427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Conector reto 40">
              <a:extLst>
                <a:ext uri="{FF2B5EF4-FFF2-40B4-BE49-F238E27FC236}">
                  <a16:creationId xmlns:a16="http://schemas.microsoft.com/office/drawing/2014/main" id="{F49E133D-52DE-4FAC-9816-DA366E64D66C}"/>
                </a:ext>
              </a:extLst>
            </p:cNvPr>
            <p:cNvCxnSpPr>
              <a:cxnSpLocks/>
            </p:cNvCxnSpPr>
            <p:nvPr/>
          </p:nvCxnSpPr>
          <p:spPr>
            <a:xfrm>
              <a:off x="6533965" y="3017665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1756593B-8225-4FA5-B595-F687C6DF84AF}"/>
                </a:ext>
              </a:extLst>
            </p:cNvPr>
            <p:cNvSpPr txBox="1"/>
            <p:nvPr/>
          </p:nvSpPr>
          <p:spPr>
            <a:xfrm>
              <a:off x="6422441" y="2360601"/>
              <a:ext cx="13063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Tentar novamente</a:t>
              </a:r>
              <a:endParaRPr lang="en-US" dirty="0"/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EE3A60FF-3B14-49B5-ACB3-AABF2FE71D16}"/>
              </a:ext>
            </a:extLst>
          </p:cNvPr>
          <p:cNvGrpSpPr/>
          <p:nvPr/>
        </p:nvGrpSpPr>
        <p:grpSpPr>
          <a:xfrm>
            <a:off x="612026" y="3636238"/>
            <a:ext cx="3254634" cy="1916096"/>
            <a:chOff x="1002643" y="3911446"/>
            <a:chExt cx="3254634" cy="1916096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9FCEFE5A-C54A-454B-B97B-47312AACED58}"/>
                </a:ext>
              </a:extLst>
            </p:cNvPr>
            <p:cNvSpPr txBox="1"/>
            <p:nvPr/>
          </p:nvSpPr>
          <p:spPr>
            <a:xfrm>
              <a:off x="1633344" y="4795967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48" name="Conector reto 47">
              <a:extLst>
                <a:ext uri="{FF2B5EF4-FFF2-40B4-BE49-F238E27FC236}">
                  <a16:creationId xmlns:a16="http://schemas.microsoft.com/office/drawing/2014/main" id="{93151F16-DCE1-4D06-97F7-7943F568E5F0}"/>
                </a:ext>
              </a:extLst>
            </p:cNvPr>
            <p:cNvCxnSpPr>
              <a:cxnSpLocks/>
            </p:cNvCxnSpPr>
            <p:nvPr/>
          </p:nvCxnSpPr>
          <p:spPr>
            <a:xfrm>
              <a:off x="2279355" y="5004821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833BE273-B5E7-4DF5-A44A-DCE412C912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9123" y="4465276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to 49">
              <a:extLst>
                <a:ext uri="{FF2B5EF4-FFF2-40B4-BE49-F238E27FC236}">
                  <a16:creationId xmlns:a16="http://schemas.microsoft.com/office/drawing/2014/main" id="{5ABB96E8-6FD7-4CC1-BC46-4E03A5277B19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>
              <a:off x="2609886" y="446527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to 50">
              <a:extLst>
                <a:ext uri="{FF2B5EF4-FFF2-40B4-BE49-F238E27FC236}">
                  <a16:creationId xmlns:a16="http://schemas.microsoft.com/office/drawing/2014/main" id="{28AA963C-5235-46DD-BA18-C2B24005FE0C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>
              <a:off x="2609886" y="554789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D6403632-2C97-4AE4-B073-F0A7812590EE}"/>
                </a:ext>
              </a:extLst>
            </p:cNvPr>
            <p:cNvSpPr/>
            <p:nvPr/>
          </p:nvSpPr>
          <p:spPr>
            <a:xfrm>
              <a:off x="3147568" y="418562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D5F107DD-09EF-4A1E-B697-7DAE5F731288}"/>
                </a:ext>
              </a:extLst>
            </p:cNvPr>
            <p:cNvSpPr/>
            <p:nvPr/>
          </p:nvSpPr>
          <p:spPr>
            <a:xfrm>
              <a:off x="3147568" y="5268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54" name="Gráfico 53" descr="Marca de seleção">
              <a:extLst>
                <a:ext uri="{FF2B5EF4-FFF2-40B4-BE49-F238E27FC236}">
                  <a16:creationId xmlns:a16="http://schemas.microsoft.com/office/drawing/2014/main" id="{0EBF6D60-76BF-49C9-84E4-333A40399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91975" y="4519754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5" name="Explosão: 8 Pontos 54">
              <a:extLst>
                <a:ext uri="{FF2B5EF4-FFF2-40B4-BE49-F238E27FC236}">
                  <a16:creationId xmlns:a16="http://schemas.microsoft.com/office/drawing/2014/main" id="{EE2CAAF8-AB76-4955-B5C1-9ECB11995F4E}"/>
                </a:ext>
              </a:extLst>
            </p:cNvPr>
            <p:cNvSpPr/>
            <p:nvPr/>
          </p:nvSpPr>
          <p:spPr>
            <a:xfrm>
              <a:off x="2444621" y="5360125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E99F4A11-0963-4052-9F5D-B656A85C2E1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371" y="4276936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B4081DC3-A153-4C25-8F7C-2DFAE067AEC8}"/>
                </a:ext>
              </a:extLst>
            </p:cNvPr>
            <p:cNvSpPr txBox="1"/>
            <p:nvPr/>
          </p:nvSpPr>
          <p:spPr>
            <a:xfrm>
              <a:off x="1002643" y="3911446"/>
              <a:ext cx="1036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Desfazer</a:t>
              </a:r>
              <a:endParaRPr lang="en-US" dirty="0"/>
            </a:p>
          </p:txBody>
        </p:sp>
      </p:grpSp>
      <p:grpSp>
        <p:nvGrpSpPr>
          <p:cNvPr id="125" name="Agrupar 124">
            <a:extLst>
              <a:ext uri="{FF2B5EF4-FFF2-40B4-BE49-F238E27FC236}">
                <a16:creationId xmlns:a16="http://schemas.microsoft.com/office/drawing/2014/main" id="{12B64D2C-2DB4-4528-964E-4AC88ABF7EFE}"/>
              </a:ext>
            </a:extLst>
          </p:cNvPr>
          <p:cNvGrpSpPr/>
          <p:nvPr/>
        </p:nvGrpSpPr>
        <p:grpSpPr>
          <a:xfrm>
            <a:off x="5265832" y="3247509"/>
            <a:ext cx="4985767" cy="3023737"/>
            <a:chOff x="4742100" y="3522717"/>
            <a:chExt cx="4985767" cy="3023737"/>
          </a:xfrm>
        </p:grpSpPr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D5A25B24-0763-4395-913D-8743AA11376C}"/>
                </a:ext>
              </a:extLst>
            </p:cNvPr>
            <p:cNvSpPr txBox="1"/>
            <p:nvPr/>
          </p:nvSpPr>
          <p:spPr>
            <a:xfrm>
              <a:off x="4742100" y="4809754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61" name="Conector reto 60">
              <a:extLst>
                <a:ext uri="{FF2B5EF4-FFF2-40B4-BE49-F238E27FC236}">
                  <a16:creationId xmlns:a16="http://schemas.microsoft.com/office/drawing/2014/main" id="{FC9049D2-0ADF-4696-97A2-89D2C165E00F}"/>
                </a:ext>
              </a:extLst>
            </p:cNvPr>
            <p:cNvCxnSpPr>
              <a:cxnSpLocks/>
            </p:cNvCxnSpPr>
            <p:nvPr/>
          </p:nvCxnSpPr>
          <p:spPr>
            <a:xfrm>
              <a:off x="7096406" y="4838779"/>
              <a:ext cx="396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to 61">
              <a:extLst>
                <a:ext uri="{FF2B5EF4-FFF2-40B4-BE49-F238E27FC236}">
                  <a16:creationId xmlns:a16="http://schemas.microsoft.com/office/drawing/2014/main" id="{EE19482C-C4BF-4A01-AB12-6F692ED533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8797" y="3990322"/>
              <a:ext cx="0" cy="19972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A62FECB9-BC86-43DF-9A1B-24F31473C631}"/>
                </a:ext>
              </a:extLst>
            </p:cNvPr>
            <p:cNvCxnSpPr>
              <a:cxnSpLocks/>
            </p:cNvCxnSpPr>
            <p:nvPr/>
          </p:nvCxnSpPr>
          <p:spPr>
            <a:xfrm>
              <a:off x="7478085" y="3990320"/>
              <a:ext cx="112772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tângulo 64">
              <a:extLst>
                <a:ext uri="{FF2B5EF4-FFF2-40B4-BE49-F238E27FC236}">
                  <a16:creationId xmlns:a16="http://schemas.microsoft.com/office/drawing/2014/main" id="{1CE5C72E-1CB9-421C-AF59-CB9004FDAC2D}"/>
                </a:ext>
              </a:extLst>
            </p:cNvPr>
            <p:cNvSpPr/>
            <p:nvPr/>
          </p:nvSpPr>
          <p:spPr>
            <a:xfrm>
              <a:off x="8618158" y="3911446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66" name="Retângulo 65">
              <a:extLst>
                <a:ext uri="{FF2B5EF4-FFF2-40B4-BE49-F238E27FC236}">
                  <a16:creationId xmlns:a16="http://schemas.microsoft.com/office/drawing/2014/main" id="{6AEA8FB5-44DD-406E-8247-B0A3768EF8CC}"/>
                </a:ext>
              </a:extLst>
            </p:cNvPr>
            <p:cNvSpPr/>
            <p:nvPr/>
          </p:nvSpPr>
          <p:spPr>
            <a:xfrm>
              <a:off x="8618158" y="5722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cxnSp>
          <p:nvCxnSpPr>
            <p:cNvPr id="72" name="Conector reto 71">
              <a:extLst>
                <a:ext uri="{FF2B5EF4-FFF2-40B4-BE49-F238E27FC236}">
                  <a16:creationId xmlns:a16="http://schemas.microsoft.com/office/drawing/2014/main" id="{AC287BEA-BE0A-419D-B5AC-F4E9AB982A68}"/>
                </a:ext>
              </a:extLst>
            </p:cNvPr>
            <p:cNvCxnSpPr>
              <a:cxnSpLocks/>
              <a:endCxn id="73" idx="1"/>
            </p:cNvCxnSpPr>
            <p:nvPr/>
          </p:nvCxnSpPr>
          <p:spPr>
            <a:xfrm>
              <a:off x="5345186" y="5004821"/>
              <a:ext cx="28126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F31E06A8-2022-419A-B4AE-5BC126CFA7AF}"/>
                </a:ext>
              </a:extLst>
            </p:cNvPr>
            <p:cNvSpPr/>
            <p:nvPr/>
          </p:nvSpPr>
          <p:spPr>
            <a:xfrm>
              <a:off x="5626451" y="4725174"/>
              <a:ext cx="1500026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Coordenador</a:t>
              </a:r>
              <a:endParaRPr lang="en-US" dirty="0"/>
            </a:p>
          </p:txBody>
        </p:sp>
        <p:cxnSp>
          <p:nvCxnSpPr>
            <p:cNvPr id="86" name="Conector reto 85">
              <a:extLst>
                <a:ext uri="{FF2B5EF4-FFF2-40B4-BE49-F238E27FC236}">
                  <a16:creationId xmlns:a16="http://schemas.microsoft.com/office/drawing/2014/main" id="{32BEADF8-5FB2-488B-A543-D7AEF70EB74B}"/>
                </a:ext>
              </a:extLst>
            </p:cNvPr>
            <p:cNvCxnSpPr>
              <a:cxnSpLocks/>
            </p:cNvCxnSpPr>
            <p:nvPr/>
          </p:nvCxnSpPr>
          <p:spPr>
            <a:xfrm>
              <a:off x="7484961" y="5987562"/>
              <a:ext cx="112772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18868C06-65B4-42F1-9EA3-8CCBE504B896}"/>
                </a:ext>
              </a:extLst>
            </p:cNvPr>
            <p:cNvSpPr txBox="1"/>
            <p:nvPr/>
          </p:nvSpPr>
          <p:spPr>
            <a:xfrm>
              <a:off x="7354878" y="3522717"/>
              <a:ext cx="9944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Preparar</a:t>
              </a:r>
              <a:endParaRPr lang="en-US" dirty="0"/>
            </a:p>
          </p:txBody>
        </p:sp>
        <p:cxnSp>
          <p:nvCxnSpPr>
            <p:cNvPr id="91" name="Conector reto 90">
              <a:extLst>
                <a:ext uri="{FF2B5EF4-FFF2-40B4-BE49-F238E27FC236}">
                  <a16:creationId xmlns:a16="http://schemas.microsoft.com/office/drawing/2014/main" id="{236432CB-2304-452E-916E-66282508C588}"/>
                </a:ext>
              </a:extLst>
            </p:cNvPr>
            <p:cNvCxnSpPr>
              <a:cxnSpLocks/>
            </p:cNvCxnSpPr>
            <p:nvPr/>
          </p:nvCxnSpPr>
          <p:spPr>
            <a:xfrm>
              <a:off x="7126477" y="5118725"/>
              <a:ext cx="60233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>
              <a:extLst>
                <a:ext uri="{FF2B5EF4-FFF2-40B4-BE49-F238E27FC236}">
                  <a16:creationId xmlns:a16="http://schemas.microsoft.com/office/drawing/2014/main" id="{43B97E14-28B6-4448-9F31-ED7947FCCF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32570" y="4220194"/>
              <a:ext cx="0" cy="192786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ector reto 95">
              <a:extLst>
                <a:ext uri="{FF2B5EF4-FFF2-40B4-BE49-F238E27FC236}">
                  <a16:creationId xmlns:a16="http://schemas.microsoft.com/office/drawing/2014/main" id="{CFE3098E-5B03-4073-B956-60BBF51404C2}"/>
                </a:ext>
              </a:extLst>
            </p:cNvPr>
            <p:cNvCxnSpPr>
              <a:cxnSpLocks/>
            </p:cNvCxnSpPr>
            <p:nvPr/>
          </p:nvCxnSpPr>
          <p:spPr>
            <a:xfrm>
              <a:off x="7728807" y="4220194"/>
              <a:ext cx="883882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ctor reto 103">
              <a:extLst>
                <a:ext uri="{FF2B5EF4-FFF2-40B4-BE49-F238E27FC236}">
                  <a16:creationId xmlns:a16="http://schemas.microsoft.com/office/drawing/2014/main" id="{052194AE-6F65-4387-95F7-4D214E833EAE}"/>
                </a:ext>
              </a:extLst>
            </p:cNvPr>
            <p:cNvCxnSpPr>
              <a:cxnSpLocks/>
            </p:cNvCxnSpPr>
            <p:nvPr/>
          </p:nvCxnSpPr>
          <p:spPr>
            <a:xfrm>
              <a:off x="7721931" y="6148054"/>
              <a:ext cx="883882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8168BE09-2418-4EF3-9E1E-E5F5EAFB6958}"/>
                </a:ext>
              </a:extLst>
            </p:cNvPr>
            <p:cNvSpPr txBox="1"/>
            <p:nvPr/>
          </p:nvSpPr>
          <p:spPr>
            <a:xfrm>
              <a:off x="7510461" y="6177122"/>
              <a:ext cx="11290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Confirmar</a:t>
              </a:r>
              <a:endParaRPr lang="en-US" dirty="0"/>
            </a:p>
          </p:txBody>
        </p:sp>
        <p:sp>
          <p:nvSpPr>
            <p:cNvPr id="109" name="CaixaDeTexto 108">
              <a:extLst>
                <a:ext uri="{FF2B5EF4-FFF2-40B4-BE49-F238E27FC236}">
                  <a16:creationId xmlns:a16="http://schemas.microsoft.com/office/drawing/2014/main" id="{C53B35E6-8F46-4795-A959-97FC4B627384}"/>
                </a:ext>
              </a:extLst>
            </p:cNvPr>
            <p:cNvSpPr txBox="1"/>
            <p:nvPr/>
          </p:nvSpPr>
          <p:spPr>
            <a:xfrm>
              <a:off x="8120425" y="4800259"/>
              <a:ext cx="1074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Feedback</a:t>
              </a:r>
              <a:endParaRPr lang="en-US" dirty="0"/>
            </a:p>
          </p:txBody>
        </p:sp>
        <p:cxnSp>
          <p:nvCxnSpPr>
            <p:cNvPr id="110" name="Conector reto 109">
              <a:extLst>
                <a:ext uri="{FF2B5EF4-FFF2-40B4-BE49-F238E27FC236}">
                  <a16:creationId xmlns:a16="http://schemas.microsoft.com/office/drawing/2014/main" id="{1A12785D-D8AA-4837-BBE2-3C9716B89A25}"/>
                </a:ext>
              </a:extLst>
            </p:cNvPr>
            <p:cNvCxnSpPr>
              <a:cxnSpLocks/>
            </p:cNvCxnSpPr>
            <p:nvPr/>
          </p:nvCxnSpPr>
          <p:spPr>
            <a:xfrm>
              <a:off x="7119601" y="4976372"/>
              <a:ext cx="980112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to 111">
              <a:extLst>
                <a:ext uri="{FF2B5EF4-FFF2-40B4-BE49-F238E27FC236}">
                  <a16:creationId xmlns:a16="http://schemas.microsoft.com/office/drawing/2014/main" id="{D106ABFD-53B2-494D-A680-9D70FFCEC9E9}"/>
                </a:ext>
              </a:extLst>
            </p:cNvPr>
            <p:cNvCxnSpPr>
              <a:cxnSpLocks/>
            </p:cNvCxnSpPr>
            <p:nvPr/>
          </p:nvCxnSpPr>
          <p:spPr>
            <a:xfrm>
              <a:off x="8099713" y="4443189"/>
              <a:ext cx="514866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ctor reto 113">
              <a:extLst>
                <a:ext uri="{FF2B5EF4-FFF2-40B4-BE49-F238E27FC236}">
                  <a16:creationId xmlns:a16="http://schemas.microsoft.com/office/drawing/2014/main" id="{89187A0B-BC3A-4A92-967D-7B5AC402B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4423792"/>
              <a:ext cx="0" cy="1329171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ector reto 119">
              <a:extLst>
                <a:ext uri="{FF2B5EF4-FFF2-40B4-BE49-F238E27FC236}">
                  <a16:creationId xmlns:a16="http://schemas.microsoft.com/office/drawing/2014/main" id="{215C001E-7E67-400C-98C9-7DF337CA1E48}"/>
                </a:ext>
              </a:extLst>
            </p:cNvPr>
            <p:cNvCxnSpPr>
              <a:cxnSpLocks/>
            </p:cNvCxnSpPr>
            <p:nvPr/>
          </p:nvCxnSpPr>
          <p:spPr>
            <a:xfrm>
              <a:off x="8089890" y="5752963"/>
              <a:ext cx="514866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9" name="Gráfico 58" descr="Fechar">
            <a:extLst>
              <a:ext uri="{FF2B5EF4-FFF2-40B4-BE49-F238E27FC236}">
                <a16:creationId xmlns:a16="http://schemas.microsoft.com/office/drawing/2014/main" id="{6F315E7C-5940-47EC-AA08-D1C76773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4575" y="544303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CaixaDeTexto 63">
            <a:extLst>
              <a:ext uri="{FF2B5EF4-FFF2-40B4-BE49-F238E27FC236}">
                <a16:creationId xmlns:a16="http://schemas.microsoft.com/office/drawing/2014/main" id="{4053A967-621A-4884-901B-47CE6FB1742F}"/>
              </a:ext>
            </a:extLst>
          </p:cNvPr>
          <p:cNvSpPr txBox="1"/>
          <p:nvPr/>
        </p:nvSpPr>
        <p:spPr>
          <a:xfrm>
            <a:off x="107178" y="35903"/>
            <a:ext cx="7768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Ação: Realizar pagamento com gateway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33747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3BC2476-BC3C-4E65-A759-4BEB45F124BE}"/>
              </a:ext>
            </a:extLst>
          </p:cNvPr>
          <p:cNvGrpSpPr/>
          <p:nvPr/>
        </p:nvGrpSpPr>
        <p:grpSpPr>
          <a:xfrm>
            <a:off x="1240867" y="1034896"/>
            <a:ext cx="2625940" cy="1780037"/>
            <a:chOff x="956781" y="1928608"/>
            <a:chExt cx="2625940" cy="1780037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C9D867FA-0984-4D8D-9F17-A044A207E03B}"/>
                </a:ext>
              </a:extLst>
            </p:cNvPr>
            <p:cNvSpPr txBox="1"/>
            <p:nvPr/>
          </p:nvSpPr>
          <p:spPr>
            <a:xfrm>
              <a:off x="958788" y="2677070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789CDB9E-E5A0-4501-82E9-B80B7928B6D2}"/>
                </a:ext>
              </a:extLst>
            </p:cNvPr>
            <p:cNvCxnSpPr>
              <a:cxnSpLocks/>
            </p:cNvCxnSpPr>
            <p:nvPr/>
          </p:nvCxnSpPr>
          <p:spPr>
            <a:xfrm>
              <a:off x="1604799" y="2885924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8FB64D27-CFB6-4BA4-B50F-EDF74B8F6E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4567" y="2346379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BA588E4D-CBF2-423A-AE29-764AE63B78CC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1935330" y="234637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6BC7A778-5B8E-43D2-B6B9-5FC3FD830A46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1935330" y="342899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ABBBE4B-4D22-4438-AC0C-FE72DEB31989}"/>
                </a:ext>
              </a:extLst>
            </p:cNvPr>
            <p:cNvSpPr/>
            <p:nvPr/>
          </p:nvSpPr>
          <p:spPr>
            <a:xfrm>
              <a:off x="2473012" y="206673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6CEF3BF-6D54-4233-9B0D-6488B969AEDE}"/>
                </a:ext>
              </a:extLst>
            </p:cNvPr>
            <p:cNvSpPr/>
            <p:nvPr/>
          </p:nvSpPr>
          <p:spPr>
            <a:xfrm>
              <a:off x="2473012" y="314935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25" name="Gráfico 24" descr="Marca de seleção">
              <a:extLst>
                <a:ext uri="{FF2B5EF4-FFF2-40B4-BE49-F238E27FC236}">
                  <a16:creationId xmlns:a16="http://schemas.microsoft.com/office/drawing/2014/main" id="{ECDFAAEF-3793-4431-9D31-7FE038D6C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29861" y="1928608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Explosão: 8 Pontos 26">
              <a:extLst>
                <a:ext uri="{FF2B5EF4-FFF2-40B4-BE49-F238E27FC236}">
                  <a16:creationId xmlns:a16="http://schemas.microsoft.com/office/drawing/2014/main" id="{9081BC54-04AB-438C-A171-8B3609C26CB1}"/>
                </a:ext>
              </a:extLst>
            </p:cNvPr>
            <p:cNvSpPr/>
            <p:nvPr/>
          </p:nvSpPr>
          <p:spPr>
            <a:xfrm>
              <a:off x="1770065" y="3241228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9BF58001-B9F5-4AE3-B640-AC02273AF3FB}"/>
                </a:ext>
              </a:extLst>
            </p:cNvPr>
            <p:cNvSpPr txBox="1"/>
            <p:nvPr/>
          </p:nvSpPr>
          <p:spPr>
            <a:xfrm>
              <a:off x="956781" y="3240803"/>
              <a:ext cx="861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Ignorar</a:t>
              </a:r>
              <a:endParaRPr lang="en-US" dirty="0"/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E707A388-E95C-4D1D-8B02-02C751CACECB}"/>
              </a:ext>
            </a:extLst>
          </p:cNvPr>
          <p:cNvGrpSpPr/>
          <p:nvPr/>
        </p:nvGrpSpPr>
        <p:grpSpPr>
          <a:xfrm>
            <a:off x="6940522" y="967599"/>
            <a:ext cx="3305426" cy="1780037"/>
            <a:chOff x="6422441" y="1242807"/>
            <a:chExt cx="3305426" cy="1780037"/>
          </a:xfrm>
        </p:grpSpPr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C052F948-A5EA-46A7-902A-81B4E6A0FDE5}"/>
                </a:ext>
              </a:extLst>
            </p:cNvPr>
            <p:cNvSpPr txBox="1"/>
            <p:nvPr/>
          </p:nvSpPr>
          <p:spPr>
            <a:xfrm>
              <a:off x="7103934" y="1991269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F5309D5D-1387-40FE-89E9-9EEA5F71BC22}"/>
                </a:ext>
              </a:extLst>
            </p:cNvPr>
            <p:cNvCxnSpPr>
              <a:cxnSpLocks/>
            </p:cNvCxnSpPr>
            <p:nvPr/>
          </p:nvCxnSpPr>
          <p:spPr>
            <a:xfrm>
              <a:off x="7749945" y="2200123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FF3362C3-9535-4116-A5F1-AF6DFB7961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1660578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621DBDF6-C988-4635-B73C-B8F4201F6F93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>
              <a:off x="8080476" y="166057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to 34">
              <a:extLst>
                <a:ext uri="{FF2B5EF4-FFF2-40B4-BE49-F238E27FC236}">
                  <a16:creationId xmlns:a16="http://schemas.microsoft.com/office/drawing/2014/main" id="{DEBDF5BF-BB1F-4FE9-83DC-F31A4655A920}"/>
                </a:ext>
              </a:extLst>
            </p:cNvPr>
            <p:cNvCxnSpPr>
              <a:cxnSpLocks/>
              <a:endCxn id="37" idx="1"/>
            </p:cNvCxnSpPr>
            <p:nvPr/>
          </p:nvCxnSpPr>
          <p:spPr>
            <a:xfrm>
              <a:off x="8080476" y="274319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DE02DE63-EB67-42D1-959C-3AB6A86C8D4A}"/>
                </a:ext>
              </a:extLst>
            </p:cNvPr>
            <p:cNvSpPr/>
            <p:nvPr/>
          </p:nvSpPr>
          <p:spPr>
            <a:xfrm>
              <a:off x="8618158" y="138093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4C5B4A37-38B8-4EA7-8E9F-0974474C31D1}"/>
                </a:ext>
              </a:extLst>
            </p:cNvPr>
            <p:cNvSpPr/>
            <p:nvPr/>
          </p:nvSpPr>
          <p:spPr>
            <a:xfrm>
              <a:off x="8618158" y="246355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38" name="Gráfico 37" descr="Marca de seleção">
              <a:extLst>
                <a:ext uri="{FF2B5EF4-FFF2-40B4-BE49-F238E27FC236}">
                  <a16:creationId xmlns:a16="http://schemas.microsoft.com/office/drawing/2014/main" id="{21F22933-EEBC-4D6F-B2F9-ACE723094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75007" y="1242807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Explosão: 8 Pontos 38">
              <a:extLst>
                <a:ext uri="{FF2B5EF4-FFF2-40B4-BE49-F238E27FC236}">
                  <a16:creationId xmlns:a16="http://schemas.microsoft.com/office/drawing/2014/main" id="{817DADCD-BD48-4636-A168-53EB12A0B7DC}"/>
                </a:ext>
              </a:extLst>
            </p:cNvPr>
            <p:cNvSpPr/>
            <p:nvPr/>
          </p:nvSpPr>
          <p:spPr>
            <a:xfrm>
              <a:off x="7915211" y="2555427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Conector reto 40">
              <a:extLst>
                <a:ext uri="{FF2B5EF4-FFF2-40B4-BE49-F238E27FC236}">
                  <a16:creationId xmlns:a16="http://schemas.microsoft.com/office/drawing/2014/main" id="{F49E133D-52DE-4FAC-9816-DA366E64D66C}"/>
                </a:ext>
              </a:extLst>
            </p:cNvPr>
            <p:cNvCxnSpPr>
              <a:cxnSpLocks/>
            </p:cNvCxnSpPr>
            <p:nvPr/>
          </p:nvCxnSpPr>
          <p:spPr>
            <a:xfrm>
              <a:off x="6533965" y="3017665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1756593B-8225-4FA5-B595-F687C6DF84AF}"/>
                </a:ext>
              </a:extLst>
            </p:cNvPr>
            <p:cNvSpPr txBox="1"/>
            <p:nvPr/>
          </p:nvSpPr>
          <p:spPr>
            <a:xfrm>
              <a:off x="6422441" y="2360601"/>
              <a:ext cx="13063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Tentar novamente</a:t>
              </a:r>
              <a:endParaRPr lang="en-US" dirty="0"/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EE3A60FF-3B14-49B5-ACB3-AABF2FE71D16}"/>
              </a:ext>
            </a:extLst>
          </p:cNvPr>
          <p:cNvGrpSpPr/>
          <p:nvPr/>
        </p:nvGrpSpPr>
        <p:grpSpPr>
          <a:xfrm>
            <a:off x="612026" y="3636238"/>
            <a:ext cx="3254634" cy="1916096"/>
            <a:chOff x="1002643" y="3911446"/>
            <a:chExt cx="3254634" cy="1916096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9FCEFE5A-C54A-454B-B97B-47312AACED58}"/>
                </a:ext>
              </a:extLst>
            </p:cNvPr>
            <p:cNvSpPr txBox="1"/>
            <p:nvPr/>
          </p:nvSpPr>
          <p:spPr>
            <a:xfrm>
              <a:off x="1633344" y="4795967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48" name="Conector reto 47">
              <a:extLst>
                <a:ext uri="{FF2B5EF4-FFF2-40B4-BE49-F238E27FC236}">
                  <a16:creationId xmlns:a16="http://schemas.microsoft.com/office/drawing/2014/main" id="{93151F16-DCE1-4D06-97F7-7943F568E5F0}"/>
                </a:ext>
              </a:extLst>
            </p:cNvPr>
            <p:cNvCxnSpPr>
              <a:cxnSpLocks/>
            </p:cNvCxnSpPr>
            <p:nvPr/>
          </p:nvCxnSpPr>
          <p:spPr>
            <a:xfrm>
              <a:off x="2279355" y="5004821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833BE273-B5E7-4DF5-A44A-DCE412C912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9123" y="4465276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to 49">
              <a:extLst>
                <a:ext uri="{FF2B5EF4-FFF2-40B4-BE49-F238E27FC236}">
                  <a16:creationId xmlns:a16="http://schemas.microsoft.com/office/drawing/2014/main" id="{5ABB96E8-6FD7-4CC1-BC46-4E03A5277B19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>
              <a:off x="2609886" y="446527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to 50">
              <a:extLst>
                <a:ext uri="{FF2B5EF4-FFF2-40B4-BE49-F238E27FC236}">
                  <a16:creationId xmlns:a16="http://schemas.microsoft.com/office/drawing/2014/main" id="{28AA963C-5235-46DD-BA18-C2B24005FE0C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>
              <a:off x="2609886" y="554789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D6403632-2C97-4AE4-B073-F0A7812590EE}"/>
                </a:ext>
              </a:extLst>
            </p:cNvPr>
            <p:cNvSpPr/>
            <p:nvPr/>
          </p:nvSpPr>
          <p:spPr>
            <a:xfrm>
              <a:off x="3147568" y="418562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D5F107DD-09EF-4A1E-B697-7DAE5F731288}"/>
                </a:ext>
              </a:extLst>
            </p:cNvPr>
            <p:cNvSpPr/>
            <p:nvPr/>
          </p:nvSpPr>
          <p:spPr>
            <a:xfrm>
              <a:off x="3147568" y="5268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54" name="Gráfico 53" descr="Marca de seleção">
              <a:extLst>
                <a:ext uri="{FF2B5EF4-FFF2-40B4-BE49-F238E27FC236}">
                  <a16:creationId xmlns:a16="http://schemas.microsoft.com/office/drawing/2014/main" id="{0EBF6D60-76BF-49C9-84E4-333A40399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91975" y="4519754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5" name="Explosão: 8 Pontos 54">
              <a:extLst>
                <a:ext uri="{FF2B5EF4-FFF2-40B4-BE49-F238E27FC236}">
                  <a16:creationId xmlns:a16="http://schemas.microsoft.com/office/drawing/2014/main" id="{EE2CAAF8-AB76-4955-B5C1-9ECB11995F4E}"/>
                </a:ext>
              </a:extLst>
            </p:cNvPr>
            <p:cNvSpPr/>
            <p:nvPr/>
          </p:nvSpPr>
          <p:spPr>
            <a:xfrm>
              <a:off x="2444621" y="5360125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E99F4A11-0963-4052-9F5D-B656A85C2E1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371" y="4276936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B4081DC3-A153-4C25-8F7C-2DFAE067AEC8}"/>
                </a:ext>
              </a:extLst>
            </p:cNvPr>
            <p:cNvSpPr txBox="1"/>
            <p:nvPr/>
          </p:nvSpPr>
          <p:spPr>
            <a:xfrm>
              <a:off x="1002643" y="3911446"/>
              <a:ext cx="1036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Desfazer</a:t>
              </a:r>
              <a:endParaRPr lang="en-US" dirty="0"/>
            </a:p>
          </p:txBody>
        </p:sp>
      </p:grpSp>
      <p:grpSp>
        <p:nvGrpSpPr>
          <p:cNvPr id="125" name="Agrupar 124">
            <a:extLst>
              <a:ext uri="{FF2B5EF4-FFF2-40B4-BE49-F238E27FC236}">
                <a16:creationId xmlns:a16="http://schemas.microsoft.com/office/drawing/2014/main" id="{12B64D2C-2DB4-4528-964E-4AC88ABF7EFE}"/>
              </a:ext>
            </a:extLst>
          </p:cNvPr>
          <p:cNvGrpSpPr/>
          <p:nvPr/>
        </p:nvGrpSpPr>
        <p:grpSpPr>
          <a:xfrm>
            <a:off x="5265832" y="3247509"/>
            <a:ext cx="4985767" cy="3023737"/>
            <a:chOff x="4742100" y="3522717"/>
            <a:chExt cx="4985767" cy="3023737"/>
          </a:xfrm>
        </p:grpSpPr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D5A25B24-0763-4395-913D-8743AA11376C}"/>
                </a:ext>
              </a:extLst>
            </p:cNvPr>
            <p:cNvSpPr txBox="1"/>
            <p:nvPr/>
          </p:nvSpPr>
          <p:spPr>
            <a:xfrm>
              <a:off x="4742100" y="4809754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61" name="Conector reto 60">
              <a:extLst>
                <a:ext uri="{FF2B5EF4-FFF2-40B4-BE49-F238E27FC236}">
                  <a16:creationId xmlns:a16="http://schemas.microsoft.com/office/drawing/2014/main" id="{FC9049D2-0ADF-4696-97A2-89D2C165E00F}"/>
                </a:ext>
              </a:extLst>
            </p:cNvPr>
            <p:cNvCxnSpPr>
              <a:cxnSpLocks/>
            </p:cNvCxnSpPr>
            <p:nvPr/>
          </p:nvCxnSpPr>
          <p:spPr>
            <a:xfrm>
              <a:off x="7096406" y="4838779"/>
              <a:ext cx="396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to 61">
              <a:extLst>
                <a:ext uri="{FF2B5EF4-FFF2-40B4-BE49-F238E27FC236}">
                  <a16:creationId xmlns:a16="http://schemas.microsoft.com/office/drawing/2014/main" id="{EE19482C-C4BF-4A01-AB12-6F692ED533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8797" y="3990322"/>
              <a:ext cx="0" cy="19972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A62FECB9-BC86-43DF-9A1B-24F31473C631}"/>
                </a:ext>
              </a:extLst>
            </p:cNvPr>
            <p:cNvCxnSpPr>
              <a:cxnSpLocks/>
            </p:cNvCxnSpPr>
            <p:nvPr/>
          </p:nvCxnSpPr>
          <p:spPr>
            <a:xfrm>
              <a:off x="7478085" y="3990320"/>
              <a:ext cx="112772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tângulo 64">
              <a:extLst>
                <a:ext uri="{FF2B5EF4-FFF2-40B4-BE49-F238E27FC236}">
                  <a16:creationId xmlns:a16="http://schemas.microsoft.com/office/drawing/2014/main" id="{1CE5C72E-1CB9-421C-AF59-CB9004FDAC2D}"/>
                </a:ext>
              </a:extLst>
            </p:cNvPr>
            <p:cNvSpPr/>
            <p:nvPr/>
          </p:nvSpPr>
          <p:spPr>
            <a:xfrm>
              <a:off x="8618158" y="3911446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66" name="Retângulo 65">
              <a:extLst>
                <a:ext uri="{FF2B5EF4-FFF2-40B4-BE49-F238E27FC236}">
                  <a16:creationId xmlns:a16="http://schemas.microsoft.com/office/drawing/2014/main" id="{6AEA8FB5-44DD-406E-8247-B0A3768EF8CC}"/>
                </a:ext>
              </a:extLst>
            </p:cNvPr>
            <p:cNvSpPr/>
            <p:nvPr/>
          </p:nvSpPr>
          <p:spPr>
            <a:xfrm>
              <a:off x="8618158" y="5722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cxnSp>
          <p:nvCxnSpPr>
            <p:cNvPr id="72" name="Conector reto 71">
              <a:extLst>
                <a:ext uri="{FF2B5EF4-FFF2-40B4-BE49-F238E27FC236}">
                  <a16:creationId xmlns:a16="http://schemas.microsoft.com/office/drawing/2014/main" id="{AC287BEA-BE0A-419D-B5AC-F4E9AB982A68}"/>
                </a:ext>
              </a:extLst>
            </p:cNvPr>
            <p:cNvCxnSpPr>
              <a:cxnSpLocks/>
              <a:endCxn id="73" idx="1"/>
            </p:cNvCxnSpPr>
            <p:nvPr/>
          </p:nvCxnSpPr>
          <p:spPr>
            <a:xfrm>
              <a:off x="5345186" y="5004821"/>
              <a:ext cx="28126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F31E06A8-2022-419A-B4AE-5BC126CFA7AF}"/>
                </a:ext>
              </a:extLst>
            </p:cNvPr>
            <p:cNvSpPr/>
            <p:nvPr/>
          </p:nvSpPr>
          <p:spPr>
            <a:xfrm>
              <a:off x="5626451" y="4725174"/>
              <a:ext cx="1500026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Coordenador</a:t>
              </a:r>
              <a:endParaRPr lang="en-US" dirty="0"/>
            </a:p>
          </p:txBody>
        </p:sp>
        <p:cxnSp>
          <p:nvCxnSpPr>
            <p:cNvPr id="86" name="Conector reto 85">
              <a:extLst>
                <a:ext uri="{FF2B5EF4-FFF2-40B4-BE49-F238E27FC236}">
                  <a16:creationId xmlns:a16="http://schemas.microsoft.com/office/drawing/2014/main" id="{32BEADF8-5FB2-488B-A543-D7AEF70EB74B}"/>
                </a:ext>
              </a:extLst>
            </p:cNvPr>
            <p:cNvCxnSpPr>
              <a:cxnSpLocks/>
            </p:cNvCxnSpPr>
            <p:nvPr/>
          </p:nvCxnSpPr>
          <p:spPr>
            <a:xfrm>
              <a:off x="7484961" y="5987562"/>
              <a:ext cx="112772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18868C06-65B4-42F1-9EA3-8CCBE504B896}"/>
                </a:ext>
              </a:extLst>
            </p:cNvPr>
            <p:cNvSpPr txBox="1"/>
            <p:nvPr/>
          </p:nvSpPr>
          <p:spPr>
            <a:xfrm>
              <a:off x="7354878" y="3522717"/>
              <a:ext cx="9944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Preparar</a:t>
              </a:r>
              <a:endParaRPr lang="en-US" dirty="0"/>
            </a:p>
          </p:txBody>
        </p:sp>
        <p:cxnSp>
          <p:nvCxnSpPr>
            <p:cNvPr id="91" name="Conector reto 90">
              <a:extLst>
                <a:ext uri="{FF2B5EF4-FFF2-40B4-BE49-F238E27FC236}">
                  <a16:creationId xmlns:a16="http://schemas.microsoft.com/office/drawing/2014/main" id="{236432CB-2304-452E-916E-66282508C588}"/>
                </a:ext>
              </a:extLst>
            </p:cNvPr>
            <p:cNvCxnSpPr>
              <a:cxnSpLocks/>
            </p:cNvCxnSpPr>
            <p:nvPr/>
          </p:nvCxnSpPr>
          <p:spPr>
            <a:xfrm>
              <a:off x="7126477" y="5118725"/>
              <a:ext cx="60233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>
              <a:extLst>
                <a:ext uri="{FF2B5EF4-FFF2-40B4-BE49-F238E27FC236}">
                  <a16:creationId xmlns:a16="http://schemas.microsoft.com/office/drawing/2014/main" id="{43B97E14-28B6-4448-9F31-ED7947FCCF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32570" y="4220194"/>
              <a:ext cx="0" cy="192786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ector reto 95">
              <a:extLst>
                <a:ext uri="{FF2B5EF4-FFF2-40B4-BE49-F238E27FC236}">
                  <a16:creationId xmlns:a16="http://schemas.microsoft.com/office/drawing/2014/main" id="{CFE3098E-5B03-4073-B956-60BBF51404C2}"/>
                </a:ext>
              </a:extLst>
            </p:cNvPr>
            <p:cNvCxnSpPr>
              <a:cxnSpLocks/>
            </p:cNvCxnSpPr>
            <p:nvPr/>
          </p:nvCxnSpPr>
          <p:spPr>
            <a:xfrm>
              <a:off x="7728807" y="4220194"/>
              <a:ext cx="883882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ctor reto 103">
              <a:extLst>
                <a:ext uri="{FF2B5EF4-FFF2-40B4-BE49-F238E27FC236}">
                  <a16:creationId xmlns:a16="http://schemas.microsoft.com/office/drawing/2014/main" id="{052194AE-6F65-4387-95F7-4D214E833EAE}"/>
                </a:ext>
              </a:extLst>
            </p:cNvPr>
            <p:cNvCxnSpPr>
              <a:cxnSpLocks/>
            </p:cNvCxnSpPr>
            <p:nvPr/>
          </p:nvCxnSpPr>
          <p:spPr>
            <a:xfrm>
              <a:off x="7721931" y="6148054"/>
              <a:ext cx="883882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8168BE09-2418-4EF3-9E1E-E5F5EAFB6958}"/>
                </a:ext>
              </a:extLst>
            </p:cNvPr>
            <p:cNvSpPr txBox="1"/>
            <p:nvPr/>
          </p:nvSpPr>
          <p:spPr>
            <a:xfrm>
              <a:off x="7510461" y="6177122"/>
              <a:ext cx="11290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Confirmar</a:t>
              </a:r>
              <a:endParaRPr lang="en-US" dirty="0"/>
            </a:p>
          </p:txBody>
        </p:sp>
        <p:sp>
          <p:nvSpPr>
            <p:cNvPr id="109" name="CaixaDeTexto 108">
              <a:extLst>
                <a:ext uri="{FF2B5EF4-FFF2-40B4-BE49-F238E27FC236}">
                  <a16:creationId xmlns:a16="http://schemas.microsoft.com/office/drawing/2014/main" id="{C53B35E6-8F46-4795-A959-97FC4B627384}"/>
                </a:ext>
              </a:extLst>
            </p:cNvPr>
            <p:cNvSpPr txBox="1"/>
            <p:nvPr/>
          </p:nvSpPr>
          <p:spPr>
            <a:xfrm>
              <a:off x="8120425" y="4800259"/>
              <a:ext cx="1074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Feedback</a:t>
              </a:r>
              <a:endParaRPr lang="en-US" dirty="0"/>
            </a:p>
          </p:txBody>
        </p:sp>
        <p:cxnSp>
          <p:nvCxnSpPr>
            <p:cNvPr id="110" name="Conector reto 109">
              <a:extLst>
                <a:ext uri="{FF2B5EF4-FFF2-40B4-BE49-F238E27FC236}">
                  <a16:creationId xmlns:a16="http://schemas.microsoft.com/office/drawing/2014/main" id="{1A12785D-D8AA-4837-BBE2-3C9716B89A25}"/>
                </a:ext>
              </a:extLst>
            </p:cNvPr>
            <p:cNvCxnSpPr>
              <a:cxnSpLocks/>
            </p:cNvCxnSpPr>
            <p:nvPr/>
          </p:nvCxnSpPr>
          <p:spPr>
            <a:xfrm>
              <a:off x="7119601" y="4976372"/>
              <a:ext cx="980112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to 111">
              <a:extLst>
                <a:ext uri="{FF2B5EF4-FFF2-40B4-BE49-F238E27FC236}">
                  <a16:creationId xmlns:a16="http://schemas.microsoft.com/office/drawing/2014/main" id="{D106ABFD-53B2-494D-A680-9D70FFCEC9E9}"/>
                </a:ext>
              </a:extLst>
            </p:cNvPr>
            <p:cNvCxnSpPr>
              <a:cxnSpLocks/>
            </p:cNvCxnSpPr>
            <p:nvPr/>
          </p:nvCxnSpPr>
          <p:spPr>
            <a:xfrm>
              <a:off x="8099713" y="4443189"/>
              <a:ext cx="514866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ctor reto 113">
              <a:extLst>
                <a:ext uri="{FF2B5EF4-FFF2-40B4-BE49-F238E27FC236}">
                  <a16:creationId xmlns:a16="http://schemas.microsoft.com/office/drawing/2014/main" id="{89187A0B-BC3A-4A92-967D-7B5AC402B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4423792"/>
              <a:ext cx="0" cy="1329171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ector reto 119">
              <a:extLst>
                <a:ext uri="{FF2B5EF4-FFF2-40B4-BE49-F238E27FC236}">
                  <a16:creationId xmlns:a16="http://schemas.microsoft.com/office/drawing/2014/main" id="{215C001E-7E67-400C-98C9-7DF337CA1E48}"/>
                </a:ext>
              </a:extLst>
            </p:cNvPr>
            <p:cNvCxnSpPr>
              <a:cxnSpLocks/>
            </p:cNvCxnSpPr>
            <p:nvPr/>
          </p:nvCxnSpPr>
          <p:spPr>
            <a:xfrm>
              <a:off x="8089890" y="5752963"/>
              <a:ext cx="514866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4053A967-621A-4884-901B-47CE6FB1742F}"/>
              </a:ext>
            </a:extLst>
          </p:cNvPr>
          <p:cNvSpPr txBox="1"/>
          <p:nvPr/>
        </p:nvSpPr>
        <p:spPr>
          <a:xfrm>
            <a:off x="107178" y="35903"/>
            <a:ext cx="6360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Ação: Enviar e-mail com sucesso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7" name="Gráfico 66" descr="Marca de seleção">
            <a:extLst>
              <a:ext uri="{FF2B5EF4-FFF2-40B4-BE49-F238E27FC236}">
                <a16:creationId xmlns:a16="http://schemas.microsoft.com/office/drawing/2014/main" id="{370EE374-0F6F-4F40-8F95-6B4894960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9809" y="373197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9975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3BC2476-BC3C-4E65-A759-4BEB45F124BE}"/>
              </a:ext>
            </a:extLst>
          </p:cNvPr>
          <p:cNvGrpSpPr/>
          <p:nvPr/>
        </p:nvGrpSpPr>
        <p:grpSpPr>
          <a:xfrm>
            <a:off x="1240867" y="1034896"/>
            <a:ext cx="2625940" cy="1780037"/>
            <a:chOff x="956781" y="1928608"/>
            <a:chExt cx="2625940" cy="1780037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C9D867FA-0984-4D8D-9F17-A044A207E03B}"/>
                </a:ext>
              </a:extLst>
            </p:cNvPr>
            <p:cNvSpPr txBox="1"/>
            <p:nvPr/>
          </p:nvSpPr>
          <p:spPr>
            <a:xfrm>
              <a:off x="958788" y="2677070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789CDB9E-E5A0-4501-82E9-B80B7928B6D2}"/>
                </a:ext>
              </a:extLst>
            </p:cNvPr>
            <p:cNvCxnSpPr>
              <a:cxnSpLocks/>
            </p:cNvCxnSpPr>
            <p:nvPr/>
          </p:nvCxnSpPr>
          <p:spPr>
            <a:xfrm>
              <a:off x="1604799" y="2885924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8FB64D27-CFB6-4BA4-B50F-EDF74B8F6E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4567" y="2346379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BA588E4D-CBF2-423A-AE29-764AE63B78CC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1935330" y="234637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6BC7A778-5B8E-43D2-B6B9-5FC3FD830A46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1935330" y="342899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ABBBE4B-4D22-4438-AC0C-FE72DEB31989}"/>
                </a:ext>
              </a:extLst>
            </p:cNvPr>
            <p:cNvSpPr/>
            <p:nvPr/>
          </p:nvSpPr>
          <p:spPr>
            <a:xfrm>
              <a:off x="2473012" y="206673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6CEF3BF-6D54-4233-9B0D-6488B969AEDE}"/>
                </a:ext>
              </a:extLst>
            </p:cNvPr>
            <p:cNvSpPr/>
            <p:nvPr/>
          </p:nvSpPr>
          <p:spPr>
            <a:xfrm>
              <a:off x="2473012" y="314935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25" name="Gráfico 24" descr="Marca de seleção">
              <a:extLst>
                <a:ext uri="{FF2B5EF4-FFF2-40B4-BE49-F238E27FC236}">
                  <a16:creationId xmlns:a16="http://schemas.microsoft.com/office/drawing/2014/main" id="{ECDFAAEF-3793-4431-9D31-7FE038D6C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29861" y="1928608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Explosão: 8 Pontos 26">
              <a:extLst>
                <a:ext uri="{FF2B5EF4-FFF2-40B4-BE49-F238E27FC236}">
                  <a16:creationId xmlns:a16="http://schemas.microsoft.com/office/drawing/2014/main" id="{9081BC54-04AB-438C-A171-8B3609C26CB1}"/>
                </a:ext>
              </a:extLst>
            </p:cNvPr>
            <p:cNvSpPr/>
            <p:nvPr/>
          </p:nvSpPr>
          <p:spPr>
            <a:xfrm>
              <a:off x="1770065" y="3241228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9BF58001-B9F5-4AE3-B640-AC02273AF3FB}"/>
                </a:ext>
              </a:extLst>
            </p:cNvPr>
            <p:cNvSpPr txBox="1"/>
            <p:nvPr/>
          </p:nvSpPr>
          <p:spPr>
            <a:xfrm>
              <a:off x="956781" y="3240803"/>
              <a:ext cx="861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Ignorar</a:t>
              </a:r>
              <a:endParaRPr lang="en-US" dirty="0"/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E707A388-E95C-4D1D-8B02-02C751CACECB}"/>
              </a:ext>
            </a:extLst>
          </p:cNvPr>
          <p:cNvGrpSpPr/>
          <p:nvPr/>
        </p:nvGrpSpPr>
        <p:grpSpPr>
          <a:xfrm>
            <a:off x="6940522" y="967599"/>
            <a:ext cx="3305426" cy="1780037"/>
            <a:chOff x="6422441" y="1242807"/>
            <a:chExt cx="3305426" cy="1780037"/>
          </a:xfrm>
        </p:grpSpPr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C052F948-A5EA-46A7-902A-81B4E6A0FDE5}"/>
                </a:ext>
              </a:extLst>
            </p:cNvPr>
            <p:cNvSpPr txBox="1"/>
            <p:nvPr/>
          </p:nvSpPr>
          <p:spPr>
            <a:xfrm>
              <a:off x="7103934" y="1991269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F5309D5D-1387-40FE-89E9-9EEA5F71BC22}"/>
                </a:ext>
              </a:extLst>
            </p:cNvPr>
            <p:cNvCxnSpPr>
              <a:cxnSpLocks/>
            </p:cNvCxnSpPr>
            <p:nvPr/>
          </p:nvCxnSpPr>
          <p:spPr>
            <a:xfrm>
              <a:off x="7749945" y="2200123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FF3362C3-9535-4116-A5F1-AF6DFB7961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1660578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621DBDF6-C988-4635-B73C-B8F4201F6F93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>
              <a:off x="8080476" y="166057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to 34">
              <a:extLst>
                <a:ext uri="{FF2B5EF4-FFF2-40B4-BE49-F238E27FC236}">
                  <a16:creationId xmlns:a16="http://schemas.microsoft.com/office/drawing/2014/main" id="{DEBDF5BF-BB1F-4FE9-83DC-F31A4655A920}"/>
                </a:ext>
              </a:extLst>
            </p:cNvPr>
            <p:cNvCxnSpPr>
              <a:cxnSpLocks/>
              <a:endCxn id="37" idx="1"/>
            </p:cNvCxnSpPr>
            <p:nvPr/>
          </p:nvCxnSpPr>
          <p:spPr>
            <a:xfrm>
              <a:off x="8080476" y="274319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DE02DE63-EB67-42D1-959C-3AB6A86C8D4A}"/>
                </a:ext>
              </a:extLst>
            </p:cNvPr>
            <p:cNvSpPr/>
            <p:nvPr/>
          </p:nvSpPr>
          <p:spPr>
            <a:xfrm>
              <a:off x="8618158" y="138093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4C5B4A37-38B8-4EA7-8E9F-0974474C31D1}"/>
                </a:ext>
              </a:extLst>
            </p:cNvPr>
            <p:cNvSpPr/>
            <p:nvPr/>
          </p:nvSpPr>
          <p:spPr>
            <a:xfrm>
              <a:off x="8618158" y="246355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38" name="Gráfico 37" descr="Marca de seleção">
              <a:extLst>
                <a:ext uri="{FF2B5EF4-FFF2-40B4-BE49-F238E27FC236}">
                  <a16:creationId xmlns:a16="http://schemas.microsoft.com/office/drawing/2014/main" id="{21F22933-EEBC-4D6F-B2F9-ACE723094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75007" y="1242807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Explosão: 8 Pontos 38">
              <a:extLst>
                <a:ext uri="{FF2B5EF4-FFF2-40B4-BE49-F238E27FC236}">
                  <a16:creationId xmlns:a16="http://schemas.microsoft.com/office/drawing/2014/main" id="{817DADCD-BD48-4636-A168-53EB12A0B7DC}"/>
                </a:ext>
              </a:extLst>
            </p:cNvPr>
            <p:cNvSpPr/>
            <p:nvPr/>
          </p:nvSpPr>
          <p:spPr>
            <a:xfrm>
              <a:off x="7915211" y="2555427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Conector reto 40">
              <a:extLst>
                <a:ext uri="{FF2B5EF4-FFF2-40B4-BE49-F238E27FC236}">
                  <a16:creationId xmlns:a16="http://schemas.microsoft.com/office/drawing/2014/main" id="{F49E133D-52DE-4FAC-9816-DA366E64D66C}"/>
                </a:ext>
              </a:extLst>
            </p:cNvPr>
            <p:cNvCxnSpPr>
              <a:cxnSpLocks/>
            </p:cNvCxnSpPr>
            <p:nvPr/>
          </p:nvCxnSpPr>
          <p:spPr>
            <a:xfrm>
              <a:off x="6533965" y="3017665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1756593B-8225-4FA5-B595-F687C6DF84AF}"/>
                </a:ext>
              </a:extLst>
            </p:cNvPr>
            <p:cNvSpPr txBox="1"/>
            <p:nvPr/>
          </p:nvSpPr>
          <p:spPr>
            <a:xfrm>
              <a:off x="6422441" y="2360601"/>
              <a:ext cx="13063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Tentar novamente</a:t>
              </a:r>
              <a:endParaRPr lang="en-US" dirty="0"/>
            </a:p>
          </p:txBody>
        </p:sp>
      </p:grpSp>
      <p:pic>
        <p:nvPicPr>
          <p:cNvPr id="59" name="Gráfico 58" descr="Fechar">
            <a:extLst>
              <a:ext uri="{FF2B5EF4-FFF2-40B4-BE49-F238E27FC236}">
                <a16:creationId xmlns:a16="http://schemas.microsoft.com/office/drawing/2014/main" id="{6F315E7C-5940-47EC-AA08-D1C76773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4575" y="544303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CaixaDeTexto 63">
            <a:extLst>
              <a:ext uri="{FF2B5EF4-FFF2-40B4-BE49-F238E27FC236}">
                <a16:creationId xmlns:a16="http://schemas.microsoft.com/office/drawing/2014/main" id="{4053A967-621A-4884-901B-47CE6FB1742F}"/>
              </a:ext>
            </a:extLst>
          </p:cNvPr>
          <p:cNvSpPr txBox="1"/>
          <p:nvPr/>
        </p:nvSpPr>
        <p:spPr>
          <a:xfrm>
            <a:off x="107178" y="35903"/>
            <a:ext cx="7768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Ação: Realizar pagamento com gateway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36952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1088A1E-2EBE-49B0-8498-B8FE4EC51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315"/>
            <a:ext cx="12192000" cy="629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45671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3BC2476-BC3C-4E65-A759-4BEB45F124BE}"/>
              </a:ext>
            </a:extLst>
          </p:cNvPr>
          <p:cNvGrpSpPr/>
          <p:nvPr/>
        </p:nvGrpSpPr>
        <p:grpSpPr>
          <a:xfrm>
            <a:off x="1240867" y="1034896"/>
            <a:ext cx="2625940" cy="1780037"/>
            <a:chOff x="956781" y="1928608"/>
            <a:chExt cx="2625940" cy="1780037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C9D867FA-0984-4D8D-9F17-A044A207E03B}"/>
                </a:ext>
              </a:extLst>
            </p:cNvPr>
            <p:cNvSpPr txBox="1"/>
            <p:nvPr/>
          </p:nvSpPr>
          <p:spPr>
            <a:xfrm>
              <a:off x="958788" y="2677070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789CDB9E-E5A0-4501-82E9-B80B7928B6D2}"/>
                </a:ext>
              </a:extLst>
            </p:cNvPr>
            <p:cNvCxnSpPr>
              <a:cxnSpLocks/>
            </p:cNvCxnSpPr>
            <p:nvPr/>
          </p:nvCxnSpPr>
          <p:spPr>
            <a:xfrm>
              <a:off x="1604799" y="2885924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8FB64D27-CFB6-4BA4-B50F-EDF74B8F6E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4567" y="2346379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BA588E4D-CBF2-423A-AE29-764AE63B78CC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1935330" y="234637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6BC7A778-5B8E-43D2-B6B9-5FC3FD830A46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1935330" y="342899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ABBBE4B-4D22-4438-AC0C-FE72DEB31989}"/>
                </a:ext>
              </a:extLst>
            </p:cNvPr>
            <p:cNvSpPr/>
            <p:nvPr/>
          </p:nvSpPr>
          <p:spPr>
            <a:xfrm>
              <a:off x="2473012" y="206673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6CEF3BF-6D54-4233-9B0D-6488B969AEDE}"/>
                </a:ext>
              </a:extLst>
            </p:cNvPr>
            <p:cNvSpPr/>
            <p:nvPr/>
          </p:nvSpPr>
          <p:spPr>
            <a:xfrm>
              <a:off x="2473012" y="314935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25" name="Gráfico 24" descr="Marca de seleção">
              <a:extLst>
                <a:ext uri="{FF2B5EF4-FFF2-40B4-BE49-F238E27FC236}">
                  <a16:creationId xmlns:a16="http://schemas.microsoft.com/office/drawing/2014/main" id="{ECDFAAEF-3793-4431-9D31-7FE038D6C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29861" y="1928608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Explosão: 8 Pontos 26">
              <a:extLst>
                <a:ext uri="{FF2B5EF4-FFF2-40B4-BE49-F238E27FC236}">
                  <a16:creationId xmlns:a16="http://schemas.microsoft.com/office/drawing/2014/main" id="{9081BC54-04AB-438C-A171-8B3609C26CB1}"/>
                </a:ext>
              </a:extLst>
            </p:cNvPr>
            <p:cNvSpPr/>
            <p:nvPr/>
          </p:nvSpPr>
          <p:spPr>
            <a:xfrm>
              <a:off x="1770065" y="3241228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9BF58001-B9F5-4AE3-B640-AC02273AF3FB}"/>
                </a:ext>
              </a:extLst>
            </p:cNvPr>
            <p:cNvSpPr txBox="1"/>
            <p:nvPr/>
          </p:nvSpPr>
          <p:spPr>
            <a:xfrm>
              <a:off x="956781" y="3240803"/>
              <a:ext cx="861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Ignorar</a:t>
              </a:r>
              <a:endParaRPr lang="en-US" dirty="0"/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E707A388-E95C-4D1D-8B02-02C751CACECB}"/>
              </a:ext>
            </a:extLst>
          </p:cNvPr>
          <p:cNvGrpSpPr/>
          <p:nvPr/>
        </p:nvGrpSpPr>
        <p:grpSpPr>
          <a:xfrm>
            <a:off x="6940522" y="967599"/>
            <a:ext cx="3305426" cy="1780037"/>
            <a:chOff x="6422441" y="1242807"/>
            <a:chExt cx="3305426" cy="1780037"/>
          </a:xfrm>
        </p:grpSpPr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C052F948-A5EA-46A7-902A-81B4E6A0FDE5}"/>
                </a:ext>
              </a:extLst>
            </p:cNvPr>
            <p:cNvSpPr txBox="1"/>
            <p:nvPr/>
          </p:nvSpPr>
          <p:spPr>
            <a:xfrm>
              <a:off x="7103934" y="1991269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F5309D5D-1387-40FE-89E9-9EEA5F71BC22}"/>
                </a:ext>
              </a:extLst>
            </p:cNvPr>
            <p:cNvCxnSpPr>
              <a:cxnSpLocks/>
            </p:cNvCxnSpPr>
            <p:nvPr/>
          </p:nvCxnSpPr>
          <p:spPr>
            <a:xfrm>
              <a:off x="7749945" y="2200123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FF3362C3-9535-4116-A5F1-AF6DFB7961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1660578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621DBDF6-C988-4635-B73C-B8F4201F6F93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>
              <a:off x="8080476" y="166057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to 34">
              <a:extLst>
                <a:ext uri="{FF2B5EF4-FFF2-40B4-BE49-F238E27FC236}">
                  <a16:creationId xmlns:a16="http://schemas.microsoft.com/office/drawing/2014/main" id="{DEBDF5BF-BB1F-4FE9-83DC-F31A4655A920}"/>
                </a:ext>
              </a:extLst>
            </p:cNvPr>
            <p:cNvCxnSpPr>
              <a:cxnSpLocks/>
              <a:endCxn id="37" idx="1"/>
            </p:cNvCxnSpPr>
            <p:nvPr/>
          </p:nvCxnSpPr>
          <p:spPr>
            <a:xfrm>
              <a:off x="8080476" y="274319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DE02DE63-EB67-42D1-959C-3AB6A86C8D4A}"/>
                </a:ext>
              </a:extLst>
            </p:cNvPr>
            <p:cNvSpPr/>
            <p:nvPr/>
          </p:nvSpPr>
          <p:spPr>
            <a:xfrm>
              <a:off x="8618158" y="138093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4C5B4A37-38B8-4EA7-8E9F-0974474C31D1}"/>
                </a:ext>
              </a:extLst>
            </p:cNvPr>
            <p:cNvSpPr/>
            <p:nvPr/>
          </p:nvSpPr>
          <p:spPr>
            <a:xfrm>
              <a:off x="8618158" y="246355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38" name="Gráfico 37" descr="Marca de seleção">
              <a:extLst>
                <a:ext uri="{FF2B5EF4-FFF2-40B4-BE49-F238E27FC236}">
                  <a16:creationId xmlns:a16="http://schemas.microsoft.com/office/drawing/2014/main" id="{21F22933-EEBC-4D6F-B2F9-ACE723094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75007" y="1242807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Explosão: 8 Pontos 38">
              <a:extLst>
                <a:ext uri="{FF2B5EF4-FFF2-40B4-BE49-F238E27FC236}">
                  <a16:creationId xmlns:a16="http://schemas.microsoft.com/office/drawing/2014/main" id="{817DADCD-BD48-4636-A168-53EB12A0B7DC}"/>
                </a:ext>
              </a:extLst>
            </p:cNvPr>
            <p:cNvSpPr/>
            <p:nvPr/>
          </p:nvSpPr>
          <p:spPr>
            <a:xfrm>
              <a:off x="7915211" y="2555427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Conector reto 40">
              <a:extLst>
                <a:ext uri="{FF2B5EF4-FFF2-40B4-BE49-F238E27FC236}">
                  <a16:creationId xmlns:a16="http://schemas.microsoft.com/office/drawing/2014/main" id="{F49E133D-52DE-4FAC-9816-DA366E64D66C}"/>
                </a:ext>
              </a:extLst>
            </p:cNvPr>
            <p:cNvCxnSpPr>
              <a:cxnSpLocks/>
            </p:cNvCxnSpPr>
            <p:nvPr/>
          </p:nvCxnSpPr>
          <p:spPr>
            <a:xfrm>
              <a:off x="6533965" y="3017665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1756593B-8225-4FA5-B595-F687C6DF84AF}"/>
                </a:ext>
              </a:extLst>
            </p:cNvPr>
            <p:cNvSpPr txBox="1"/>
            <p:nvPr/>
          </p:nvSpPr>
          <p:spPr>
            <a:xfrm>
              <a:off x="6422441" y="2360601"/>
              <a:ext cx="13063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Tentar novamente</a:t>
              </a:r>
              <a:endParaRPr lang="en-US" dirty="0"/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EE3A60FF-3B14-49B5-ACB3-AABF2FE71D16}"/>
              </a:ext>
            </a:extLst>
          </p:cNvPr>
          <p:cNvGrpSpPr/>
          <p:nvPr/>
        </p:nvGrpSpPr>
        <p:grpSpPr>
          <a:xfrm>
            <a:off x="612026" y="3636238"/>
            <a:ext cx="3254634" cy="1916096"/>
            <a:chOff x="1002643" y="3911446"/>
            <a:chExt cx="3254634" cy="1916096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9FCEFE5A-C54A-454B-B97B-47312AACED58}"/>
                </a:ext>
              </a:extLst>
            </p:cNvPr>
            <p:cNvSpPr txBox="1"/>
            <p:nvPr/>
          </p:nvSpPr>
          <p:spPr>
            <a:xfrm>
              <a:off x="1633344" y="4795967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48" name="Conector reto 47">
              <a:extLst>
                <a:ext uri="{FF2B5EF4-FFF2-40B4-BE49-F238E27FC236}">
                  <a16:creationId xmlns:a16="http://schemas.microsoft.com/office/drawing/2014/main" id="{93151F16-DCE1-4D06-97F7-7943F568E5F0}"/>
                </a:ext>
              </a:extLst>
            </p:cNvPr>
            <p:cNvCxnSpPr>
              <a:cxnSpLocks/>
            </p:cNvCxnSpPr>
            <p:nvPr/>
          </p:nvCxnSpPr>
          <p:spPr>
            <a:xfrm>
              <a:off x="2279355" y="5004821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833BE273-B5E7-4DF5-A44A-DCE412C912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9123" y="4465276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to 49">
              <a:extLst>
                <a:ext uri="{FF2B5EF4-FFF2-40B4-BE49-F238E27FC236}">
                  <a16:creationId xmlns:a16="http://schemas.microsoft.com/office/drawing/2014/main" id="{5ABB96E8-6FD7-4CC1-BC46-4E03A5277B19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>
              <a:off x="2609886" y="446527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to 50">
              <a:extLst>
                <a:ext uri="{FF2B5EF4-FFF2-40B4-BE49-F238E27FC236}">
                  <a16:creationId xmlns:a16="http://schemas.microsoft.com/office/drawing/2014/main" id="{28AA963C-5235-46DD-BA18-C2B24005FE0C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>
              <a:off x="2609886" y="554789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D6403632-2C97-4AE4-B073-F0A7812590EE}"/>
                </a:ext>
              </a:extLst>
            </p:cNvPr>
            <p:cNvSpPr/>
            <p:nvPr/>
          </p:nvSpPr>
          <p:spPr>
            <a:xfrm>
              <a:off x="3147568" y="418562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D5F107DD-09EF-4A1E-B697-7DAE5F731288}"/>
                </a:ext>
              </a:extLst>
            </p:cNvPr>
            <p:cNvSpPr/>
            <p:nvPr/>
          </p:nvSpPr>
          <p:spPr>
            <a:xfrm>
              <a:off x="3147568" y="5268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54" name="Gráfico 53" descr="Marca de seleção">
              <a:extLst>
                <a:ext uri="{FF2B5EF4-FFF2-40B4-BE49-F238E27FC236}">
                  <a16:creationId xmlns:a16="http://schemas.microsoft.com/office/drawing/2014/main" id="{0EBF6D60-76BF-49C9-84E4-333A40399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91975" y="4519754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5" name="Explosão: 8 Pontos 54">
              <a:extLst>
                <a:ext uri="{FF2B5EF4-FFF2-40B4-BE49-F238E27FC236}">
                  <a16:creationId xmlns:a16="http://schemas.microsoft.com/office/drawing/2014/main" id="{EE2CAAF8-AB76-4955-B5C1-9ECB11995F4E}"/>
                </a:ext>
              </a:extLst>
            </p:cNvPr>
            <p:cNvSpPr/>
            <p:nvPr/>
          </p:nvSpPr>
          <p:spPr>
            <a:xfrm>
              <a:off x="2444621" y="5360125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E99F4A11-0963-4052-9F5D-B656A85C2E1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371" y="4276936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B4081DC3-A153-4C25-8F7C-2DFAE067AEC8}"/>
                </a:ext>
              </a:extLst>
            </p:cNvPr>
            <p:cNvSpPr txBox="1"/>
            <p:nvPr/>
          </p:nvSpPr>
          <p:spPr>
            <a:xfrm>
              <a:off x="1002643" y="3911446"/>
              <a:ext cx="1036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Desfazer</a:t>
              </a:r>
              <a:endParaRPr lang="en-US" dirty="0"/>
            </a:p>
          </p:txBody>
        </p:sp>
      </p:grpSp>
      <p:pic>
        <p:nvPicPr>
          <p:cNvPr id="59" name="Gráfico 58" descr="Fechar">
            <a:extLst>
              <a:ext uri="{FF2B5EF4-FFF2-40B4-BE49-F238E27FC236}">
                <a16:creationId xmlns:a16="http://schemas.microsoft.com/office/drawing/2014/main" id="{6F315E7C-5940-47EC-AA08-D1C76773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4575" y="544303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CaixaDeTexto 63">
            <a:extLst>
              <a:ext uri="{FF2B5EF4-FFF2-40B4-BE49-F238E27FC236}">
                <a16:creationId xmlns:a16="http://schemas.microsoft.com/office/drawing/2014/main" id="{4053A967-621A-4884-901B-47CE6FB1742F}"/>
              </a:ext>
            </a:extLst>
          </p:cNvPr>
          <p:cNvSpPr txBox="1"/>
          <p:nvPr/>
        </p:nvSpPr>
        <p:spPr>
          <a:xfrm>
            <a:off x="107178" y="35903"/>
            <a:ext cx="7768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Ação: Realizar pagamento com gateway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7" name="Gráfico 66" descr="Marca de seleção">
            <a:extLst>
              <a:ext uri="{FF2B5EF4-FFF2-40B4-BE49-F238E27FC236}">
                <a16:creationId xmlns:a16="http://schemas.microsoft.com/office/drawing/2014/main" id="{13989BAF-1619-4C1D-BDA3-000AC4FC8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7428" y="513950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7491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B70874D-C717-4F83-8597-53B4AF021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" y="0"/>
            <a:ext cx="11358880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C34BE85-F7F9-4264-ACB4-EBB86751D33E}"/>
              </a:ext>
            </a:extLst>
          </p:cNvPr>
          <p:cNvSpPr/>
          <p:nvPr/>
        </p:nvSpPr>
        <p:spPr>
          <a:xfrm>
            <a:off x="815561" y="5195410"/>
            <a:ext cx="6946679" cy="135779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793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3BC2476-BC3C-4E65-A759-4BEB45F124BE}"/>
              </a:ext>
            </a:extLst>
          </p:cNvPr>
          <p:cNvGrpSpPr/>
          <p:nvPr/>
        </p:nvGrpSpPr>
        <p:grpSpPr>
          <a:xfrm>
            <a:off x="1240867" y="1034896"/>
            <a:ext cx="2625940" cy="1780037"/>
            <a:chOff x="956781" y="1928608"/>
            <a:chExt cx="2625940" cy="1780037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C9D867FA-0984-4D8D-9F17-A044A207E03B}"/>
                </a:ext>
              </a:extLst>
            </p:cNvPr>
            <p:cNvSpPr txBox="1"/>
            <p:nvPr/>
          </p:nvSpPr>
          <p:spPr>
            <a:xfrm>
              <a:off x="958788" y="2677070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789CDB9E-E5A0-4501-82E9-B80B7928B6D2}"/>
                </a:ext>
              </a:extLst>
            </p:cNvPr>
            <p:cNvCxnSpPr>
              <a:cxnSpLocks/>
            </p:cNvCxnSpPr>
            <p:nvPr/>
          </p:nvCxnSpPr>
          <p:spPr>
            <a:xfrm>
              <a:off x="1604799" y="2885924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8FB64D27-CFB6-4BA4-B50F-EDF74B8F6E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4567" y="2346379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BA588E4D-CBF2-423A-AE29-764AE63B78CC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1935330" y="234637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6BC7A778-5B8E-43D2-B6B9-5FC3FD830A46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1935330" y="342899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ABBBE4B-4D22-4438-AC0C-FE72DEB31989}"/>
                </a:ext>
              </a:extLst>
            </p:cNvPr>
            <p:cNvSpPr/>
            <p:nvPr/>
          </p:nvSpPr>
          <p:spPr>
            <a:xfrm>
              <a:off x="2473012" y="206673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6CEF3BF-6D54-4233-9B0D-6488B969AEDE}"/>
                </a:ext>
              </a:extLst>
            </p:cNvPr>
            <p:cNvSpPr/>
            <p:nvPr/>
          </p:nvSpPr>
          <p:spPr>
            <a:xfrm>
              <a:off x="2473012" y="314935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25" name="Gráfico 24" descr="Marca de seleção">
              <a:extLst>
                <a:ext uri="{FF2B5EF4-FFF2-40B4-BE49-F238E27FC236}">
                  <a16:creationId xmlns:a16="http://schemas.microsoft.com/office/drawing/2014/main" id="{ECDFAAEF-3793-4431-9D31-7FE038D6C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29861" y="1928608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Explosão: 8 Pontos 26">
              <a:extLst>
                <a:ext uri="{FF2B5EF4-FFF2-40B4-BE49-F238E27FC236}">
                  <a16:creationId xmlns:a16="http://schemas.microsoft.com/office/drawing/2014/main" id="{9081BC54-04AB-438C-A171-8B3609C26CB1}"/>
                </a:ext>
              </a:extLst>
            </p:cNvPr>
            <p:cNvSpPr/>
            <p:nvPr/>
          </p:nvSpPr>
          <p:spPr>
            <a:xfrm>
              <a:off x="1770065" y="3241228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9BF58001-B9F5-4AE3-B640-AC02273AF3FB}"/>
                </a:ext>
              </a:extLst>
            </p:cNvPr>
            <p:cNvSpPr txBox="1"/>
            <p:nvPr/>
          </p:nvSpPr>
          <p:spPr>
            <a:xfrm>
              <a:off x="956781" y="3240803"/>
              <a:ext cx="861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Ignorar</a:t>
              </a:r>
              <a:endParaRPr lang="en-US" dirty="0"/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E707A388-E95C-4D1D-8B02-02C751CACECB}"/>
              </a:ext>
            </a:extLst>
          </p:cNvPr>
          <p:cNvGrpSpPr/>
          <p:nvPr/>
        </p:nvGrpSpPr>
        <p:grpSpPr>
          <a:xfrm>
            <a:off x="6940522" y="967599"/>
            <a:ext cx="3305426" cy="1780037"/>
            <a:chOff x="6422441" y="1242807"/>
            <a:chExt cx="3305426" cy="1780037"/>
          </a:xfrm>
        </p:grpSpPr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C052F948-A5EA-46A7-902A-81B4E6A0FDE5}"/>
                </a:ext>
              </a:extLst>
            </p:cNvPr>
            <p:cNvSpPr txBox="1"/>
            <p:nvPr/>
          </p:nvSpPr>
          <p:spPr>
            <a:xfrm>
              <a:off x="7103934" y="1991269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F5309D5D-1387-40FE-89E9-9EEA5F71BC22}"/>
                </a:ext>
              </a:extLst>
            </p:cNvPr>
            <p:cNvCxnSpPr>
              <a:cxnSpLocks/>
            </p:cNvCxnSpPr>
            <p:nvPr/>
          </p:nvCxnSpPr>
          <p:spPr>
            <a:xfrm>
              <a:off x="7749945" y="2200123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FF3362C3-9535-4116-A5F1-AF6DFB7961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1660578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621DBDF6-C988-4635-B73C-B8F4201F6F93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>
              <a:off x="8080476" y="166057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to 34">
              <a:extLst>
                <a:ext uri="{FF2B5EF4-FFF2-40B4-BE49-F238E27FC236}">
                  <a16:creationId xmlns:a16="http://schemas.microsoft.com/office/drawing/2014/main" id="{DEBDF5BF-BB1F-4FE9-83DC-F31A4655A920}"/>
                </a:ext>
              </a:extLst>
            </p:cNvPr>
            <p:cNvCxnSpPr>
              <a:cxnSpLocks/>
              <a:endCxn id="37" idx="1"/>
            </p:cNvCxnSpPr>
            <p:nvPr/>
          </p:nvCxnSpPr>
          <p:spPr>
            <a:xfrm>
              <a:off x="8080476" y="274319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DE02DE63-EB67-42D1-959C-3AB6A86C8D4A}"/>
                </a:ext>
              </a:extLst>
            </p:cNvPr>
            <p:cNvSpPr/>
            <p:nvPr/>
          </p:nvSpPr>
          <p:spPr>
            <a:xfrm>
              <a:off x="8618158" y="138093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4C5B4A37-38B8-4EA7-8E9F-0974474C31D1}"/>
                </a:ext>
              </a:extLst>
            </p:cNvPr>
            <p:cNvSpPr/>
            <p:nvPr/>
          </p:nvSpPr>
          <p:spPr>
            <a:xfrm>
              <a:off x="8618158" y="246355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38" name="Gráfico 37" descr="Marca de seleção">
              <a:extLst>
                <a:ext uri="{FF2B5EF4-FFF2-40B4-BE49-F238E27FC236}">
                  <a16:creationId xmlns:a16="http://schemas.microsoft.com/office/drawing/2014/main" id="{21F22933-EEBC-4D6F-B2F9-ACE723094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75007" y="1242807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Explosão: 8 Pontos 38">
              <a:extLst>
                <a:ext uri="{FF2B5EF4-FFF2-40B4-BE49-F238E27FC236}">
                  <a16:creationId xmlns:a16="http://schemas.microsoft.com/office/drawing/2014/main" id="{817DADCD-BD48-4636-A168-53EB12A0B7DC}"/>
                </a:ext>
              </a:extLst>
            </p:cNvPr>
            <p:cNvSpPr/>
            <p:nvPr/>
          </p:nvSpPr>
          <p:spPr>
            <a:xfrm>
              <a:off x="7915211" y="2555427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Conector reto 40">
              <a:extLst>
                <a:ext uri="{FF2B5EF4-FFF2-40B4-BE49-F238E27FC236}">
                  <a16:creationId xmlns:a16="http://schemas.microsoft.com/office/drawing/2014/main" id="{F49E133D-52DE-4FAC-9816-DA366E64D66C}"/>
                </a:ext>
              </a:extLst>
            </p:cNvPr>
            <p:cNvCxnSpPr>
              <a:cxnSpLocks/>
            </p:cNvCxnSpPr>
            <p:nvPr/>
          </p:nvCxnSpPr>
          <p:spPr>
            <a:xfrm>
              <a:off x="6533965" y="3017665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1756593B-8225-4FA5-B595-F687C6DF84AF}"/>
                </a:ext>
              </a:extLst>
            </p:cNvPr>
            <p:cNvSpPr txBox="1"/>
            <p:nvPr/>
          </p:nvSpPr>
          <p:spPr>
            <a:xfrm>
              <a:off x="6422441" y="2360601"/>
              <a:ext cx="13063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Tentar novamente</a:t>
              </a:r>
              <a:endParaRPr lang="en-US" dirty="0"/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EE3A60FF-3B14-49B5-ACB3-AABF2FE71D16}"/>
              </a:ext>
            </a:extLst>
          </p:cNvPr>
          <p:cNvGrpSpPr/>
          <p:nvPr/>
        </p:nvGrpSpPr>
        <p:grpSpPr>
          <a:xfrm>
            <a:off x="612026" y="3636238"/>
            <a:ext cx="3254634" cy="1916096"/>
            <a:chOff x="1002643" y="3911446"/>
            <a:chExt cx="3254634" cy="1916096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9FCEFE5A-C54A-454B-B97B-47312AACED58}"/>
                </a:ext>
              </a:extLst>
            </p:cNvPr>
            <p:cNvSpPr txBox="1"/>
            <p:nvPr/>
          </p:nvSpPr>
          <p:spPr>
            <a:xfrm>
              <a:off x="1633344" y="4795967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48" name="Conector reto 47">
              <a:extLst>
                <a:ext uri="{FF2B5EF4-FFF2-40B4-BE49-F238E27FC236}">
                  <a16:creationId xmlns:a16="http://schemas.microsoft.com/office/drawing/2014/main" id="{93151F16-DCE1-4D06-97F7-7943F568E5F0}"/>
                </a:ext>
              </a:extLst>
            </p:cNvPr>
            <p:cNvCxnSpPr>
              <a:cxnSpLocks/>
            </p:cNvCxnSpPr>
            <p:nvPr/>
          </p:nvCxnSpPr>
          <p:spPr>
            <a:xfrm>
              <a:off x="2279355" y="5004821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833BE273-B5E7-4DF5-A44A-DCE412C912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9123" y="4465276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to 49">
              <a:extLst>
                <a:ext uri="{FF2B5EF4-FFF2-40B4-BE49-F238E27FC236}">
                  <a16:creationId xmlns:a16="http://schemas.microsoft.com/office/drawing/2014/main" id="{5ABB96E8-6FD7-4CC1-BC46-4E03A5277B19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>
              <a:off x="2609886" y="446527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to 50">
              <a:extLst>
                <a:ext uri="{FF2B5EF4-FFF2-40B4-BE49-F238E27FC236}">
                  <a16:creationId xmlns:a16="http://schemas.microsoft.com/office/drawing/2014/main" id="{28AA963C-5235-46DD-BA18-C2B24005FE0C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>
              <a:off x="2609886" y="554789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D6403632-2C97-4AE4-B073-F0A7812590EE}"/>
                </a:ext>
              </a:extLst>
            </p:cNvPr>
            <p:cNvSpPr/>
            <p:nvPr/>
          </p:nvSpPr>
          <p:spPr>
            <a:xfrm>
              <a:off x="3147568" y="418562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D5F107DD-09EF-4A1E-B697-7DAE5F731288}"/>
                </a:ext>
              </a:extLst>
            </p:cNvPr>
            <p:cNvSpPr/>
            <p:nvPr/>
          </p:nvSpPr>
          <p:spPr>
            <a:xfrm>
              <a:off x="3147568" y="5268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54" name="Gráfico 53" descr="Marca de seleção">
              <a:extLst>
                <a:ext uri="{FF2B5EF4-FFF2-40B4-BE49-F238E27FC236}">
                  <a16:creationId xmlns:a16="http://schemas.microsoft.com/office/drawing/2014/main" id="{0EBF6D60-76BF-49C9-84E4-333A40399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91975" y="4519754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5" name="Explosão: 8 Pontos 54">
              <a:extLst>
                <a:ext uri="{FF2B5EF4-FFF2-40B4-BE49-F238E27FC236}">
                  <a16:creationId xmlns:a16="http://schemas.microsoft.com/office/drawing/2014/main" id="{EE2CAAF8-AB76-4955-B5C1-9ECB11995F4E}"/>
                </a:ext>
              </a:extLst>
            </p:cNvPr>
            <p:cNvSpPr/>
            <p:nvPr/>
          </p:nvSpPr>
          <p:spPr>
            <a:xfrm>
              <a:off x="2444621" y="5360125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E99F4A11-0963-4052-9F5D-B656A85C2E1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371" y="4276936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B4081DC3-A153-4C25-8F7C-2DFAE067AEC8}"/>
                </a:ext>
              </a:extLst>
            </p:cNvPr>
            <p:cNvSpPr txBox="1"/>
            <p:nvPr/>
          </p:nvSpPr>
          <p:spPr>
            <a:xfrm>
              <a:off x="1002643" y="3911446"/>
              <a:ext cx="1036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Desfazer</a:t>
              </a:r>
              <a:endParaRPr lang="en-US" dirty="0"/>
            </a:p>
          </p:txBody>
        </p:sp>
      </p:grpSp>
      <p:grpSp>
        <p:nvGrpSpPr>
          <p:cNvPr id="125" name="Agrupar 124">
            <a:extLst>
              <a:ext uri="{FF2B5EF4-FFF2-40B4-BE49-F238E27FC236}">
                <a16:creationId xmlns:a16="http://schemas.microsoft.com/office/drawing/2014/main" id="{12B64D2C-2DB4-4528-964E-4AC88ABF7EFE}"/>
              </a:ext>
            </a:extLst>
          </p:cNvPr>
          <p:cNvGrpSpPr/>
          <p:nvPr/>
        </p:nvGrpSpPr>
        <p:grpSpPr>
          <a:xfrm>
            <a:off x="5265832" y="3247509"/>
            <a:ext cx="4985767" cy="3023737"/>
            <a:chOff x="4742100" y="3522717"/>
            <a:chExt cx="4985767" cy="3023737"/>
          </a:xfrm>
        </p:grpSpPr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D5A25B24-0763-4395-913D-8743AA11376C}"/>
                </a:ext>
              </a:extLst>
            </p:cNvPr>
            <p:cNvSpPr txBox="1"/>
            <p:nvPr/>
          </p:nvSpPr>
          <p:spPr>
            <a:xfrm>
              <a:off x="4742100" y="4809754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61" name="Conector reto 60">
              <a:extLst>
                <a:ext uri="{FF2B5EF4-FFF2-40B4-BE49-F238E27FC236}">
                  <a16:creationId xmlns:a16="http://schemas.microsoft.com/office/drawing/2014/main" id="{FC9049D2-0ADF-4696-97A2-89D2C165E00F}"/>
                </a:ext>
              </a:extLst>
            </p:cNvPr>
            <p:cNvCxnSpPr>
              <a:cxnSpLocks/>
            </p:cNvCxnSpPr>
            <p:nvPr/>
          </p:nvCxnSpPr>
          <p:spPr>
            <a:xfrm>
              <a:off x="7096406" y="4838779"/>
              <a:ext cx="396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to 61">
              <a:extLst>
                <a:ext uri="{FF2B5EF4-FFF2-40B4-BE49-F238E27FC236}">
                  <a16:creationId xmlns:a16="http://schemas.microsoft.com/office/drawing/2014/main" id="{EE19482C-C4BF-4A01-AB12-6F692ED533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8797" y="3990322"/>
              <a:ext cx="0" cy="19972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A62FECB9-BC86-43DF-9A1B-24F31473C631}"/>
                </a:ext>
              </a:extLst>
            </p:cNvPr>
            <p:cNvCxnSpPr>
              <a:cxnSpLocks/>
            </p:cNvCxnSpPr>
            <p:nvPr/>
          </p:nvCxnSpPr>
          <p:spPr>
            <a:xfrm>
              <a:off x="7478085" y="3990320"/>
              <a:ext cx="112772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tângulo 64">
              <a:extLst>
                <a:ext uri="{FF2B5EF4-FFF2-40B4-BE49-F238E27FC236}">
                  <a16:creationId xmlns:a16="http://schemas.microsoft.com/office/drawing/2014/main" id="{1CE5C72E-1CB9-421C-AF59-CB9004FDAC2D}"/>
                </a:ext>
              </a:extLst>
            </p:cNvPr>
            <p:cNvSpPr/>
            <p:nvPr/>
          </p:nvSpPr>
          <p:spPr>
            <a:xfrm>
              <a:off x="8618158" y="3911446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66" name="Retângulo 65">
              <a:extLst>
                <a:ext uri="{FF2B5EF4-FFF2-40B4-BE49-F238E27FC236}">
                  <a16:creationId xmlns:a16="http://schemas.microsoft.com/office/drawing/2014/main" id="{6AEA8FB5-44DD-406E-8247-B0A3768EF8CC}"/>
                </a:ext>
              </a:extLst>
            </p:cNvPr>
            <p:cNvSpPr/>
            <p:nvPr/>
          </p:nvSpPr>
          <p:spPr>
            <a:xfrm>
              <a:off x="8618158" y="5722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cxnSp>
          <p:nvCxnSpPr>
            <p:cNvPr id="72" name="Conector reto 71">
              <a:extLst>
                <a:ext uri="{FF2B5EF4-FFF2-40B4-BE49-F238E27FC236}">
                  <a16:creationId xmlns:a16="http://schemas.microsoft.com/office/drawing/2014/main" id="{AC287BEA-BE0A-419D-B5AC-F4E9AB982A68}"/>
                </a:ext>
              </a:extLst>
            </p:cNvPr>
            <p:cNvCxnSpPr>
              <a:cxnSpLocks/>
              <a:endCxn id="73" idx="1"/>
            </p:cNvCxnSpPr>
            <p:nvPr/>
          </p:nvCxnSpPr>
          <p:spPr>
            <a:xfrm>
              <a:off x="5345186" y="5004821"/>
              <a:ext cx="28126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F31E06A8-2022-419A-B4AE-5BC126CFA7AF}"/>
                </a:ext>
              </a:extLst>
            </p:cNvPr>
            <p:cNvSpPr/>
            <p:nvPr/>
          </p:nvSpPr>
          <p:spPr>
            <a:xfrm>
              <a:off x="5626451" y="4725174"/>
              <a:ext cx="1500026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Coordenador</a:t>
              </a:r>
              <a:endParaRPr lang="en-US" dirty="0"/>
            </a:p>
          </p:txBody>
        </p:sp>
        <p:cxnSp>
          <p:nvCxnSpPr>
            <p:cNvPr id="86" name="Conector reto 85">
              <a:extLst>
                <a:ext uri="{FF2B5EF4-FFF2-40B4-BE49-F238E27FC236}">
                  <a16:creationId xmlns:a16="http://schemas.microsoft.com/office/drawing/2014/main" id="{32BEADF8-5FB2-488B-A543-D7AEF70EB74B}"/>
                </a:ext>
              </a:extLst>
            </p:cNvPr>
            <p:cNvCxnSpPr>
              <a:cxnSpLocks/>
            </p:cNvCxnSpPr>
            <p:nvPr/>
          </p:nvCxnSpPr>
          <p:spPr>
            <a:xfrm>
              <a:off x="7484961" y="5987562"/>
              <a:ext cx="112772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18868C06-65B4-42F1-9EA3-8CCBE504B896}"/>
                </a:ext>
              </a:extLst>
            </p:cNvPr>
            <p:cNvSpPr txBox="1"/>
            <p:nvPr/>
          </p:nvSpPr>
          <p:spPr>
            <a:xfrm>
              <a:off x="7354878" y="3522717"/>
              <a:ext cx="9944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Preparar</a:t>
              </a:r>
              <a:endParaRPr lang="en-US" dirty="0"/>
            </a:p>
          </p:txBody>
        </p:sp>
        <p:cxnSp>
          <p:nvCxnSpPr>
            <p:cNvPr id="91" name="Conector reto 90">
              <a:extLst>
                <a:ext uri="{FF2B5EF4-FFF2-40B4-BE49-F238E27FC236}">
                  <a16:creationId xmlns:a16="http://schemas.microsoft.com/office/drawing/2014/main" id="{236432CB-2304-452E-916E-66282508C588}"/>
                </a:ext>
              </a:extLst>
            </p:cNvPr>
            <p:cNvCxnSpPr>
              <a:cxnSpLocks/>
            </p:cNvCxnSpPr>
            <p:nvPr/>
          </p:nvCxnSpPr>
          <p:spPr>
            <a:xfrm>
              <a:off x="7126477" y="5118725"/>
              <a:ext cx="60233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>
              <a:extLst>
                <a:ext uri="{FF2B5EF4-FFF2-40B4-BE49-F238E27FC236}">
                  <a16:creationId xmlns:a16="http://schemas.microsoft.com/office/drawing/2014/main" id="{43B97E14-28B6-4448-9F31-ED7947FCCF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32570" y="4220194"/>
              <a:ext cx="0" cy="192786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ector reto 95">
              <a:extLst>
                <a:ext uri="{FF2B5EF4-FFF2-40B4-BE49-F238E27FC236}">
                  <a16:creationId xmlns:a16="http://schemas.microsoft.com/office/drawing/2014/main" id="{CFE3098E-5B03-4073-B956-60BBF51404C2}"/>
                </a:ext>
              </a:extLst>
            </p:cNvPr>
            <p:cNvCxnSpPr>
              <a:cxnSpLocks/>
            </p:cNvCxnSpPr>
            <p:nvPr/>
          </p:nvCxnSpPr>
          <p:spPr>
            <a:xfrm>
              <a:off x="7728807" y="4220194"/>
              <a:ext cx="883882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ctor reto 103">
              <a:extLst>
                <a:ext uri="{FF2B5EF4-FFF2-40B4-BE49-F238E27FC236}">
                  <a16:creationId xmlns:a16="http://schemas.microsoft.com/office/drawing/2014/main" id="{052194AE-6F65-4387-95F7-4D214E833EAE}"/>
                </a:ext>
              </a:extLst>
            </p:cNvPr>
            <p:cNvCxnSpPr>
              <a:cxnSpLocks/>
            </p:cNvCxnSpPr>
            <p:nvPr/>
          </p:nvCxnSpPr>
          <p:spPr>
            <a:xfrm>
              <a:off x="7721931" y="6148054"/>
              <a:ext cx="883882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8168BE09-2418-4EF3-9E1E-E5F5EAFB6958}"/>
                </a:ext>
              </a:extLst>
            </p:cNvPr>
            <p:cNvSpPr txBox="1"/>
            <p:nvPr/>
          </p:nvSpPr>
          <p:spPr>
            <a:xfrm>
              <a:off x="7510461" y="6177122"/>
              <a:ext cx="11290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Confirmar</a:t>
              </a:r>
              <a:endParaRPr lang="en-US" dirty="0"/>
            </a:p>
          </p:txBody>
        </p:sp>
        <p:sp>
          <p:nvSpPr>
            <p:cNvPr id="109" name="CaixaDeTexto 108">
              <a:extLst>
                <a:ext uri="{FF2B5EF4-FFF2-40B4-BE49-F238E27FC236}">
                  <a16:creationId xmlns:a16="http://schemas.microsoft.com/office/drawing/2014/main" id="{C53B35E6-8F46-4795-A959-97FC4B627384}"/>
                </a:ext>
              </a:extLst>
            </p:cNvPr>
            <p:cNvSpPr txBox="1"/>
            <p:nvPr/>
          </p:nvSpPr>
          <p:spPr>
            <a:xfrm>
              <a:off x="8120425" y="4800259"/>
              <a:ext cx="1074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Feedback</a:t>
              </a:r>
              <a:endParaRPr lang="en-US" dirty="0"/>
            </a:p>
          </p:txBody>
        </p:sp>
        <p:cxnSp>
          <p:nvCxnSpPr>
            <p:cNvPr id="110" name="Conector reto 109">
              <a:extLst>
                <a:ext uri="{FF2B5EF4-FFF2-40B4-BE49-F238E27FC236}">
                  <a16:creationId xmlns:a16="http://schemas.microsoft.com/office/drawing/2014/main" id="{1A12785D-D8AA-4837-BBE2-3C9716B89A25}"/>
                </a:ext>
              </a:extLst>
            </p:cNvPr>
            <p:cNvCxnSpPr>
              <a:cxnSpLocks/>
            </p:cNvCxnSpPr>
            <p:nvPr/>
          </p:nvCxnSpPr>
          <p:spPr>
            <a:xfrm>
              <a:off x="7119601" y="4976372"/>
              <a:ext cx="980112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to 111">
              <a:extLst>
                <a:ext uri="{FF2B5EF4-FFF2-40B4-BE49-F238E27FC236}">
                  <a16:creationId xmlns:a16="http://schemas.microsoft.com/office/drawing/2014/main" id="{D106ABFD-53B2-494D-A680-9D70FFCEC9E9}"/>
                </a:ext>
              </a:extLst>
            </p:cNvPr>
            <p:cNvCxnSpPr>
              <a:cxnSpLocks/>
            </p:cNvCxnSpPr>
            <p:nvPr/>
          </p:nvCxnSpPr>
          <p:spPr>
            <a:xfrm>
              <a:off x="8099713" y="4443189"/>
              <a:ext cx="514866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ctor reto 113">
              <a:extLst>
                <a:ext uri="{FF2B5EF4-FFF2-40B4-BE49-F238E27FC236}">
                  <a16:creationId xmlns:a16="http://schemas.microsoft.com/office/drawing/2014/main" id="{89187A0B-BC3A-4A92-967D-7B5AC402B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4423792"/>
              <a:ext cx="0" cy="1329171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ector reto 119">
              <a:extLst>
                <a:ext uri="{FF2B5EF4-FFF2-40B4-BE49-F238E27FC236}">
                  <a16:creationId xmlns:a16="http://schemas.microsoft.com/office/drawing/2014/main" id="{215C001E-7E67-400C-98C9-7DF337CA1E48}"/>
                </a:ext>
              </a:extLst>
            </p:cNvPr>
            <p:cNvCxnSpPr>
              <a:cxnSpLocks/>
            </p:cNvCxnSpPr>
            <p:nvPr/>
          </p:nvCxnSpPr>
          <p:spPr>
            <a:xfrm>
              <a:off x="8089890" y="5752963"/>
              <a:ext cx="514866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9" name="Gráfico 58" descr="Fechar">
            <a:extLst>
              <a:ext uri="{FF2B5EF4-FFF2-40B4-BE49-F238E27FC236}">
                <a16:creationId xmlns:a16="http://schemas.microsoft.com/office/drawing/2014/main" id="{6F315E7C-5940-47EC-AA08-D1C76773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4575" y="544303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CaixaDeTexto 63">
            <a:extLst>
              <a:ext uri="{FF2B5EF4-FFF2-40B4-BE49-F238E27FC236}">
                <a16:creationId xmlns:a16="http://schemas.microsoft.com/office/drawing/2014/main" id="{4053A967-621A-4884-901B-47CE6FB1742F}"/>
              </a:ext>
            </a:extLst>
          </p:cNvPr>
          <p:cNvSpPr txBox="1"/>
          <p:nvPr/>
        </p:nvSpPr>
        <p:spPr>
          <a:xfrm>
            <a:off x="107178" y="35903"/>
            <a:ext cx="7768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Ação: Realizar pagamento com gateway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7" name="Gráfico 66" descr="Marca de seleção">
            <a:extLst>
              <a:ext uri="{FF2B5EF4-FFF2-40B4-BE49-F238E27FC236}">
                <a16:creationId xmlns:a16="http://schemas.microsoft.com/office/drawing/2014/main" id="{13989BAF-1619-4C1D-BDA3-000AC4FC8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7428" y="513950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áfico 67" descr="Marca de seleção">
            <a:extLst>
              <a:ext uri="{FF2B5EF4-FFF2-40B4-BE49-F238E27FC236}">
                <a16:creationId xmlns:a16="http://schemas.microsoft.com/office/drawing/2014/main" id="{00F8CB51-9DB8-4923-A67D-224CAD396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4566" y="3102569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21755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9C82413-A567-4BAE-96D7-D07D47250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024" y="0"/>
            <a:ext cx="8075951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1A0B058-D0D6-44B8-B65F-E321A1942C53}"/>
              </a:ext>
            </a:extLst>
          </p:cNvPr>
          <p:cNvSpPr/>
          <p:nvPr/>
        </p:nvSpPr>
        <p:spPr>
          <a:xfrm>
            <a:off x="2491667" y="749966"/>
            <a:ext cx="7642308" cy="326993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5426774-3E92-4225-8A9C-E95F1DE158CA}"/>
              </a:ext>
            </a:extLst>
          </p:cNvPr>
          <p:cNvSpPr/>
          <p:nvPr/>
        </p:nvSpPr>
        <p:spPr>
          <a:xfrm>
            <a:off x="2058024" y="4297680"/>
            <a:ext cx="7959736" cy="125984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046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CC86D3C-084A-4C68-8E85-2646DD21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296" y="0"/>
            <a:ext cx="6941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1983"/>
      </p:ext>
    </p:extLst>
  </p:cSld>
  <p:clrMapOvr>
    <a:masterClrMapping/>
  </p:clrMapOvr>
  <p:transition spd="slow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3BC2476-BC3C-4E65-A759-4BEB45F124BE}"/>
              </a:ext>
            </a:extLst>
          </p:cNvPr>
          <p:cNvGrpSpPr/>
          <p:nvPr/>
        </p:nvGrpSpPr>
        <p:grpSpPr>
          <a:xfrm>
            <a:off x="1240867" y="1034896"/>
            <a:ext cx="2625940" cy="1780037"/>
            <a:chOff x="956781" y="1928608"/>
            <a:chExt cx="2625940" cy="1780037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C9D867FA-0984-4D8D-9F17-A044A207E03B}"/>
                </a:ext>
              </a:extLst>
            </p:cNvPr>
            <p:cNvSpPr txBox="1"/>
            <p:nvPr/>
          </p:nvSpPr>
          <p:spPr>
            <a:xfrm>
              <a:off x="958788" y="2677070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789CDB9E-E5A0-4501-82E9-B80B7928B6D2}"/>
                </a:ext>
              </a:extLst>
            </p:cNvPr>
            <p:cNvCxnSpPr>
              <a:cxnSpLocks/>
            </p:cNvCxnSpPr>
            <p:nvPr/>
          </p:nvCxnSpPr>
          <p:spPr>
            <a:xfrm>
              <a:off x="1604799" y="2885924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8FB64D27-CFB6-4BA4-B50F-EDF74B8F6E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4567" y="2346379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BA588E4D-CBF2-423A-AE29-764AE63B78CC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1935330" y="234637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6BC7A778-5B8E-43D2-B6B9-5FC3FD830A46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1935330" y="3428999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ABBBE4B-4D22-4438-AC0C-FE72DEB31989}"/>
                </a:ext>
              </a:extLst>
            </p:cNvPr>
            <p:cNvSpPr/>
            <p:nvPr/>
          </p:nvSpPr>
          <p:spPr>
            <a:xfrm>
              <a:off x="2473012" y="206673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6CEF3BF-6D54-4233-9B0D-6488B969AEDE}"/>
                </a:ext>
              </a:extLst>
            </p:cNvPr>
            <p:cNvSpPr/>
            <p:nvPr/>
          </p:nvSpPr>
          <p:spPr>
            <a:xfrm>
              <a:off x="2473012" y="3149352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25" name="Gráfico 24" descr="Marca de seleção">
              <a:extLst>
                <a:ext uri="{FF2B5EF4-FFF2-40B4-BE49-F238E27FC236}">
                  <a16:creationId xmlns:a16="http://schemas.microsoft.com/office/drawing/2014/main" id="{ECDFAAEF-3793-4431-9D31-7FE038D6C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29861" y="1928608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Explosão: 8 Pontos 26">
              <a:extLst>
                <a:ext uri="{FF2B5EF4-FFF2-40B4-BE49-F238E27FC236}">
                  <a16:creationId xmlns:a16="http://schemas.microsoft.com/office/drawing/2014/main" id="{9081BC54-04AB-438C-A171-8B3609C26CB1}"/>
                </a:ext>
              </a:extLst>
            </p:cNvPr>
            <p:cNvSpPr/>
            <p:nvPr/>
          </p:nvSpPr>
          <p:spPr>
            <a:xfrm>
              <a:off x="1770065" y="3241228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9BF58001-B9F5-4AE3-B640-AC02273AF3FB}"/>
                </a:ext>
              </a:extLst>
            </p:cNvPr>
            <p:cNvSpPr txBox="1"/>
            <p:nvPr/>
          </p:nvSpPr>
          <p:spPr>
            <a:xfrm>
              <a:off x="956781" y="3240803"/>
              <a:ext cx="861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Ignorar</a:t>
              </a:r>
              <a:endParaRPr lang="en-US" dirty="0"/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E707A388-E95C-4D1D-8B02-02C751CACECB}"/>
              </a:ext>
            </a:extLst>
          </p:cNvPr>
          <p:cNvGrpSpPr/>
          <p:nvPr/>
        </p:nvGrpSpPr>
        <p:grpSpPr>
          <a:xfrm>
            <a:off x="6940522" y="967599"/>
            <a:ext cx="3305426" cy="1780037"/>
            <a:chOff x="6422441" y="1242807"/>
            <a:chExt cx="3305426" cy="1780037"/>
          </a:xfrm>
        </p:grpSpPr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C052F948-A5EA-46A7-902A-81B4E6A0FDE5}"/>
                </a:ext>
              </a:extLst>
            </p:cNvPr>
            <p:cNvSpPr txBox="1"/>
            <p:nvPr/>
          </p:nvSpPr>
          <p:spPr>
            <a:xfrm>
              <a:off x="7103934" y="1991269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F5309D5D-1387-40FE-89E9-9EEA5F71BC22}"/>
                </a:ext>
              </a:extLst>
            </p:cNvPr>
            <p:cNvCxnSpPr>
              <a:cxnSpLocks/>
            </p:cNvCxnSpPr>
            <p:nvPr/>
          </p:nvCxnSpPr>
          <p:spPr>
            <a:xfrm>
              <a:off x="7749945" y="2200123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FF3362C3-9535-4116-A5F1-AF6DFB7961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1660578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621DBDF6-C988-4635-B73C-B8F4201F6F93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>
              <a:off x="8080476" y="166057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to 34">
              <a:extLst>
                <a:ext uri="{FF2B5EF4-FFF2-40B4-BE49-F238E27FC236}">
                  <a16:creationId xmlns:a16="http://schemas.microsoft.com/office/drawing/2014/main" id="{DEBDF5BF-BB1F-4FE9-83DC-F31A4655A920}"/>
                </a:ext>
              </a:extLst>
            </p:cNvPr>
            <p:cNvCxnSpPr>
              <a:cxnSpLocks/>
              <a:endCxn id="37" idx="1"/>
            </p:cNvCxnSpPr>
            <p:nvPr/>
          </p:nvCxnSpPr>
          <p:spPr>
            <a:xfrm>
              <a:off x="8080476" y="2743198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DE02DE63-EB67-42D1-959C-3AB6A86C8D4A}"/>
                </a:ext>
              </a:extLst>
            </p:cNvPr>
            <p:cNvSpPr/>
            <p:nvPr/>
          </p:nvSpPr>
          <p:spPr>
            <a:xfrm>
              <a:off x="8618158" y="138093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4C5B4A37-38B8-4EA7-8E9F-0974474C31D1}"/>
                </a:ext>
              </a:extLst>
            </p:cNvPr>
            <p:cNvSpPr/>
            <p:nvPr/>
          </p:nvSpPr>
          <p:spPr>
            <a:xfrm>
              <a:off x="8618158" y="2463551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38" name="Gráfico 37" descr="Marca de seleção">
              <a:extLst>
                <a:ext uri="{FF2B5EF4-FFF2-40B4-BE49-F238E27FC236}">
                  <a16:creationId xmlns:a16="http://schemas.microsoft.com/office/drawing/2014/main" id="{21F22933-EEBC-4D6F-B2F9-ACE723094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75007" y="1242807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Explosão: 8 Pontos 38">
              <a:extLst>
                <a:ext uri="{FF2B5EF4-FFF2-40B4-BE49-F238E27FC236}">
                  <a16:creationId xmlns:a16="http://schemas.microsoft.com/office/drawing/2014/main" id="{817DADCD-BD48-4636-A168-53EB12A0B7DC}"/>
                </a:ext>
              </a:extLst>
            </p:cNvPr>
            <p:cNvSpPr/>
            <p:nvPr/>
          </p:nvSpPr>
          <p:spPr>
            <a:xfrm>
              <a:off x="7915211" y="2555427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Conector reto 40">
              <a:extLst>
                <a:ext uri="{FF2B5EF4-FFF2-40B4-BE49-F238E27FC236}">
                  <a16:creationId xmlns:a16="http://schemas.microsoft.com/office/drawing/2014/main" id="{F49E133D-52DE-4FAC-9816-DA366E64D66C}"/>
                </a:ext>
              </a:extLst>
            </p:cNvPr>
            <p:cNvCxnSpPr>
              <a:cxnSpLocks/>
            </p:cNvCxnSpPr>
            <p:nvPr/>
          </p:nvCxnSpPr>
          <p:spPr>
            <a:xfrm>
              <a:off x="6533965" y="3017665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1756593B-8225-4FA5-B595-F687C6DF84AF}"/>
                </a:ext>
              </a:extLst>
            </p:cNvPr>
            <p:cNvSpPr txBox="1"/>
            <p:nvPr/>
          </p:nvSpPr>
          <p:spPr>
            <a:xfrm>
              <a:off x="6422441" y="2360601"/>
              <a:ext cx="13063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Tentar novamente</a:t>
              </a:r>
              <a:endParaRPr lang="en-US" dirty="0"/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EE3A60FF-3B14-49B5-ACB3-AABF2FE71D16}"/>
              </a:ext>
            </a:extLst>
          </p:cNvPr>
          <p:cNvGrpSpPr/>
          <p:nvPr/>
        </p:nvGrpSpPr>
        <p:grpSpPr>
          <a:xfrm>
            <a:off x="612026" y="3636238"/>
            <a:ext cx="3254634" cy="1916096"/>
            <a:chOff x="1002643" y="3911446"/>
            <a:chExt cx="3254634" cy="1916096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9FCEFE5A-C54A-454B-B97B-47312AACED58}"/>
                </a:ext>
              </a:extLst>
            </p:cNvPr>
            <p:cNvSpPr txBox="1"/>
            <p:nvPr/>
          </p:nvSpPr>
          <p:spPr>
            <a:xfrm>
              <a:off x="1633344" y="4795967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48" name="Conector reto 47">
              <a:extLst>
                <a:ext uri="{FF2B5EF4-FFF2-40B4-BE49-F238E27FC236}">
                  <a16:creationId xmlns:a16="http://schemas.microsoft.com/office/drawing/2014/main" id="{93151F16-DCE1-4D06-97F7-7943F568E5F0}"/>
                </a:ext>
              </a:extLst>
            </p:cNvPr>
            <p:cNvCxnSpPr>
              <a:cxnSpLocks/>
            </p:cNvCxnSpPr>
            <p:nvPr/>
          </p:nvCxnSpPr>
          <p:spPr>
            <a:xfrm>
              <a:off x="2279355" y="5004821"/>
              <a:ext cx="330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833BE273-B5E7-4DF5-A44A-DCE412C912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9123" y="4465276"/>
              <a:ext cx="0" cy="10826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to 49">
              <a:extLst>
                <a:ext uri="{FF2B5EF4-FFF2-40B4-BE49-F238E27FC236}">
                  <a16:creationId xmlns:a16="http://schemas.microsoft.com/office/drawing/2014/main" id="{5ABB96E8-6FD7-4CC1-BC46-4E03A5277B19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>
              <a:off x="2609886" y="446527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to 50">
              <a:extLst>
                <a:ext uri="{FF2B5EF4-FFF2-40B4-BE49-F238E27FC236}">
                  <a16:creationId xmlns:a16="http://schemas.microsoft.com/office/drawing/2014/main" id="{28AA963C-5235-46DD-BA18-C2B24005FE0C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>
              <a:off x="2609886" y="5547896"/>
              <a:ext cx="537682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D6403632-2C97-4AE4-B073-F0A7812590EE}"/>
                </a:ext>
              </a:extLst>
            </p:cNvPr>
            <p:cNvSpPr/>
            <p:nvPr/>
          </p:nvSpPr>
          <p:spPr>
            <a:xfrm>
              <a:off x="3147568" y="418562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D5F107DD-09EF-4A1E-B697-7DAE5F731288}"/>
                </a:ext>
              </a:extLst>
            </p:cNvPr>
            <p:cNvSpPr/>
            <p:nvPr/>
          </p:nvSpPr>
          <p:spPr>
            <a:xfrm>
              <a:off x="3147568" y="5268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pic>
          <p:nvPicPr>
            <p:cNvPr id="54" name="Gráfico 53" descr="Marca de seleção">
              <a:extLst>
                <a:ext uri="{FF2B5EF4-FFF2-40B4-BE49-F238E27FC236}">
                  <a16:creationId xmlns:a16="http://schemas.microsoft.com/office/drawing/2014/main" id="{0EBF6D60-76BF-49C9-84E4-333A40399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91975" y="4519754"/>
              <a:ext cx="417770" cy="4177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5" name="Explosão: 8 Pontos 54">
              <a:extLst>
                <a:ext uri="{FF2B5EF4-FFF2-40B4-BE49-F238E27FC236}">
                  <a16:creationId xmlns:a16="http://schemas.microsoft.com/office/drawing/2014/main" id="{EE2CAAF8-AB76-4955-B5C1-9ECB11995F4E}"/>
                </a:ext>
              </a:extLst>
            </p:cNvPr>
            <p:cNvSpPr/>
            <p:nvPr/>
          </p:nvSpPr>
          <p:spPr>
            <a:xfrm>
              <a:off x="2444621" y="5360125"/>
              <a:ext cx="468244" cy="392838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E99F4A11-0963-4052-9F5D-B656A85C2E1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371" y="4276936"/>
              <a:ext cx="2078724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B4081DC3-A153-4C25-8F7C-2DFAE067AEC8}"/>
                </a:ext>
              </a:extLst>
            </p:cNvPr>
            <p:cNvSpPr txBox="1"/>
            <p:nvPr/>
          </p:nvSpPr>
          <p:spPr>
            <a:xfrm>
              <a:off x="1002643" y="3911446"/>
              <a:ext cx="1036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Desfazer</a:t>
              </a:r>
              <a:endParaRPr lang="en-US" dirty="0"/>
            </a:p>
          </p:txBody>
        </p:sp>
      </p:grpSp>
      <p:grpSp>
        <p:nvGrpSpPr>
          <p:cNvPr id="125" name="Agrupar 124">
            <a:extLst>
              <a:ext uri="{FF2B5EF4-FFF2-40B4-BE49-F238E27FC236}">
                <a16:creationId xmlns:a16="http://schemas.microsoft.com/office/drawing/2014/main" id="{12B64D2C-2DB4-4528-964E-4AC88ABF7EFE}"/>
              </a:ext>
            </a:extLst>
          </p:cNvPr>
          <p:cNvGrpSpPr/>
          <p:nvPr/>
        </p:nvGrpSpPr>
        <p:grpSpPr>
          <a:xfrm>
            <a:off x="5265832" y="3247509"/>
            <a:ext cx="4985767" cy="3023737"/>
            <a:chOff x="4742100" y="3522717"/>
            <a:chExt cx="4985767" cy="3023737"/>
          </a:xfrm>
        </p:grpSpPr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D5A25B24-0763-4395-913D-8743AA11376C}"/>
                </a:ext>
              </a:extLst>
            </p:cNvPr>
            <p:cNvSpPr txBox="1"/>
            <p:nvPr/>
          </p:nvSpPr>
          <p:spPr>
            <a:xfrm>
              <a:off x="4742100" y="4809754"/>
              <a:ext cx="64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Ação</a:t>
              </a:r>
              <a:endParaRPr lang="en-US" dirty="0"/>
            </a:p>
          </p:txBody>
        </p:sp>
        <p:cxnSp>
          <p:nvCxnSpPr>
            <p:cNvPr id="61" name="Conector reto 60">
              <a:extLst>
                <a:ext uri="{FF2B5EF4-FFF2-40B4-BE49-F238E27FC236}">
                  <a16:creationId xmlns:a16="http://schemas.microsoft.com/office/drawing/2014/main" id="{FC9049D2-0ADF-4696-97A2-89D2C165E00F}"/>
                </a:ext>
              </a:extLst>
            </p:cNvPr>
            <p:cNvCxnSpPr>
              <a:cxnSpLocks/>
            </p:cNvCxnSpPr>
            <p:nvPr/>
          </p:nvCxnSpPr>
          <p:spPr>
            <a:xfrm>
              <a:off x="7096406" y="4838779"/>
              <a:ext cx="396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to 61">
              <a:extLst>
                <a:ext uri="{FF2B5EF4-FFF2-40B4-BE49-F238E27FC236}">
                  <a16:creationId xmlns:a16="http://schemas.microsoft.com/office/drawing/2014/main" id="{EE19482C-C4BF-4A01-AB12-6F692ED533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8797" y="3990322"/>
              <a:ext cx="0" cy="19972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A62FECB9-BC86-43DF-9A1B-24F31473C631}"/>
                </a:ext>
              </a:extLst>
            </p:cNvPr>
            <p:cNvCxnSpPr>
              <a:cxnSpLocks/>
            </p:cNvCxnSpPr>
            <p:nvPr/>
          </p:nvCxnSpPr>
          <p:spPr>
            <a:xfrm>
              <a:off x="7478085" y="3990320"/>
              <a:ext cx="112772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tângulo 64">
              <a:extLst>
                <a:ext uri="{FF2B5EF4-FFF2-40B4-BE49-F238E27FC236}">
                  <a16:creationId xmlns:a16="http://schemas.microsoft.com/office/drawing/2014/main" id="{1CE5C72E-1CB9-421C-AF59-CB9004FDAC2D}"/>
                </a:ext>
              </a:extLst>
            </p:cNvPr>
            <p:cNvSpPr/>
            <p:nvPr/>
          </p:nvSpPr>
          <p:spPr>
            <a:xfrm>
              <a:off x="8618158" y="3911446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A</a:t>
              </a:r>
              <a:endParaRPr lang="en-US" dirty="0"/>
            </a:p>
          </p:txBody>
        </p:sp>
        <p:sp>
          <p:nvSpPr>
            <p:cNvPr id="66" name="Retângulo 65">
              <a:extLst>
                <a:ext uri="{FF2B5EF4-FFF2-40B4-BE49-F238E27FC236}">
                  <a16:creationId xmlns:a16="http://schemas.microsoft.com/office/drawing/2014/main" id="{6AEA8FB5-44DD-406E-8247-B0A3768EF8CC}"/>
                </a:ext>
              </a:extLst>
            </p:cNvPr>
            <p:cNvSpPr/>
            <p:nvPr/>
          </p:nvSpPr>
          <p:spPr>
            <a:xfrm>
              <a:off x="8618158" y="5722249"/>
              <a:ext cx="1109709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Sistema B</a:t>
              </a:r>
              <a:endParaRPr lang="en-US" dirty="0"/>
            </a:p>
          </p:txBody>
        </p:sp>
        <p:cxnSp>
          <p:nvCxnSpPr>
            <p:cNvPr id="72" name="Conector reto 71">
              <a:extLst>
                <a:ext uri="{FF2B5EF4-FFF2-40B4-BE49-F238E27FC236}">
                  <a16:creationId xmlns:a16="http://schemas.microsoft.com/office/drawing/2014/main" id="{AC287BEA-BE0A-419D-B5AC-F4E9AB982A68}"/>
                </a:ext>
              </a:extLst>
            </p:cNvPr>
            <p:cNvCxnSpPr>
              <a:cxnSpLocks/>
              <a:endCxn id="73" idx="1"/>
            </p:cNvCxnSpPr>
            <p:nvPr/>
          </p:nvCxnSpPr>
          <p:spPr>
            <a:xfrm>
              <a:off x="5345186" y="5004821"/>
              <a:ext cx="28126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F31E06A8-2022-419A-B4AE-5BC126CFA7AF}"/>
                </a:ext>
              </a:extLst>
            </p:cNvPr>
            <p:cNvSpPr/>
            <p:nvPr/>
          </p:nvSpPr>
          <p:spPr>
            <a:xfrm>
              <a:off x="5626451" y="4725174"/>
              <a:ext cx="1500026" cy="5592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Coordenador</a:t>
              </a:r>
              <a:endParaRPr lang="en-US" dirty="0"/>
            </a:p>
          </p:txBody>
        </p:sp>
        <p:cxnSp>
          <p:nvCxnSpPr>
            <p:cNvPr id="86" name="Conector reto 85">
              <a:extLst>
                <a:ext uri="{FF2B5EF4-FFF2-40B4-BE49-F238E27FC236}">
                  <a16:creationId xmlns:a16="http://schemas.microsoft.com/office/drawing/2014/main" id="{32BEADF8-5FB2-488B-A543-D7AEF70EB74B}"/>
                </a:ext>
              </a:extLst>
            </p:cNvPr>
            <p:cNvCxnSpPr>
              <a:cxnSpLocks/>
            </p:cNvCxnSpPr>
            <p:nvPr/>
          </p:nvCxnSpPr>
          <p:spPr>
            <a:xfrm>
              <a:off x="7484961" y="5987562"/>
              <a:ext cx="112772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18868C06-65B4-42F1-9EA3-8CCBE504B896}"/>
                </a:ext>
              </a:extLst>
            </p:cNvPr>
            <p:cNvSpPr txBox="1"/>
            <p:nvPr/>
          </p:nvSpPr>
          <p:spPr>
            <a:xfrm>
              <a:off x="7354878" y="3522717"/>
              <a:ext cx="9944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Preparar</a:t>
              </a:r>
              <a:endParaRPr lang="en-US" dirty="0"/>
            </a:p>
          </p:txBody>
        </p:sp>
        <p:cxnSp>
          <p:nvCxnSpPr>
            <p:cNvPr id="91" name="Conector reto 90">
              <a:extLst>
                <a:ext uri="{FF2B5EF4-FFF2-40B4-BE49-F238E27FC236}">
                  <a16:creationId xmlns:a16="http://schemas.microsoft.com/office/drawing/2014/main" id="{236432CB-2304-452E-916E-66282508C588}"/>
                </a:ext>
              </a:extLst>
            </p:cNvPr>
            <p:cNvCxnSpPr>
              <a:cxnSpLocks/>
            </p:cNvCxnSpPr>
            <p:nvPr/>
          </p:nvCxnSpPr>
          <p:spPr>
            <a:xfrm>
              <a:off x="7126477" y="5118725"/>
              <a:ext cx="60233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>
              <a:extLst>
                <a:ext uri="{FF2B5EF4-FFF2-40B4-BE49-F238E27FC236}">
                  <a16:creationId xmlns:a16="http://schemas.microsoft.com/office/drawing/2014/main" id="{43B97E14-28B6-4448-9F31-ED7947FCCF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32570" y="4220194"/>
              <a:ext cx="0" cy="192786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ector reto 95">
              <a:extLst>
                <a:ext uri="{FF2B5EF4-FFF2-40B4-BE49-F238E27FC236}">
                  <a16:creationId xmlns:a16="http://schemas.microsoft.com/office/drawing/2014/main" id="{CFE3098E-5B03-4073-B956-60BBF51404C2}"/>
                </a:ext>
              </a:extLst>
            </p:cNvPr>
            <p:cNvCxnSpPr>
              <a:cxnSpLocks/>
            </p:cNvCxnSpPr>
            <p:nvPr/>
          </p:nvCxnSpPr>
          <p:spPr>
            <a:xfrm>
              <a:off x="7728807" y="4220194"/>
              <a:ext cx="883882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ctor reto 103">
              <a:extLst>
                <a:ext uri="{FF2B5EF4-FFF2-40B4-BE49-F238E27FC236}">
                  <a16:creationId xmlns:a16="http://schemas.microsoft.com/office/drawing/2014/main" id="{052194AE-6F65-4387-95F7-4D214E833EAE}"/>
                </a:ext>
              </a:extLst>
            </p:cNvPr>
            <p:cNvCxnSpPr>
              <a:cxnSpLocks/>
            </p:cNvCxnSpPr>
            <p:nvPr/>
          </p:nvCxnSpPr>
          <p:spPr>
            <a:xfrm>
              <a:off x="7721931" y="6148054"/>
              <a:ext cx="883882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8168BE09-2418-4EF3-9E1E-E5F5EAFB6958}"/>
                </a:ext>
              </a:extLst>
            </p:cNvPr>
            <p:cNvSpPr txBox="1"/>
            <p:nvPr/>
          </p:nvSpPr>
          <p:spPr>
            <a:xfrm>
              <a:off x="7510461" y="6177122"/>
              <a:ext cx="11290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Confirmar</a:t>
              </a:r>
              <a:endParaRPr lang="en-US" dirty="0"/>
            </a:p>
          </p:txBody>
        </p:sp>
        <p:sp>
          <p:nvSpPr>
            <p:cNvPr id="109" name="CaixaDeTexto 108">
              <a:extLst>
                <a:ext uri="{FF2B5EF4-FFF2-40B4-BE49-F238E27FC236}">
                  <a16:creationId xmlns:a16="http://schemas.microsoft.com/office/drawing/2014/main" id="{C53B35E6-8F46-4795-A959-97FC4B627384}"/>
                </a:ext>
              </a:extLst>
            </p:cNvPr>
            <p:cNvSpPr txBox="1"/>
            <p:nvPr/>
          </p:nvSpPr>
          <p:spPr>
            <a:xfrm>
              <a:off x="8120425" y="4800259"/>
              <a:ext cx="1074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Feedback</a:t>
              </a:r>
              <a:endParaRPr lang="en-US" dirty="0"/>
            </a:p>
          </p:txBody>
        </p:sp>
        <p:cxnSp>
          <p:nvCxnSpPr>
            <p:cNvPr id="110" name="Conector reto 109">
              <a:extLst>
                <a:ext uri="{FF2B5EF4-FFF2-40B4-BE49-F238E27FC236}">
                  <a16:creationId xmlns:a16="http://schemas.microsoft.com/office/drawing/2014/main" id="{1A12785D-D8AA-4837-BBE2-3C9716B89A25}"/>
                </a:ext>
              </a:extLst>
            </p:cNvPr>
            <p:cNvCxnSpPr>
              <a:cxnSpLocks/>
            </p:cNvCxnSpPr>
            <p:nvPr/>
          </p:nvCxnSpPr>
          <p:spPr>
            <a:xfrm>
              <a:off x="7119601" y="4976372"/>
              <a:ext cx="980112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to 111">
              <a:extLst>
                <a:ext uri="{FF2B5EF4-FFF2-40B4-BE49-F238E27FC236}">
                  <a16:creationId xmlns:a16="http://schemas.microsoft.com/office/drawing/2014/main" id="{D106ABFD-53B2-494D-A680-9D70FFCEC9E9}"/>
                </a:ext>
              </a:extLst>
            </p:cNvPr>
            <p:cNvCxnSpPr>
              <a:cxnSpLocks/>
            </p:cNvCxnSpPr>
            <p:nvPr/>
          </p:nvCxnSpPr>
          <p:spPr>
            <a:xfrm>
              <a:off x="8099713" y="4443189"/>
              <a:ext cx="514866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ctor reto 113">
              <a:extLst>
                <a:ext uri="{FF2B5EF4-FFF2-40B4-BE49-F238E27FC236}">
                  <a16:creationId xmlns:a16="http://schemas.microsoft.com/office/drawing/2014/main" id="{89187A0B-BC3A-4A92-967D-7B5AC402B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9713" y="4423792"/>
              <a:ext cx="0" cy="1329171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ector reto 119">
              <a:extLst>
                <a:ext uri="{FF2B5EF4-FFF2-40B4-BE49-F238E27FC236}">
                  <a16:creationId xmlns:a16="http://schemas.microsoft.com/office/drawing/2014/main" id="{215C001E-7E67-400C-98C9-7DF337CA1E48}"/>
                </a:ext>
              </a:extLst>
            </p:cNvPr>
            <p:cNvCxnSpPr>
              <a:cxnSpLocks/>
            </p:cNvCxnSpPr>
            <p:nvPr/>
          </p:nvCxnSpPr>
          <p:spPr>
            <a:xfrm>
              <a:off x="8089890" y="5752963"/>
              <a:ext cx="514866" cy="0"/>
            </a:xfrm>
            <a:prstGeom prst="line">
              <a:avLst/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9" name="Gráfico 58" descr="Fechar">
            <a:extLst>
              <a:ext uri="{FF2B5EF4-FFF2-40B4-BE49-F238E27FC236}">
                <a16:creationId xmlns:a16="http://schemas.microsoft.com/office/drawing/2014/main" id="{6F315E7C-5940-47EC-AA08-D1C76773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4575" y="544303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CaixaDeTexto 63">
            <a:extLst>
              <a:ext uri="{FF2B5EF4-FFF2-40B4-BE49-F238E27FC236}">
                <a16:creationId xmlns:a16="http://schemas.microsoft.com/office/drawing/2014/main" id="{4053A967-621A-4884-901B-47CE6FB1742F}"/>
              </a:ext>
            </a:extLst>
          </p:cNvPr>
          <p:cNvSpPr txBox="1"/>
          <p:nvPr/>
        </p:nvSpPr>
        <p:spPr>
          <a:xfrm>
            <a:off x="107178" y="35903"/>
            <a:ext cx="7768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Ação: Realizar pagamento com gateway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7" name="Gráfico 66" descr="Marca de seleção">
            <a:extLst>
              <a:ext uri="{FF2B5EF4-FFF2-40B4-BE49-F238E27FC236}">
                <a16:creationId xmlns:a16="http://schemas.microsoft.com/office/drawing/2014/main" id="{13989BAF-1619-4C1D-BDA3-000AC4FC8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7428" y="513950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áfico 67" descr="Marca de seleção">
            <a:extLst>
              <a:ext uri="{FF2B5EF4-FFF2-40B4-BE49-F238E27FC236}">
                <a16:creationId xmlns:a16="http://schemas.microsoft.com/office/drawing/2014/main" id="{00F8CB51-9DB8-4923-A67D-224CAD396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4566" y="3102569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áfico 68" descr="Marca de seleção">
            <a:extLst>
              <a:ext uri="{FF2B5EF4-FFF2-40B4-BE49-F238E27FC236}">
                <a16:creationId xmlns:a16="http://schemas.microsoft.com/office/drawing/2014/main" id="{C2382FDA-ED04-4289-AFC5-417885B9F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23712" y="3127489"/>
            <a:ext cx="2914284" cy="29142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1706042"/>
      </p:ext>
    </p:extLst>
  </p:cSld>
  <p:clrMapOvr>
    <a:masterClrMapping/>
  </p:clrMapOvr>
  <p:transition spd="slow"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1AB6EA6-50A8-4B62-A166-EA16ECFFB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237" y="0"/>
            <a:ext cx="5193525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088B489-6759-43E8-BE4C-9FE342CCB493}"/>
              </a:ext>
            </a:extLst>
          </p:cNvPr>
          <p:cNvSpPr/>
          <p:nvPr/>
        </p:nvSpPr>
        <p:spPr>
          <a:xfrm>
            <a:off x="3992880" y="2265286"/>
            <a:ext cx="3850640" cy="91292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A31A94A-FE59-4804-A9C4-2B4B90AA29BD}"/>
              </a:ext>
            </a:extLst>
          </p:cNvPr>
          <p:cNvSpPr/>
          <p:nvPr/>
        </p:nvSpPr>
        <p:spPr>
          <a:xfrm>
            <a:off x="3992880" y="3277341"/>
            <a:ext cx="4155440" cy="91291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8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69175636-0F86-4EA8-96F2-36480AF37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26" y="2540288"/>
            <a:ext cx="11310020" cy="66421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FBC7D5B-BA5F-46EA-B48A-F58352A1F28F}"/>
              </a:ext>
            </a:extLst>
          </p:cNvPr>
          <p:cNvSpPr/>
          <p:nvPr/>
        </p:nvSpPr>
        <p:spPr>
          <a:xfrm>
            <a:off x="362326" y="2540288"/>
            <a:ext cx="4006474" cy="66421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0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62BD15E-2B31-4C82-8581-896575BC8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1007110"/>
            <a:ext cx="11633200" cy="47142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FBC7D5B-BA5F-46EA-B48A-F58352A1F28F}"/>
              </a:ext>
            </a:extLst>
          </p:cNvPr>
          <p:cNvSpPr/>
          <p:nvPr/>
        </p:nvSpPr>
        <p:spPr>
          <a:xfrm>
            <a:off x="362326" y="1007110"/>
            <a:ext cx="5632074" cy="498128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8696FAB-9FF7-4966-A24F-0AF7E58E1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21" y="2724150"/>
            <a:ext cx="11085957" cy="209169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D715C4DE-9E57-49E4-B0AA-64F414F385BF}"/>
              </a:ext>
            </a:extLst>
          </p:cNvPr>
          <p:cNvSpPr/>
          <p:nvPr/>
        </p:nvSpPr>
        <p:spPr>
          <a:xfrm>
            <a:off x="4426326" y="3520931"/>
            <a:ext cx="3325754" cy="498128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164C1D-A7D7-4783-8431-DED0347FF443}"/>
              </a:ext>
            </a:extLst>
          </p:cNvPr>
          <p:cNvSpPr/>
          <p:nvPr/>
        </p:nvSpPr>
        <p:spPr>
          <a:xfrm>
            <a:off x="4433122" y="4317712"/>
            <a:ext cx="3572957" cy="498128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DE7733D-6AF7-4432-87F1-EF69D186A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3130038-951D-4788-8E37-915E540DF8B0}"/>
              </a:ext>
            </a:extLst>
          </p:cNvPr>
          <p:cNvSpPr/>
          <p:nvPr/>
        </p:nvSpPr>
        <p:spPr>
          <a:xfrm>
            <a:off x="358066" y="2137500"/>
            <a:ext cx="11742493" cy="57522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6ECF413-33CE-4414-AF0D-A77DF8BFF0C3}"/>
              </a:ext>
            </a:extLst>
          </p:cNvPr>
          <p:cNvSpPr/>
          <p:nvPr/>
        </p:nvSpPr>
        <p:spPr>
          <a:xfrm>
            <a:off x="358066" y="3658490"/>
            <a:ext cx="11833934" cy="107110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0F446EF-817A-47F1-995A-7D155A48C1C2}"/>
              </a:ext>
            </a:extLst>
          </p:cNvPr>
          <p:cNvSpPr/>
          <p:nvPr/>
        </p:nvSpPr>
        <p:spPr>
          <a:xfrm>
            <a:off x="348542" y="4904466"/>
            <a:ext cx="8876738" cy="770904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94DBD8D-6B16-441B-8F4F-B38F8182B484}"/>
              </a:ext>
            </a:extLst>
          </p:cNvPr>
          <p:cNvSpPr/>
          <p:nvPr/>
        </p:nvSpPr>
        <p:spPr>
          <a:xfrm>
            <a:off x="348543" y="5835655"/>
            <a:ext cx="10807138" cy="535556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4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AB7E173-CD1B-4ED3-9556-87BED72174B4}"/>
              </a:ext>
            </a:extLst>
          </p:cNvPr>
          <p:cNvSpPr txBox="1"/>
          <p:nvPr/>
        </p:nvSpPr>
        <p:spPr>
          <a:xfrm>
            <a:off x="1874363" y="1219911"/>
            <a:ext cx="7950357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Alta</a:t>
            </a:r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coesão</a:t>
            </a:r>
          </a:p>
          <a:p>
            <a:r>
              <a:rPr lang="pt-B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Baixo</a:t>
            </a:r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acoplamento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2310351"/>
      </p:ext>
    </p:extLst>
  </p:cSld>
  <p:clrMapOvr>
    <a:masterClrMapping/>
  </p:clrMapOvr>
  <p:transition spd="slow">
    <p:cove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B27CC3F-56FE-420F-B5AA-3CC7B3762DC1}"/>
              </a:ext>
            </a:extLst>
          </p:cNvPr>
          <p:cNvSpPr/>
          <p:nvPr/>
        </p:nvSpPr>
        <p:spPr>
          <a:xfrm>
            <a:off x="2299315" y="830582"/>
            <a:ext cx="2750205" cy="56514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Transação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B3D9956-8B61-4A2C-A766-406AD155DCB6}"/>
              </a:ext>
            </a:extLst>
          </p:cNvPr>
          <p:cNvSpPr/>
          <p:nvPr/>
        </p:nvSpPr>
        <p:spPr>
          <a:xfrm>
            <a:off x="2589822" y="1472607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API</a:t>
            </a:r>
            <a:endParaRPr lang="en-US" dirty="0"/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541E933B-5994-498E-A832-8779671AF33E}"/>
              </a:ext>
            </a:extLst>
          </p:cNvPr>
          <p:cNvSpPr/>
          <p:nvPr/>
        </p:nvSpPr>
        <p:spPr>
          <a:xfrm>
            <a:off x="2734748" y="5011793"/>
            <a:ext cx="1099225" cy="142023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DB</a:t>
            </a:r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ED571C0-086C-4D5D-8E39-81CB2C053790}"/>
              </a:ext>
            </a:extLst>
          </p:cNvPr>
          <p:cNvSpPr/>
          <p:nvPr/>
        </p:nvSpPr>
        <p:spPr>
          <a:xfrm>
            <a:off x="9681082" y="1443804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MundiPagg</a:t>
            </a:r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AFDEA7-A7C8-40F7-9998-42C7F5384872}"/>
              </a:ext>
            </a:extLst>
          </p:cNvPr>
          <p:cNvSpPr/>
          <p:nvPr/>
        </p:nvSpPr>
        <p:spPr>
          <a:xfrm>
            <a:off x="9681083" y="3296543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SendGrid</a:t>
            </a:r>
            <a:endParaRPr lang="en-US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8CE46AB-B432-4030-8F6C-59915307229D}"/>
              </a:ext>
            </a:extLst>
          </p:cNvPr>
          <p:cNvSpPr/>
          <p:nvPr/>
        </p:nvSpPr>
        <p:spPr>
          <a:xfrm>
            <a:off x="9681082" y="5201482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Motor de regras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38732A-8F1F-4B74-A3EC-A79235398FEA}"/>
              </a:ext>
            </a:extLst>
          </p:cNvPr>
          <p:cNvCxnSpPr>
            <a:cxnSpLocks/>
          </p:cNvCxnSpPr>
          <p:nvPr/>
        </p:nvCxnSpPr>
        <p:spPr>
          <a:xfrm>
            <a:off x="346229" y="1993037"/>
            <a:ext cx="224359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E2BFE-5B35-4054-A1E1-762CD4DBADAF}"/>
              </a:ext>
            </a:extLst>
          </p:cNvPr>
          <p:cNvSpPr txBox="1"/>
          <p:nvPr/>
        </p:nvSpPr>
        <p:spPr>
          <a:xfrm>
            <a:off x="243263" y="1561018"/>
            <a:ext cx="684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D57FF12-1BF4-46E5-BED9-5060986B00E7}"/>
              </a:ext>
            </a:extLst>
          </p:cNvPr>
          <p:cNvCxnSpPr>
            <a:cxnSpLocks/>
            <a:stCxn id="2" idx="2"/>
            <a:endCxn id="27" idx="0"/>
          </p:cNvCxnSpPr>
          <p:nvPr/>
        </p:nvCxnSpPr>
        <p:spPr>
          <a:xfrm flipH="1">
            <a:off x="3284362" y="2513467"/>
            <a:ext cx="988" cy="78307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6D856A7B-C9F3-4A76-B274-567BDCBB9A49}"/>
              </a:ext>
            </a:extLst>
          </p:cNvPr>
          <p:cNvCxnSpPr>
            <a:cxnSpLocks/>
            <a:stCxn id="19" idx="3"/>
            <a:endCxn id="24" idx="1"/>
          </p:cNvCxnSpPr>
          <p:nvPr/>
        </p:nvCxnSpPr>
        <p:spPr>
          <a:xfrm>
            <a:off x="6765537" y="3816973"/>
            <a:ext cx="678642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3B9CE35F-3B85-4267-9E35-5F3089CDB8AD}"/>
              </a:ext>
            </a:extLst>
          </p:cNvPr>
          <p:cNvSpPr/>
          <p:nvPr/>
        </p:nvSpPr>
        <p:spPr>
          <a:xfrm>
            <a:off x="5374482" y="3296543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Bus</a:t>
            </a:r>
            <a:endParaRPr lang="en-US" dirty="0"/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5DC06149-1BCB-4117-9D46-3CE30F28A262}"/>
              </a:ext>
            </a:extLst>
          </p:cNvPr>
          <p:cNvCxnSpPr>
            <a:cxnSpLocks/>
            <a:stCxn id="27" idx="3"/>
            <a:endCxn id="19" idx="1"/>
          </p:cNvCxnSpPr>
          <p:nvPr/>
        </p:nvCxnSpPr>
        <p:spPr>
          <a:xfrm>
            <a:off x="3979889" y="3816973"/>
            <a:ext cx="139459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>
            <a:extLst>
              <a:ext uri="{FF2B5EF4-FFF2-40B4-BE49-F238E27FC236}">
                <a16:creationId xmlns:a16="http://schemas.microsoft.com/office/drawing/2014/main" id="{83A96871-9122-4300-814F-18745A5C6DB6}"/>
              </a:ext>
            </a:extLst>
          </p:cNvPr>
          <p:cNvSpPr/>
          <p:nvPr/>
        </p:nvSpPr>
        <p:spPr>
          <a:xfrm>
            <a:off x="7444179" y="3296543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Gerenciador de pedidos</a:t>
            </a:r>
            <a:endParaRPr lang="en-US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A0F339A9-975E-4FDA-8634-1436C576340A}"/>
              </a:ext>
            </a:extLst>
          </p:cNvPr>
          <p:cNvSpPr/>
          <p:nvPr/>
        </p:nvSpPr>
        <p:spPr>
          <a:xfrm>
            <a:off x="2588834" y="3296543"/>
            <a:ext cx="1391055" cy="1040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Criar pedido</a:t>
            </a:r>
            <a:endParaRPr lang="en-US" dirty="0"/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FE980916-C42D-47C1-B7F5-B9DE44C9685E}"/>
              </a:ext>
            </a:extLst>
          </p:cNvPr>
          <p:cNvCxnSpPr>
            <a:cxnSpLocks/>
            <a:stCxn id="24" idx="3"/>
            <a:endCxn id="4" idx="1"/>
          </p:cNvCxnSpPr>
          <p:nvPr/>
        </p:nvCxnSpPr>
        <p:spPr>
          <a:xfrm flipV="1">
            <a:off x="8835234" y="1964234"/>
            <a:ext cx="845848" cy="18527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23373968-67F2-49CF-85B8-2D8CC80286AF}"/>
              </a:ext>
            </a:extLst>
          </p:cNvPr>
          <p:cNvCxnSpPr>
            <a:cxnSpLocks/>
            <a:stCxn id="24" idx="3"/>
            <a:endCxn id="5" idx="1"/>
          </p:cNvCxnSpPr>
          <p:nvPr/>
        </p:nvCxnSpPr>
        <p:spPr>
          <a:xfrm>
            <a:off x="8835234" y="3816973"/>
            <a:ext cx="845849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E1D08ED2-4E7B-4A68-8197-9BB5969D6542}"/>
              </a:ext>
            </a:extLst>
          </p:cNvPr>
          <p:cNvCxnSpPr>
            <a:cxnSpLocks/>
            <a:stCxn id="24" idx="3"/>
            <a:endCxn id="6" idx="1"/>
          </p:cNvCxnSpPr>
          <p:nvPr/>
        </p:nvCxnSpPr>
        <p:spPr>
          <a:xfrm>
            <a:off x="8835234" y="3816973"/>
            <a:ext cx="845848" cy="19049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76E3097A-BDFC-4E99-B7E3-1E98CAA3E73F}"/>
              </a:ext>
            </a:extLst>
          </p:cNvPr>
          <p:cNvCxnSpPr>
            <a:cxnSpLocks/>
            <a:stCxn id="27" idx="2"/>
            <a:endCxn id="3" idx="1"/>
          </p:cNvCxnSpPr>
          <p:nvPr/>
        </p:nvCxnSpPr>
        <p:spPr>
          <a:xfrm flipH="1">
            <a:off x="3284361" y="4337403"/>
            <a:ext cx="1" cy="67439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095549"/>
      </p:ext>
    </p:extLst>
  </p:cSld>
  <p:clrMapOvr>
    <a:masterClrMapping/>
  </p:clrMapOvr>
  <p:transition spd="slow">
    <p:cov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32E3DA5-E30E-43E9-BF9B-8A6FF7E1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440"/>
            <a:ext cx="12192000" cy="390112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D978960E-35F3-4DD7-BEF6-B97A1056647E}"/>
              </a:ext>
            </a:extLst>
          </p:cNvPr>
          <p:cNvSpPr/>
          <p:nvPr/>
        </p:nvSpPr>
        <p:spPr>
          <a:xfrm>
            <a:off x="732435" y="3667860"/>
            <a:ext cx="8614765" cy="88382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0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8C537A9F-82F1-48A5-95F0-4E456B0F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440"/>
            <a:ext cx="12192000" cy="390112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DB01056-6B69-48AF-9DDC-7FFB38D6D150}"/>
              </a:ext>
            </a:extLst>
          </p:cNvPr>
          <p:cNvSpPr/>
          <p:nvPr/>
        </p:nvSpPr>
        <p:spPr>
          <a:xfrm>
            <a:off x="0" y="-23866"/>
            <a:ext cx="12192000" cy="4453626"/>
          </a:xfrm>
          <a:prstGeom prst="rect">
            <a:avLst/>
          </a:prstGeom>
          <a:solidFill>
            <a:schemeClr val="bg2">
              <a:lumMod val="90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DE8BFD-CABC-4E91-A7FF-FF4EB0F507B8}"/>
              </a:ext>
            </a:extLst>
          </p:cNvPr>
          <p:cNvSpPr/>
          <p:nvPr/>
        </p:nvSpPr>
        <p:spPr>
          <a:xfrm>
            <a:off x="0" y="4754881"/>
            <a:ext cx="12192000" cy="2126986"/>
          </a:xfrm>
          <a:prstGeom prst="rect">
            <a:avLst/>
          </a:prstGeom>
          <a:solidFill>
            <a:schemeClr val="bg2">
              <a:lumMod val="90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578B470-E0CF-4CA2-B3D1-FCF3AA1C5E81}"/>
              </a:ext>
            </a:extLst>
          </p:cNvPr>
          <p:cNvSpPr/>
          <p:nvPr/>
        </p:nvSpPr>
        <p:spPr>
          <a:xfrm>
            <a:off x="1" y="4429760"/>
            <a:ext cx="731520" cy="325121"/>
          </a:xfrm>
          <a:prstGeom prst="rect">
            <a:avLst/>
          </a:prstGeom>
          <a:solidFill>
            <a:schemeClr val="bg2">
              <a:lumMod val="90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FC2998F-0D24-4CF5-A7F9-9C29CB6B5BAF}"/>
              </a:ext>
            </a:extLst>
          </p:cNvPr>
          <p:cNvSpPr/>
          <p:nvPr/>
        </p:nvSpPr>
        <p:spPr>
          <a:xfrm>
            <a:off x="10342880" y="4429760"/>
            <a:ext cx="1849119" cy="325121"/>
          </a:xfrm>
          <a:prstGeom prst="rect">
            <a:avLst/>
          </a:prstGeom>
          <a:solidFill>
            <a:schemeClr val="bg2">
              <a:lumMod val="90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31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12CA406-62CF-49A8-BAE6-641357411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25E5EA1-ED34-434B-9A0E-D82CF27F34AD}"/>
              </a:ext>
            </a:extLst>
          </p:cNvPr>
          <p:cNvSpPr/>
          <p:nvPr/>
        </p:nvSpPr>
        <p:spPr>
          <a:xfrm>
            <a:off x="407314" y="4114901"/>
            <a:ext cx="11784685" cy="42662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7F107C2-83C0-4BF2-BC4D-9DEE0890E6BA}"/>
              </a:ext>
            </a:extLst>
          </p:cNvPr>
          <p:cNvSpPr/>
          <p:nvPr/>
        </p:nvSpPr>
        <p:spPr>
          <a:xfrm>
            <a:off x="407315" y="441321"/>
            <a:ext cx="6369405" cy="84899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6148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058B8FB-D1CA-4B4C-9FB7-C8D101DAF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5477"/>
            <a:ext cx="12192000" cy="226704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A1EEC4A-C250-46FE-AF73-6B0B00CE9166}"/>
              </a:ext>
            </a:extLst>
          </p:cNvPr>
          <p:cNvSpPr/>
          <p:nvPr/>
        </p:nvSpPr>
        <p:spPr>
          <a:xfrm>
            <a:off x="621070" y="3428999"/>
            <a:ext cx="11499810" cy="49276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158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12CA406-62CF-49A8-BAE6-641357411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25E5EA1-ED34-434B-9A0E-D82CF27F34AD}"/>
              </a:ext>
            </a:extLst>
          </p:cNvPr>
          <p:cNvSpPr/>
          <p:nvPr/>
        </p:nvSpPr>
        <p:spPr>
          <a:xfrm>
            <a:off x="407315" y="5466181"/>
            <a:ext cx="11032845" cy="42662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7F107C2-83C0-4BF2-BC4D-9DEE0890E6BA}"/>
              </a:ext>
            </a:extLst>
          </p:cNvPr>
          <p:cNvSpPr/>
          <p:nvPr/>
        </p:nvSpPr>
        <p:spPr>
          <a:xfrm>
            <a:off x="407315" y="441321"/>
            <a:ext cx="6369405" cy="84899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471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366C211-6F1E-4E15-84D5-2621F9502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2252662"/>
            <a:ext cx="109442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335970"/>
      </p:ext>
    </p:extLst>
  </p:cSld>
  <p:clrMapOvr>
    <a:masterClrMapping/>
  </p:clrMapOvr>
  <p:transition spd="slow">
    <p:cove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058B8FB-D1CA-4B4C-9FB7-C8D101DAF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5477"/>
            <a:ext cx="12192000" cy="226704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A1EEC4A-C250-46FE-AF73-6B0B00CE9166}"/>
              </a:ext>
            </a:extLst>
          </p:cNvPr>
          <p:cNvSpPr/>
          <p:nvPr/>
        </p:nvSpPr>
        <p:spPr>
          <a:xfrm>
            <a:off x="692190" y="3845559"/>
            <a:ext cx="11215330" cy="30988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527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4F7AC93-080C-4BB7-80AF-588954484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" y="1371600"/>
            <a:ext cx="11668125" cy="41148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B82744C-69B6-4219-8192-9007779247DE}"/>
              </a:ext>
            </a:extLst>
          </p:cNvPr>
          <p:cNvSpPr/>
          <p:nvPr/>
        </p:nvSpPr>
        <p:spPr>
          <a:xfrm>
            <a:off x="1595120" y="3931921"/>
            <a:ext cx="10334942" cy="823072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749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380A6-0A7F-47AA-8BD7-7B77BE48A8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847" y="114262"/>
            <a:ext cx="9144000" cy="990283"/>
          </a:xfrm>
        </p:spPr>
        <p:txBody>
          <a:bodyPr/>
          <a:lstStyle/>
          <a:p>
            <a:pPr algn="l"/>
            <a:r>
              <a:rPr lang="pt-BR" dirty="0"/>
              <a:t>Poucas linhas de código!</a:t>
            </a:r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0B97CD-16F8-4EB9-9277-2E9D9503C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47" y="947742"/>
            <a:ext cx="4084320" cy="543242"/>
          </a:xfrm>
        </p:spPr>
        <p:txBody>
          <a:bodyPr/>
          <a:lstStyle/>
          <a:p>
            <a:pPr algn="l"/>
            <a:r>
              <a:rPr lang="pt-BR" dirty="0"/>
              <a:t>Um pesadelo para o cliente</a:t>
            </a:r>
            <a:endParaRPr lang="en-US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8C6C559-679C-40C5-A8C0-F2ED68201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867" y="5627450"/>
            <a:ext cx="2983185" cy="132273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9539726-8193-4107-B51A-3B0A9C7B0EC8}"/>
              </a:ext>
            </a:extLst>
          </p:cNvPr>
          <p:cNvSpPr txBox="1"/>
          <p:nvPr/>
        </p:nvSpPr>
        <p:spPr>
          <a:xfrm>
            <a:off x="-482755" y="4770594"/>
            <a:ext cx="1040720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Gabriel S. Kohlrausch</a:t>
            </a:r>
          </a:p>
          <a:p>
            <a:pPr algn="r"/>
            <a:r>
              <a:rPr lang="pt-BR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gabriel@society.com.br</a:t>
            </a:r>
            <a:endParaRPr lang="pt-BR" sz="2000" dirty="0"/>
          </a:p>
          <a:p>
            <a:pPr algn="r"/>
            <a:r>
              <a:rPr lang="en-US" dirty="0">
                <a:hlinkClick r:id="rId4"/>
              </a:rPr>
              <a:t>https://www.linkedin.com/in/gabrielsk/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instagram.fsdu6-1.fna.fbcdn.net/vp/50ad612dbd65a9f2d8ebcd8fca2ab7f7/5D8974B7/t51.2885-15/e35/46673207_2084591208246251_131709081087950181_n.jpg?_nc_ht=instagram.fsdu6-1.fna.fbcdn.net">
            <a:extLst>
              <a:ext uri="{FF2B5EF4-FFF2-40B4-BE49-F238E27FC236}">
                <a16:creationId xmlns:a16="http://schemas.microsoft.com/office/drawing/2014/main" id="{D0F8EABD-1B76-477B-9D17-49512807A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3" r="72815" b="60740"/>
          <a:stretch/>
        </p:blipFill>
        <p:spPr bwMode="auto">
          <a:xfrm>
            <a:off x="10104120" y="4691277"/>
            <a:ext cx="1864359" cy="208871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A36510DC-32F4-42CB-861A-CB4210077414}"/>
              </a:ext>
            </a:extLst>
          </p:cNvPr>
          <p:cNvSpPr/>
          <p:nvPr/>
        </p:nvSpPr>
        <p:spPr>
          <a:xfrm>
            <a:off x="148847" y="1460152"/>
            <a:ext cx="4532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https://docs.particular.net/nservicebus/sagas/</a:t>
            </a:r>
            <a:endParaRPr lang="en-US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57DEF43-4A26-4C72-B08D-EC0AE2169188}"/>
              </a:ext>
            </a:extLst>
          </p:cNvPr>
          <p:cNvSpPr/>
          <p:nvPr/>
        </p:nvSpPr>
        <p:spPr>
          <a:xfrm>
            <a:off x="148848" y="1834402"/>
            <a:ext cx="6938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https://masstransittemp.readthedocs.io/en/latest/overview/saga.html</a:t>
            </a:r>
            <a:endParaRPr lang="en-US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22C5E80-36CE-4273-B239-74B708D3EA99}"/>
              </a:ext>
            </a:extLst>
          </p:cNvPr>
          <p:cNvSpPr/>
          <p:nvPr/>
        </p:nvSpPr>
        <p:spPr>
          <a:xfrm>
            <a:off x="148847" y="2208652"/>
            <a:ext cx="70751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https://github.com/welhell/masstransit-saga-example/tree/master/src</a:t>
            </a:r>
            <a:endParaRPr lang="en-US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D126D4D-033F-40C0-A57B-D5BDF17852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521" y="2692802"/>
            <a:ext cx="1746991" cy="2313294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AB932E0E-E646-41C8-A07E-75F0FF4ED65E}"/>
              </a:ext>
            </a:extLst>
          </p:cNvPr>
          <p:cNvSpPr/>
          <p:nvPr/>
        </p:nvSpPr>
        <p:spPr>
          <a:xfrm>
            <a:off x="1970512" y="2595091"/>
            <a:ext cx="2299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0"/>
              </a:rPr>
              <a:t>http://twixar.me/NYgn</a:t>
            </a:r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CD0B17F-BF1F-4449-969F-E09B935C9EE8}"/>
              </a:ext>
            </a:extLst>
          </p:cNvPr>
          <p:cNvSpPr/>
          <p:nvPr/>
        </p:nvSpPr>
        <p:spPr>
          <a:xfrm>
            <a:off x="5568131" y="6059367"/>
            <a:ext cx="4446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1"/>
              </a:rPr>
              <a:t>https://www.meetup.com/pt-BR/poa-neters/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283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</TotalTime>
  <Words>645</Words>
  <Application>Microsoft Office PowerPoint</Application>
  <PresentationFormat>Widescreen</PresentationFormat>
  <Paragraphs>270</Paragraphs>
  <Slides>42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Poucas linhas de código!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Poucas linhas de código!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Gabriel Schmitt Kohlrausch</dc:creator>
  <cp:lastModifiedBy>Gabriel Schmitt Kohlrausch</cp:lastModifiedBy>
  <cp:revision>82</cp:revision>
  <dcterms:created xsi:type="dcterms:W3CDTF">2019-05-22T21:14:03Z</dcterms:created>
  <dcterms:modified xsi:type="dcterms:W3CDTF">2019-06-15T15:08:52Z</dcterms:modified>
</cp:coreProperties>
</file>