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83"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Lst>
  <p:sldSz cy="9144000" cx="16249650"/>
  <p:notesSz cx="9144000" cy="6858000"/>
  <p:embeddedFontLst>
    <p:embeddedFont>
      <p:font typeface="Roboto Black"/>
      <p:bold r:id="rId22"/>
      <p:boldItalic r:id="rId23"/>
    </p:embeddedFont>
    <p:embeddedFont>
      <p:font typeface="Roboto Thin"/>
      <p:regular r:id="rId24"/>
      <p:bold r:id="rId25"/>
      <p:italic r:id="rId26"/>
      <p:boldItalic r:id="rId27"/>
    </p:embeddedFont>
    <p:embeddedFont>
      <p:font typeface="Roboto"/>
      <p:regular r:id="rId28"/>
      <p:bold r:id="rId29"/>
      <p:italic r:id="rId30"/>
      <p:boldItalic r:id="rId31"/>
    </p:embeddedFont>
    <p:embeddedFont>
      <p:font typeface="Roboto Medium"/>
      <p:regular r:id="rId32"/>
      <p:bold r:id="rId33"/>
      <p:italic r:id="rId34"/>
      <p:boldItalic r:id="rId35"/>
    </p:embeddedFont>
    <p:embeddedFont>
      <p:font typeface="Lato"/>
      <p:regular r:id="rId36"/>
      <p:bold r:id="rId37"/>
      <p:italic r:id="rId38"/>
      <p:boldItalic r:id="rId39"/>
    </p:embeddedFont>
    <p:embeddedFont>
      <p:font typeface="Roboto Condensed"/>
      <p:regular r:id="rId40"/>
      <p:bold r:id="rId41"/>
      <p:italic r:id="rId42"/>
      <p:boldItalic r:id="rId43"/>
    </p:embeddedFont>
    <p:embeddedFont>
      <p:font typeface="Lato Black"/>
      <p:bold r:id="rId44"/>
      <p:boldItalic r:id="rId45"/>
    </p:embeddedFont>
    <p:embeddedFont>
      <p:font typeface="Roboto Light"/>
      <p:regular r:id="rId46"/>
      <p:bold r:id="rId47"/>
      <p:italic r:id="rId48"/>
      <p:boldItalic r:id="rId4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903">
          <p15:clr>
            <a:srgbClr val="A4A3A4"/>
          </p15:clr>
        </p15:guide>
        <p15:guide id="2" pos="5118">
          <p15:clr>
            <a:srgbClr val="A4A3A4"/>
          </p15:clr>
        </p15:guide>
      </p15:sldGuideLst>
    </p:ext>
    <p:ext uri="{2D200454-40CA-4A62-9FC3-DE9A4176ACB9}">
      <p15:notesGuideLst>
        <p15:guide id="1" orient="horz" pos="2160">
          <p15:clr>
            <a:srgbClr val="A4A3A4"/>
          </p15:clr>
        </p15:guide>
        <p15:guide id="2" pos="288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2903" orient="horz"/>
        <p:guide pos="5118"/>
      </p:guideLst>
    </p:cSldViewPr>
  </p:slideViewPr>
  <p:notesViewPr>
    <p:cSldViewPr snapToGrid="0">
      <p:cViewPr varScale="1">
        <p:scale>
          <a:sx n="100" d="100"/>
          <a:sy n="100" d="100"/>
        </p:scale>
        <p:origin x="0" y="0"/>
      </p:cViewPr>
      <p:guideLst>
        <p:guide pos="2160" orient="horz"/>
        <p:guide pos="2880"/>
      </p:guideLst>
    </p:cSldViewPr>
  </p:notesViewPr>
</p:viewPr>
</file>

<file path=ppt/_rels/presentation.xml.rels><?xml version="1.0" encoding="UTF-8" standalone="yes"?><Relationships xmlns="http://schemas.openxmlformats.org/package/2006/relationships"><Relationship Id="rId40" Type="http://schemas.openxmlformats.org/officeDocument/2006/relationships/font" Target="fonts/RobotoCondensed-regular.fntdata"/><Relationship Id="rId42" Type="http://schemas.openxmlformats.org/officeDocument/2006/relationships/font" Target="fonts/RobotoCondensed-italic.fntdata"/><Relationship Id="rId41" Type="http://schemas.openxmlformats.org/officeDocument/2006/relationships/font" Target="fonts/RobotoCondensed-bold.fntdata"/><Relationship Id="rId44" Type="http://schemas.openxmlformats.org/officeDocument/2006/relationships/font" Target="fonts/LatoBlack-bold.fntdata"/><Relationship Id="rId43" Type="http://schemas.openxmlformats.org/officeDocument/2006/relationships/font" Target="fonts/RobotoCondensed-boldItalic.fntdata"/><Relationship Id="rId46" Type="http://schemas.openxmlformats.org/officeDocument/2006/relationships/font" Target="fonts/RobotoLight-regular.fntdata"/><Relationship Id="rId45" Type="http://schemas.openxmlformats.org/officeDocument/2006/relationships/font" Target="fonts/LatoBlack-boldItalic.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font" Target="fonts/RobotoLight-italic.fntdata"/><Relationship Id="rId47" Type="http://schemas.openxmlformats.org/officeDocument/2006/relationships/font" Target="fonts/RobotoLight-bold.fntdata"/><Relationship Id="rId49" Type="http://schemas.openxmlformats.org/officeDocument/2006/relationships/font" Target="fonts/RobotoLight-bold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Roboto-boldItalic.fntdata"/><Relationship Id="rId30" Type="http://schemas.openxmlformats.org/officeDocument/2006/relationships/font" Target="fonts/Roboto-italic.fntdata"/><Relationship Id="rId33" Type="http://schemas.openxmlformats.org/officeDocument/2006/relationships/font" Target="fonts/RobotoMedium-bold.fntdata"/><Relationship Id="rId32" Type="http://schemas.openxmlformats.org/officeDocument/2006/relationships/font" Target="fonts/RobotoMedium-regular.fntdata"/><Relationship Id="rId35" Type="http://schemas.openxmlformats.org/officeDocument/2006/relationships/font" Target="fonts/RobotoMedium-boldItalic.fntdata"/><Relationship Id="rId34" Type="http://schemas.openxmlformats.org/officeDocument/2006/relationships/font" Target="fonts/RobotoMedium-italic.fntdata"/><Relationship Id="rId37" Type="http://schemas.openxmlformats.org/officeDocument/2006/relationships/font" Target="fonts/Lato-bold.fntdata"/><Relationship Id="rId36" Type="http://schemas.openxmlformats.org/officeDocument/2006/relationships/font" Target="fonts/Lato-regular.fntdata"/><Relationship Id="rId39" Type="http://schemas.openxmlformats.org/officeDocument/2006/relationships/font" Target="fonts/Lato-boldItalic.fntdata"/><Relationship Id="rId38" Type="http://schemas.openxmlformats.org/officeDocument/2006/relationships/font" Target="fonts/Lato-italic.fntdata"/><Relationship Id="rId20" Type="http://schemas.openxmlformats.org/officeDocument/2006/relationships/slide" Target="slides/slide15.xml"/><Relationship Id="rId22" Type="http://schemas.openxmlformats.org/officeDocument/2006/relationships/font" Target="fonts/RobotoBlack-bold.fntdata"/><Relationship Id="rId21" Type="http://schemas.openxmlformats.org/officeDocument/2006/relationships/slide" Target="slides/slide16.xml"/><Relationship Id="rId24" Type="http://schemas.openxmlformats.org/officeDocument/2006/relationships/font" Target="fonts/RobotoThin-regular.fntdata"/><Relationship Id="rId23" Type="http://schemas.openxmlformats.org/officeDocument/2006/relationships/font" Target="fonts/RobotoBlack-boldItalic.fntdata"/><Relationship Id="rId26" Type="http://schemas.openxmlformats.org/officeDocument/2006/relationships/font" Target="fonts/RobotoThin-italic.fntdata"/><Relationship Id="rId25" Type="http://schemas.openxmlformats.org/officeDocument/2006/relationships/font" Target="fonts/RobotoThin-bold.fntdata"/><Relationship Id="rId28" Type="http://schemas.openxmlformats.org/officeDocument/2006/relationships/font" Target="fonts/Roboto-regular.fntdata"/><Relationship Id="rId27" Type="http://schemas.openxmlformats.org/officeDocument/2006/relationships/font" Target="fonts/RobotoThin-boldItalic.fntdata"/><Relationship Id="rId29" Type="http://schemas.openxmlformats.org/officeDocument/2006/relationships/font" Target="fonts/Roboto-bold.fnt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3962400" cy="342900"/>
          </a:xfrm>
          <a:prstGeom prst="rect">
            <a:avLst/>
          </a:prstGeom>
          <a:noFill/>
          <a:ln>
            <a:noFill/>
          </a:ln>
        </p:spPr>
        <p:txBody>
          <a:bodyPr anchorCtr="0" anchor="t" bIns="45700" lIns="91425" spcFirstLastPara="1" rIns="91425" wrap="square" tIns="45700"/>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lstStyle>
            <a:lvl1pPr lvl="0" marR="0" rtl="0" algn="r">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2287588" y="514350"/>
            <a:ext cx="4568825" cy="25717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6" name="Google Shape;6;n"/>
          <p:cNvSpPr txBox="1"/>
          <p:nvPr>
            <p:ph idx="1" type="body"/>
          </p:nvPr>
        </p:nvSpPr>
        <p:spPr>
          <a:xfrm>
            <a:off x="914400" y="3257550"/>
            <a:ext cx="7315200" cy="3086100"/>
          </a:xfrm>
          <a:prstGeom prst="rect">
            <a:avLst/>
          </a:prstGeom>
          <a:noFill/>
          <a:ln>
            <a:noFill/>
          </a:ln>
        </p:spPr>
        <p:txBody>
          <a:bodyPr anchorCtr="0" anchor="t" bIns="45700" lIns="91425" spcFirstLastPara="1" rIns="91425" wrap="square" tIns="45700"/>
          <a:lstStyle>
            <a:lvl1pPr indent="-228600" lvl="0" marL="457200" marR="0" rtl="0" algn="l">
              <a:spcBef>
                <a:spcPts val="635"/>
              </a:spcBef>
              <a:spcAft>
                <a:spcPts val="0"/>
              </a:spcAft>
              <a:buSzPts val="1400"/>
              <a:buNone/>
              <a:defRPr b="0" i="0" sz="2118" u="none" cap="none" strike="noStrike">
                <a:solidFill>
                  <a:schemeClr val="dk1"/>
                </a:solidFill>
                <a:latin typeface="Arial"/>
                <a:ea typeface="Arial"/>
                <a:cs typeface="Arial"/>
                <a:sym typeface="Arial"/>
              </a:defRPr>
            </a:lvl1pPr>
            <a:lvl2pPr indent="-228600" lvl="1" marL="914400" marR="0" rtl="0" algn="l">
              <a:spcBef>
                <a:spcPts val="635"/>
              </a:spcBef>
              <a:spcAft>
                <a:spcPts val="0"/>
              </a:spcAft>
              <a:buSzPts val="1400"/>
              <a:buNone/>
              <a:defRPr b="0" i="0" sz="2118" u="none" cap="none" strike="noStrike">
                <a:solidFill>
                  <a:schemeClr val="dk1"/>
                </a:solidFill>
                <a:latin typeface="Arial"/>
                <a:ea typeface="Arial"/>
                <a:cs typeface="Arial"/>
                <a:sym typeface="Arial"/>
              </a:defRPr>
            </a:lvl2pPr>
            <a:lvl3pPr indent="-228600" lvl="2" marL="1371600" marR="0" rtl="0" algn="l">
              <a:spcBef>
                <a:spcPts val="635"/>
              </a:spcBef>
              <a:spcAft>
                <a:spcPts val="0"/>
              </a:spcAft>
              <a:buSzPts val="1400"/>
              <a:buNone/>
              <a:defRPr b="0" i="0" sz="2118" u="none" cap="none" strike="noStrike">
                <a:solidFill>
                  <a:schemeClr val="dk1"/>
                </a:solidFill>
                <a:latin typeface="Arial"/>
                <a:ea typeface="Arial"/>
                <a:cs typeface="Arial"/>
                <a:sym typeface="Arial"/>
              </a:defRPr>
            </a:lvl3pPr>
            <a:lvl4pPr indent="-228600" lvl="3" marL="1828800" marR="0" rtl="0" algn="l">
              <a:spcBef>
                <a:spcPts val="635"/>
              </a:spcBef>
              <a:spcAft>
                <a:spcPts val="0"/>
              </a:spcAft>
              <a:buSzPts val="1400"/>
              <a:buNone/>
              <a:defRPr b="0" i="0" sz="2118" u="none" cap="none" strike="noStrike">
                <a:solidFill>
                  <a:schemeClr val="dk1"/>
                </a:solidFill>
                <a:latin typeface="Arial"/>
                <a:ea typeface="Arial"/>
                <a:cs typeface="Arial"/>
                <a:sym typeface="Arial"/>
              </a:defRPr>
            </a:lvl4pPr>
            <a:lvl5pPr indent="-228600" lvl="4" marL="2286000" marR="0" rtl="0" algn="l">
              <a:spcBef>
                <a:spcPts val="635"/>
              </a:spcBef>
              <a:spcAft>
                <a:spcPts val="0"/>
              </a:spcAft>
              <a:buSzPts val="1400"/>
              <a:buNone/>
              <a:defRPr b="0" i="0" sz="2118" u="none" cap="none" strike="noStrike">
                <a:solidFill>
                  <a:schemeClr val="dk1"/>
                </a:solidFill>
                <a:latin typeface="Arial"/>
                <a:ea typeface="Arial"/>
                <a:cs typeface="Arial"/>
                <a:sym typeface="Arial"/>
              </a:defRPr>
            </a:lvl5pPr>
            <a:lvl6pPr indent="-228600" lvl="5" marL="2743200" marR="0" rtl="0" algn="l">
              <a:spcBef>
                <a:spcPts val="0"/>
              </a:spcBef>
              <a:spcAft>
                <a:spcPts val="0"/>
              </a:spcAft>
              <a:buSzPts val="1400"/>
              <a:buNone/>
              <a:defRPr b="0" i="0" sz="2118"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2118"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2118"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2118"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6513513"/>
            <a:ext cx="3962400" cy="342900"/>
          </a:xfrm>
          <a:prstGeom prst="rect">
            <a:avLst/>
          </a:prstGeom>
          <a:noFill/>
          <a:ln>
            <a:noFill/>
          </a:ln>
        </p:spPr>
        <p:txBody>
          <a:bodyPr anchorCtr="0" anchor="b" bIns="45700" lIns="91425" spcFirstLastPara="1" rIns="91425" wrap="square" tIns="45700"/>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5180013" y="6513513"/>
            <a:ext cx="3962400" cy="3429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44" name="Shape 444"/>
        <p:cNvGrpSpPr/>
        <p:nvPr/>
      </p:nvGrpSpPr>
      <p:grpSpPr>
        <a:xfrm>
          <a:off x="0" y="0"/>
          <a:ext cx="0" cy="0"/>
          <a:chOff x="0" y="0"/>
          <a:chExt cx="0" cy="0"/>
        </a:xfrm>
      </p:grpSpPr>
      <p:sp>
        <p:nvSpPr>
          <p:cNvPr id="445" name="Google Shape;445;p1:notes"/>
          <p:cNvSpPr txBox="1"/>
          <p:nvPr>
            <p:ph idx="1" type="body"/>
          </p:nvPr>
        </p:nvSpPr>
        <p:spPr>
          <a:xfrm>
            <a:off x="914400" y="3257550"/>
            <a:ext cx="7315200" cy="3086100"/>
          </a:xfrm>
          <a:prstGeom prst="rect">
            <a:avLst/>
          </a:prstGeom>
        </p:spPr>
        <p:txBody>
          <a:bodyPr anchorCtr="0" anchor="t" bIns="45700" lIns="91425" spcFirstLastPara="1" rIns="91425" wrap="square" tIns="45700">
            <a:noAutofit/>
          </a:bodyPr>
          <a:lstStyle/>
          <a:p>
            <a:pPr indent="0" lvl="0" marL="0" rtl="0" algn="l">
              <a:spcBef>
                <a:spcPts val="635"/>
              </a:spcBef>
              <a:spcAft>
                <a:spcPts val="0"/>
              </a:spcAft>
              <a:buNone/>
            </a:pPr>
            <a:r>
              <a:t/>
            </a:r>
            <a:endParaRPr/>
          </a:p>
        </p:txBody>
      </p:sp>
      <p:sp>
        <p:nvSpPr>
          <p:cNvPr id="446" name="Google Shape;446;p1:notes"/>
          <p:cNvSpPr/>
          <p:nvPr>
            <p:ph idx="2" type="sldImg"/>
          </p:nvPr>
        </p:nvSpPr>
        <p:spPr>
          <a:xfrm>
            <a:off x="2287588" y="514350"/>
            <a:ext cx="4568825" cy="25717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54" name="Shape 454"/>
        <p:cNvGrpSpPr/>
        <p:nvPr/>
      </p:nvGrpSpPr>
      <p:grpSpPr>
        <a:xfrm>
          <a:off x="0" y="0"/>
          <a:ext cx="0" cy="0"/>
          <a:chOff x="0" y="0"/>
          <a:chExt cx="0" cy="0"/>
        </a:xfrm>
      </p:grpSpPr>
      <p:sp>
        <p:nvSpPr>
          <p:cNvPr id="455" name="Google Shape;455;p4:notes"/>
          <p:cNvSpPr txBox="1"/>
          <p:nvPr>
            <p:ph idx="1" type="body"/>
          </p:nvPr>
        </p:nvSpPr>
        <p:spPr>
          <a:xfrm>
            <a:off x="914400" y="3257550"/>
            <a:ext cx="7315200" cy="3086100"/>
          </a:xfrm>
          <a:prstGeom prst="rect">
            <a:avLst/>
          </a:prstGeom>
        </p:spPr>
        <p:txBody>
          <a:bodyPr anchorCtr="0" anchor="t" bIns="45700" lIns="91425" spcFirstLastPara="1" rIns="91425" wrap="square" tIns="45700">
            <a:noAutofit/>
          </a:bodyPr>
          <a:lstStyle/>
          <a:p>
            <a:pPr indent="0" lvl="0" marL="0" rtl="0" algn="l">
              <a:spcBef>
                <a:spcPts val="635"/>
              </a:spcBef>
              <a:spcAft>
                <a:spcPts val="0"/>
              </a:spcAft>
              <a:buNone/>
            </a:pPr>
            <a:r>
              <a:t/>
            </a:r>
            <a:endParaRPr/>
          </a:p>
        </p:txBody>
      </p:sp>
      <p:sp>
        <p:nvSpPr>
          <p:cNvPr id="456" name="Google Shape;456;p4:notes"/>
          <p:cNvSpPr/>
          <p:nvPr>
            <p:ph idx="2" type="sldImg"/>
          </p:nvPr>
        </p:nvSpPr>
        <p:spPr>
          <a:xfrm>
            <a:off x="2287588" y="514350"/>
            <a:ext cx="4568825" cy="25717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63" name="Shape 463"/>
        <p:cNvGrpSpPr/>
        <p:nvPr/>
      </p:nvGrpSpPr>
      <p:grpSpPr>
        <a:xfrm>
          <a:off x="0" y="0"/>
          <a:ext cx="0" cy="0"/>
          <a:chOff x="0" y="0"/>
          <a:chExt cx="0" cy="0"/>
        </a:xfrm>
      </p:grpSpPr>
      <p:sp>
        <p:nvSpPr>
          <p:cNvPr id="464" name="Google Shape;464;p3:notes"/>
          <p:cNvSpPr txBox="1"/>
          <p:nvPr>
            <p:ph idx="1" type="body"/>
          </p:nvPr>
        </p:nvSpPr>
        <p:spPr>
          <a:xfrm>
            <a:off x="914400" y="3257550"/>
            <a:ext cx="7315200" cy="3086100"/>
          </a:xfrm>
          <a:prstGeom prst="rect">
            <a:avLst/>
          </a:prstGeom>
        </p:spPr>
        <p:txBody>
          <a:bodyPr anchorCtr="0" anchor="t" bIns="45700" lIns="91425" spcFirstLastPara="1" rIns="91425" wrap="square" tIns="45700">
            <a:noAutofit/>
          </a:bodyPr>
          <a:lstStyle/>
          <a:p>
            <a:pPr indent="0" lvl="0" marL="0" rtl="0" algn="l">
              <a:spcBef>
                <a:spcPts val="635"/>
              </a:spcBef>
              <a:spcAft>
                <a:spcPts val="0"/>
              </a:spcAft>
              <a:buNone/>
            </a:pPr>
            <a:r>
              <a:t/>
            </a:r>
            <a:endParaRPr/>
          </a:p>
        </p:txBody>
      </p:sp>
      <p:sp>
        <p:nvSpPr>
          <p:cNvPr id="465" name="Google Shape;465;p3:notes"/>
          <p:cNvSpPr/>
          <p:nvPr>
            <p:ph idx="2" type="sldImg"/>
          </p:nvPr>
        </p:nvSpPr>
        <p:spPr>
          <a:xfrm>
            <a:off x="2287588" y="514350"/>
            <a:ext cx="4568825" cy="25717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77" name="Shape 477"/>
        <p:cNvGrpSpPr/>
        <p:nvPr/>
      </p:nvGrpSpPr>
      <p:grpSpPr>
        <a:xfrm>
          <a:off x="0" y="0"/>
          <a:ext cx="0" cy="0"/>
          <a:chOff x="0" y="0"/>
          <a:chExt cx="0" cy="0"/>
        </a:xfrm>
      </p:grpSpPr>
      <p:sp>
        <p:nvSpPr>
          <p:cNvPr id="478" name="Google Shape;478;g599057144d_0_0:notes"/>
          <p:cNvSpPr txBox="1"/>
          <p:nvPr>
            <p:ph idx="1" type="body"/>
          </p:nvPr>
        </p:nvSpPr>
        <p:spPr>
          <a:xfrm>
            <a:off x="914400" y="3257550"/>
            <a:ext cx="7315200" cy="3086100"/>
          </a:xfrm>
          <a:prstGeom prst="rect">
            <a:avLst/>
          </a:prstGeom>
        </p:spPr>
        <p:txBody>
          <a:bodyPr anchorCtr="0" anchor="t" bIns="45700" lIns="91425" spcFirstLastPara="1" rIns="91425" wrap="square" tIns="45700">
            <a:noAutofit/>
          </a:bodyPr>
          <a:lstStyle/>
          <a:p>
            <a:pPr indent="0" lvl="0" marL="0" rtl="0" algn="l">
              <a:spcBef>
                <a:spcPts val="635"/>
              </a:spcBef>
              <a:spcAft>
                <a:spcPts val="0"/>
              </a:spcAft>
              <a:buNone/>
            </a:pPr>
            <a:r>
              <a:t/>
            </a:r>
            <a:endParaRPr/>
          </a:p>
        </p:txBody>
      </p:sp>
      <p:sp>
        <p:nvSpPr>
          <p:cNvPr id="479" name="Google Shape;479;g599057144d_0_0:notes"/>
          <p:cNvSpPr/>
          <p:nvPr>
            <p:ph idx="2" type="sldImg"/>
          </p:nvPr>
        </p:nvSpPr>
        <p:spPr>
          <a:xfrm>
            <a:off x="2287588" y="514350"/>
            <a:ext cx="4568700" cy="25716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85" name="Shape 485"/>
        <p:cNvGrpSpPr/>
        <p:nvPr/>
      </p:nvGrpSpPr>
      <p:grpSpPr>
        <a:xfrm>
          <a:off x="0" y="0"/>
          <a:ext cx="0" cy="0"/>
          <a:chOff x="0" y="0"/>
          <a:chExt cx="0" cy="0"/>
        </a:xfrm>
      </p:grpSpPr>
      <p:sp>
        <p:nvSpPr>
          <p:cNvPr id="486" name="Google Shape;486;p6:notes"/>
          <p:cNvSpPr txBox="1"/>
          <p:nvPr>
            <p:ph idx="1" type="body"/>
          </p:nvPr>
        </p:nvSpPr>
        <p:spPr>
          <a:xfrm>
            <a:off x="914400" y="3257550"/>
            <a:ext cx="7315200" cy="3086100"/>
          </a:xfrm>
          <a:prstGeom prst="rect">
            <a:avLst/>
          </a:prstGeom>
        </p:spPr>
        <p:txBody>
          <a:bodyPr anchorCtr="0" anchor="t" bIns="45700" lIns="91425" spcFirstLastPara="1" rIns="91425" wrap="square" tIns="45700">
            <a:noAutofit/>
          </a:bodyPr>
          <a:lstStyle/>
          <a:p>
            <a:pPr indent="0" lvl="0" marL="0" rtl="0" algn="l">
              <a:spcBef>
                <a:spcPts val="635"/>
              </a:spcBef>
              <a:spcAft>
                <a:spcPts val="0"/>
              </a:spcAft>
              <a:buNone/>
            </a:pPr>
            <a:r>
              <a:t/>
            </a:r>
            <a:endParaRPr/>
          </a:p>
        </p:txBody>
      </p:sp>
      <p:sp>
        <p:nvSpPr>
          <p:cNvPr id="487" name="Google Shape;487;p6:notes"/>
          <p:cNvSpPr/>
          <p:nvPr>
            <p:ph idx="2" type="sldImg"/>
          </p:nvPr>
        </p:nvSpPr>
        <p:spPr>
          <a:xfrm>
            <a:off x="2287588" y="514350"/>
            <a:ext cx="4568825" cy="25717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94" name="Shape 494"/>
        <p:cNvGrpSpPr/>
        <p:nvPr/>
      </p:nvGrpSpPr>
      <p:grpSpPr>
        <a:xfrm>
          <a:off x="0" y="0"/>
          <a:ext cx="0" cy="0"/>
          <a:chOff x="0" y="0"/>
          <a:chExt cx="0" cy="0"/>
        </a:xfrm>
      </p:grpSpPr>
      <p:sp>
        <p:nvSpPr>
          <p:cNvPr id="495" name="Google Shape;495;g5b6e36f095_3_0:notes"/>
          <p:cNvSpPr txBox="1"/>
          <p:nvPr>
            <p:ph idx="1" type="body"/>
          </p:nvPr>
        </p:nvSpPr>
        <p:spPr>
          <a:xfrm>
            <a:off x="914400" y="3257550"/>
            <a:ext cx="7315200" cy="3086100"/>
          </a:xfrm>
          <a:prstGeom prst="rect">
            <a:avLst/>
          </a:prstGeom>
        </p:spPr>
        <p:txBody>
          <a:bodyPr anchorCtr="0" anchor="t" bIns="45700" lIns="91425" spcFirstLastPara="1" rIns="91425" wrap="square" tIns="45700">
            <a:noAutofit/>
          </a:bodyPr>
          <a:lstStyle/>
          <a:p>
            <a:pPr indent="0" lvl="0" marL="0" rtl="0" algn="l">
              <a:spcBef>
                <a:spcPts val="635"/>
              </a:spcBef>
              <a:spcAft>
                <a:spcPts val="0"/>
              </a:spcAft>
              <a:buNone/>
            </a:pPr>
            <a:r>
              <a:t/>
            </a:r>
            <a:endParaRPr/>
          </a:p>
        </p:txBody>
      </p:sp>
      <p:sp>
        <p:nvSpPr>
          <p:cNvPr id="496" name="Google Shape;496;g5b6e36f095_3_0:notes"/>
          <p:cNvSpPr/>
          <p:nvPr>
            <p:ph idx="2" type="sldImg"/>
          </p:nvPr>
        </p:nvSpPr>
        <p:spPr>
          <a:xfrm>
            <a:off x="2287588" y="514350"/>
            <a:ext cx="4568700" cy="25716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03" name="Shape 503"/>
        <p:cNvGrpSpPr/>
        <p:nvPr/>
      </p:nvGrpSpPr>
      <p:grpSpPr>
        <a:xfrm>
          <a:off x="0" y="0"/>
          <a:ext cx="0" cy="0"/>
          <a:chOff x="0" y="0"/>
          <a:chExt cx="0" cy="0"/>
        </a:xfrm>
      </p:grpSpPr>
      <p:sp>
        <p:nvSpPr>
          <p:cNvPr id="504" name="Google Shape;504;g5b6e36f095_3_10:notes"/>
          <p:cNvSpPr txBox="1"/>
          <p:nvPr>
            <p:ph idx="1" type="body"/>
          </p:nvPr>
        </p:nvSpPr>
        <p:spPr>
          <a:xfrm>
            <a:off x="914400" y="3257550"/>
            <a:ext cx="7315200" cy="3086100"/>
          </a:xfrm>
          <a:prstGeom prst="rect">
            <a:avLst/>
          </a:prstGeom>
        </p:spPr>
        <p:txBody>
          <a:bodyPr anchorCtr="0" anchor="t" bIns="45700" lIns="91425" spcFirstLastPara="1" rIns="91425" wrap="square" tIns="45700">
            <a:noAutofit/>
          </a:bodyPr>
          <a:lstStyle/>
          <a:p>
            <a:pPr indent="0" lvl="0" marL="0" rtl="0" algn="l">
              <a:spcBef>
                <a:spcPts val="635"/>
              </a:spcBef>
              <a:spcAft>
                <a:spcPts val="0"/>
              </a:spcAft>
              <a:buNone/>
            </a:pPr>
            <a:r>
              <a:t/>
            </a:r>
            <a:endParaRPr/>
          </a:p>
        </p:txBody>
      </p:sp>
      <p:sp>
        <p:nvSpPr>
          <p:cNvPr id="505" name="Google Shape;505;g5b6e36f095_3_10:notes"/>
          <p:cNvSpPr/>
          <p:nvPr>
            <p:ph idx="2" type="sldImg"/>
          </p:nvPr>
        </p:nvSpPr>
        <p:spPr>
          <a:xfrm>
            <a:off x="2287588" y="514350"/>
            <a:ext cx="4568700" cy="25716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14" name="Shape 514"/>
        <p:cNvGrpSpPr/>
        <p:nvPr/>
      </p:nvGrpSpPr>
      <p:grpSpPr>
        <a:xfrm>
          <a:off x="0" y="0"/>
          <a:ext cx="0" cy="0"/>
          <a:chOff x="0" y="0"/>
          <a:chExt cx="0" cy="0"/>
        </a:xfrm>
      </p:grpSpPr>
      <p:sp>
        <p:nvSpPr>
          <p:cNvPr id="515" name="Google Shape;515;g599057144d_0_36:notes"/>
          <p:cNvSpPr txBox="1"/>
          <p:nvPr>
            <p:ph idx="1" type="body"/>
          </p:nvPr>
        </p:nvSpPr>
        <p:spPr>
          <a:xfrm>
            <a:off x="914400" y="3257550"/>
            <a:ext cx="7315200" cy="3086100"/>
          </a:xfrm>
          <a:prstGeom prst="rect">
            <a:avLst/>
          </a:prstGeom>
        </p:spPr>
        <p:txBody>
          <a:bodyPr anchorCtr="0" anchor="t" bIns="45700" lIns="91425" spcFirstLastPara="1" rIns="91425" wrap="square" tIns="45700">
            <a:noAutofit/>
          </a:bodyPr>
          <a:lstStyle/>
          <a:p>
            <a:pPr indent="0" lvl="0" marL="0" rtl="0" algn="l">
              <a:spcBef>
                <a:spcPts val="635"/>
              </a:spcBef>
              <a:spcAft>
                <a:spcPts val="0"/>
              </a:spcAft>
              <a:buNone/>
            </a:pPr>
            <a:r>
              <a:t/>
            </a:r>
            <a:endParaRPr/>
          </a:p>
        </p:txBody>
      </p:sp>
      <p:sp>
        <p:nvSpPr>
          <p:cNvPr id="516" name="Google Shape;516;g599057144d_0_36:notes"/>
          <p:cNvSpPr/>
          <p:nvPr>
            <p:ph idx="2" type="sldImg"/>
          </p:nvPr>
        </p:nvSpPr>
        <p:spPr>
          <a:xfrm>
            <a:off x="2287588" y="514350"/>
            <a:ext cx="4568700" cy="25716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22" name="Shape 522"/>
        <p:cNvGrpSpPr/>
        <p:nvPr/>
      </p:nvGrpSpPr>
      <p:grpSpPr>
        <a:xfrm>
          <a:off x="0" y="0"/>
          <a:ext cx="0" cy="0"/>
          <a:chOff x="0" y="0"/>
          <a:chExt cx="0" cy="0"/>
        </a:xfrm>
      </p:grpSpPr>
      <p:sp>
        <p:nvSpPr>
          <p:cNvPr id="523" name="Google Shape;523;g599057144d_0_27:notes"/>
          <p:cNvSpPr txBox="1"/>
          <p:nvPr>
            <p:ph idx="1" type="body"/>
          </p:nvPr>
        </p:nvSpPr>
        <p:spPr>
          <a:xfrm>
            <a:off x="914400" y="3257550"/>
            <a:ext cx="7315200" cy="3086100"/>
          </a:xfrm>
          <a:prstGeom prst="rect">
            <a:avLst/>
          </a:prstGeom>
        </p:spPr>
        <p:txBody>
          <a:bodyPr anchorCtr="0" anchor="t" bIns="45700" lIns="91425" spcFirstLastPara="1" rIns="91425" wrap="square" tIns="45700">
            <a:noAutofit/>
          </a:bodyPr>
          <a:lstStyle/>
          <a:p>
            <a:pPr indent="0" lvl="0" marL="0" rtl="0" algn="l">
              <a:spcBef>
                <a:spcPts val="635"/>
              </a:spcBef>
              <a:spcAft>
                <a:spcPts val="0"/>
              </a:spcAft>
              <a:buNone/>
            </a:pPr>
            <a:r>
              <a:t/>
            </a:r>
            <a:endParaRPr/>
          </a:p>
        </p:txBody>
      </p:sp>
      <p:sp>
        <p:nvSpPr>
          <p:cNvPr id="524" name="Google Shape;524;g599057144d_0_27:notes"/>
          <p:cNvSpPr/>
          <p:nvPr>
            <p:ph idx="2" type="sldImg"/>
          </p:nvPr>
        </p:nvSpPr>
        <p:spPr>
          <a:xfrm>
            <a:off x="2287588" y="514350"/>
            <a:ext cx="4568700" cy="25716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30" name="Shape 530"/>
        <p:cNvGrpSpPr/>
        <p:nvPr/>
      </p:nvGrpSpPr>
      <p:grpSpPr>
        <a:xfrm>
          <a:off x="0" y="0"/>
          <a:ext cx="0" cy="0"/>
          <a:chOff x="0" y="0"/>
          <a:chExt cx="0" cy="0"/>
        </a:xfrm>
      </p:grpSpPr>
      <p:sp>
        <p:nvSpPr>
          <p:cNvPr id="531" name="Google Shape;531;g599057144d_0_16:notes"/>
          <p:cNvSpPr txBox="1"/>
          <p:nvPr>
            <p:ph idx="1" type="body"/>
          </p:nvPr>
        </p:nvSpPr>
        <p:spPr>
          <a:xfrm>
            <a:off x="914400" y="3257550"/>
            <a:ext cx="7315200" cy="3086100"/>
          </a:xfrm>
          <a:prstGeom prst="rect">
            <a:avLst/>
          </a:prstGeom>
        </p:spPr>
        <p:txBody>
          <a:bodyPr anchorCtr="0" anchor="t" bIns="45700" lIns="91425" spcFirstLastPara="1" rIns="91425" wrap="square" tIns="45700">
            <a:noAutofit/>
          </a:bodyPr>
          <a:lstStyle/>
          <a:p>
            <a:pPr indent="0" lvl="0" marL="0" rtl="0" algn="l">
              <a:spcBef>
                <a:spcPts val="635"/>
              </a:spcBef>
              <a:spcAft>
                <a:spcPts val="0"/>
              </a:spcAft>
              <a:buNone/>
            </a:pPr>
            <a:r>
              <a:t/>
            </a:r>
            <a:endParaRPr/>
          </a:p>
        </p:txBody>
      </p:sp>
      <p:sp>
        <p:nvSpPr>
          <p:cNvPr id="532" name="Google Shape;532;g599057144d_0_16:notes"/>
          <p:cNvSpPr/>
          <p:nvPr>
            <p:ph idx="2" type="sldImg"/>
          </p:nvPr>
        </p:nvSpPr>
        <p:spPr>
          <a:xfrm>
            <a:off x="2287588" y="514350"/>
            <a:ext cx="4568700" cy="25716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38" name="Shape 538"/>
        <p:cNvGrpSpPr/>
        <p:nvPr/>
      </p:nvGrpSpPr>
      <p:grpSpPr>
        <a:xfrm>
          <a:off x="0" y="0"/>
          <a:ext cx="0" cy="0"/>
          <a:chOff x="0" y="0"/>
          <a:chExt cx="0" cy="0"/>
        </a:xfrm>
      </p:grpSpPr>
      <p:sp>
        <p:nvSpPr>
          <p:cNvPr id="539" name="Google Shape;539;g599057144d_0_62:notes"/>
          <p:cNvSpPr txBox="1"/>
          <p:nvPr>
            <p:ph idx="1" type="body"/>
          </p:nvPr>
        </p:nvSpPr>
        <p:spPr>
          <a:xfrm>
            <a:off x="914400" y="3257550"/>
            <a:ext cx="7315200" cy="3086100"/>
          </a:xfrm>
          <a:prstGeom prst="rect">
            <a:avLst/>
          </a:prstGeom>
        </p:spPr>
        <p:txBody>
          <a:bodyPr anchorCtr="0" anchor="t" bIns="45700" lIns="91425" spcFirstLastPara="1" rIns="91425" wrap="square" tIns="45700">
            <a:noAutofit/>
          </a:bodyPr>
          <a:lstStyle/>
          <a:p>
            <a:pPr indent="0" lvl="0" marL="0" rtl="0" algn="l">
              <a:spcBef>
                <a:spcPts val="635"/>
              </a:spcBef>
              <a:spcAft>
                <a:spcPts val="0"/>
              </a:spcAft>
              <a:buNone/>
            </a:pPr>
            <a:r>
              <a:t/>
            </a:r>
            <a:endParaRPr/>
          </a:p>
        </p:txBody>
      </p:sp>
      <p:sp>
        <p:nvSpPr>
          <p:cNvPr id="540" name="Google Shape;540;g599057144d_0_62:notes"/>
          <p:cNvSpPr/>
          <p:nvPr>
            <p:ph idx="2" type="sldImg"/>
          </p:nvPr>
        </p:nvSpPr>
        <p:spPr>
          <a:xfrm>
            <a:off x="2287588" y="514350"/>
            <a:ext cx="4568700" cy="25716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45" name="Shape 545"/>
        <p:cNvGrpSpPr/>
        <p:nvPr/>
      </p:nvGrpSpPr>
      <p:grpSpPr>
        <a:xfrm>
          <a:off x="0" y="0"/>
          <a:ext cx="0" cy="0"/>
          <a:chOff x="0" y="0"/>
          <a:chExt cx="0" cy="0"/>
        </a:xfrm>
      </p:grpSpPr>
      <p:sp>
        <p:nvSpPr>
          <p:cNvPr id="546" name="Google Shape;546;p5:notes"/>
          <p:cNvSpPr txBox="1"/>
          <p:nvPr>
            <p:ph idx="1" type="body"/>
          </p:nvPr>
        </p:nvSpPr>
        <p:spPr>
          <a:xfrm>
            <a:off x="914400" y="3257550"/>
            <a:ext cx="7315200" cy="3086100"/>
          </a:xfrm>
          <a:prstGeom prst="rect">
            <a:avLst/>
          </a:prstGeom>
        </p:spPr>
        <p:txBody>
          <a:bodyPr anchorCtr="0" anchor="t" bIns="45700" lIns="91425" spcFirstLastPara="1" rIns="91425" wrap="square" tIns="45700">
            <a:noAutofit/>
          </a:bodyPr>
          <a:lstStyle/>
          <a:p>
            <a:pPr indent="0" lvl="0" marL="0" rtl="0" algn="l">
              <a:spcBef>
                <a:spcPts val="635"/>
              </a:spcBef>
              <a:spcAft>
                <a:spcPts val="0"/>
              </a:spcAft>
              <a:buNone/>
            </a:pPr>
            <a:r>
              <a:t/>
            </a:r>
            <a:endParaRPr/>
          </a:p>
        </p:txBody>
      </p:sp>
      <p:sp>
        <p:nvSpPr>
          <p:cNvPr id="547" name="Google Shape;547;p5:notes"/>
          <p:cNvSpPr/>
          <p:nvPr>
            <p:ph idx="2" type="sldImg"/>
          </p:nvPr>
        </p:nvSpPr>
        <p:spPr>
          <a:xfrm>
            <a:off x="2287588" y="514350"/>
            <a:ext cx="4568825" cy="25717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52" name="Shape 552"/>
        <p:cNvGrpSpPr/>
        <p:nvPr/>
      </p:nvGrpSpPr>
      <p:grpSpPr>
        <a:xfrm>
          <a:off x="0" y="0"/>
          <a:ext cx="0" cy="0"/>
          <a:chOff x="0" y="0"/>
          <a:chExt cx="0" cy="0"/>
        </a:xfrm>
      </p:grpSpPr>
      <p:sp>
        <p:nvSpPr>
          <p:cNvPr id="553" name="Google Shape;553;g599057144d_0_74:notes"/>
          <p:cNvSpPr txBox="1"/>
          <p:nvPr>
            <p:ph idx="1" type="body"/>
          </p:nvPr>
        </p:nvSpPr>
        <p:spPr>
          <a:xfrm>
            <a:off x="914400" y="3257550"/>
            <a:ext cx="7315200" cy="3086100"/>
          </a:xfrm>
          <a:prstGeom prst="rect">
            <a:avLst/>
          </a:prstGeom>
        </p:spPr>
        <p:txBody>
          <a:bodyPr anchorCtr="0" anchor="t" bIns="45700" lIns="91425" spcFirstLastPara="1" rIns="91425" wrap="square" tIns="45700">
            <a:noAutofit/>
          </a:bodyPr>
          <a:lstStyle/>
          <a:p>
            <a:pPr indent="0" lvl="0" marL="0" rtl="0" algn="l">
              <a:spcBef>
                <a:spcPts val="635"/>
              </a:spcBef>
              <a:spcAft>
                <a:spcPts val="0"/>
              </a:spcAft>
              <a:buNone/>
            </a:pPr>
            <a:r>
              <a:t/>
            </a:r>
            <a:endParaRPr/>
          </a:p>
        </p:txBody>
      </p:sp>
      <p:sp>
        <p:nvSpPr>
          <p:cNvPr id="554" name="Google Shape;554;g599057144d_0_74:notes"/>
          <p:cNvSpPr/>
          <p:nvPr>
            <p:ph idx="2" type="sldImg"/>
          </p:nvPr>
        </p:nvSpPr>
        <p:spPr>
          <a:xfrm>
            <a:off x="2287588" y="514350"/>
            <a:ext cx="4568700" cy="25716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60" name="Shape 560"/>
        <p:cNvGrpSpPr/>
        <p:nvPr/>
      </p:nvGrpSpPr>
      <p:grpSpPr>
        <a:xfrm>
          <a:off x="0" y="0"/>
          <a:ext cx="0" cy="0"/>
          <a:chOff x="0" y="0"/>
          <a:chExt cx="0" cy="0"/>
        </a:xfrm>
      </p:grpSpPr>
      <p:sp>
        <p:nvSpPr>
          <p:cNvPr id="561" name="Google Shape;561;g599057144d_0_88:notes"/>
          <p:cNvSpPr txBox="1"/>
          <p:nvPr>
            <p:ph idx="1" type="body"/>
          </p:nvPr>
        </p:nvSpPr>
        <p:spPr>
          <a:xfrm>
            <a:off x="914400" y="3257550"/>
            <a:ext cx="7315200" cy="3086100"/>
          </a:xfrm>
          <a:prstGeom prst="rect">
            <a:avLst/>
          </a:prstGeom>
        </p:spPr>
        <p:txBody>
          <a:bodyPr anchorCtr="0" anchor="t" bIns="45700" lIns="91425" spcFirstLastPara="1" rIns="91425" wrap="square" tIns="45700">
            <a:noAutofit/>
          </a:bodyPr>
          <a:lstStyle/>
          <a:p>
            <a:pPr indent="0" lvl="0" marL="0" rtl="0" algn="l">
              <a:spcBef>
                <a:spcPts val="635"/>
              </a:spcBef>
              <a:spcAft>
                <a:spcPts val="0"/>
              </a:spcAft>
              <a:buNone/>
            </a:pPr>
            <a:r>
              <a:t/>
            </a:r>
            <a:endParaRPr/>
          </a:p>
        </p:txBody>
      </p:sp>
      <p:sp>
        <p:nvSpPr>
          <p:cNvPr id="562" name="Google Shape;562;g599057144d_0_88:notes"/>
          <p:cNvSpPr/>
          <p:nvPr>
            <p:ph idx="2" type="sldImg"/>
          </p:nvPr>
        </p:nvSpPr>
        <p:spPr>
          <a:xfrm>
            <a:off x="2287588" y="514350"/>
            <a:ext cx="4568700" cy="25716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66" name="Shape 566"/>
        <p:cNvGrpSpPr/>
        <p:nvPr/>
      </p:nvGrpSpPr>
      <p:grpSpPr>
        <a:xfrm>
          <a:off x="0" y="0"/>
          <a:ext cx="0" cy="0"/>
          <a:chOff x="0" y="0"/>
          <a:chExt cx="0" cy="0"/>
        </a:xfrm>
      </p:grpSpPr>
      <p:sp>
        <p:nvSpPr>
          <p:cNvPr id="567" name="Google Shape;567;g599057144d_0_82:notes"/>
          <p:cNvSpPr txBox="1"/>
          <p:nvPr>
            <p:ph idx="1" type="body"/>
          </p:nvPr>
        </p:nvSpPr>
        <p:spPr>
          <a:xfrm>
            <a:off x="914400" y="3257550"/>
            <a:ext cx="7315200" cy="3086100"/>
          </a:xfrm>
          <a:prstGeom prst="rect">
            <a:avLst/>
          </a:prstGeom>
        </p:spPr>
        <p:txBody>
          <a:bodyPr anchorCtr="0" anchor="t" bIns="45700" lIns="91425" spcFirstLastPara="1" rIns="91425" wrap="square" tIns="45700">
            <a:noAutofit/>
          </a:bodyPr>
          <a:lstStyle/>
          <a:p>
            <a:pPr indent="0" lvl="0" marL="0" rtl="0" algn="l">
              <a:spcBef>
                <a:spcPts val="635"/>
              </a:spcBef>
              <a:spcAft>
                <a:spcPts val="0"/>
              </a:spcAft>
              <a:buNone/>
            </a:pPr>
            <a:r>
              <a:t/>
            </a:r>
            <a:endParaRPr/>
          </a:p>
        </p:txBody>
      </p:sp>
      <p:sp>
        <p:nvSpPr>
          <p:cNvPr id="568" name="Google Shape;568;g599057144d_0_82:notes"/>
          <p:cNvSpPr/>
          <p:nvPr>
            <p:ph idx="2" type="sldImg"/>
          </p:nvPr>
        </p:nvSpPr>
        <p:spPr>
          <a:xfrm>
            <a:off x="2287588" y="514350"/>
            <a:ext cx="4568700" cy="25716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73" name="Shape 573"/>
        <p:cNvGrpSpPr/>
        <p:nvPr/>
      </p:nvGrpSpPr>
      <p:grpSpPr>
        <a:xfrm>
          <a:off x="0" y="0"/>
          <a:ext cx="0" cy="0"/>
          <a:chOff x="0" y="0"/>
          <a:chExt cx="0" cy="0"/>
        </a:xfrm>
      </p:grpSpPr>
      <p:sp>
        <p:nvSpPr>
          <p:cNvPr id="574" name="Google Shape;574;g599057144d_0_94:notes"/>
          <p:cNvSpPr txBox="1"/>
          <p:nvPr>
            <p:ph idx="1" type="body"/>
          </p:nvPr>
        </p:nvSpPr>
        <p:spPr>
          <a:xfrm>
            <a:off x="914400" y="3257550"/>
            <a:ext cx="7315200" cy="3086100"/>
          </a:xfrm>
          <a:prstGeom prst="rect">
            <a:avLst/>
          </a:prstGeom>
        </p:spPr>
        <p:txBody>
          <a:bodyPr anchorCtr="0" anchor="t" bIns="45700" lIns="91425" spcFirstLastPara="1" rIns="91425" wrap="square" tIns="45700">
            <a:noAutofit/>
          </a:bodyPr>
          <a:lstStyle/>
          <a:p>
            <a:pPr indent="0" lvl="0" marL="0" rtl="0" algn="l">
              <a:spcBef>
                <a:spcPts val="635"/>
              </a:spcBef>
              <a:spcAft>
                <a:spcPts val="0"/>
              </a:spcAft>
              <a:buNone/>
            </a:pPr>
            <a:r>
              <a:t/>
            </a:r>
            <a:endParaRPr/>
          </a:p>
        </p:txBody>
      </p:sp>
      <p:sp>
        <p:nvSpPr>
          <p:cNvPr id="575" name="Google Shape;575;g599057144d_0_94:notes"/>
          <p:cNvSpPr/>
          <p:nvPr>
            <p:ph idx="2" type="sldImg"/>
          </p:nvPr>
        </p:nvSpPr>
        <p:spPr>
          <a:xfrm>
            <a:off x="2287588" y="514350"/>
            <a:ext cx="4568700" cy="25716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a 1">
  <p:cSld name="Capa 1">
    <p:spTree>
      <p:nvGrpSpPr>
        <p:cNvPr id="26" name="Shape 26"/>
        <p:cNvGrpSpPr/>
        <p:nvPr/>
      </p:nvGrpSpPr>
      <p:grpSpPr>
        <a:xfrm>
          <a:off x="0" y="0"/>
          <a:ext cx="0" cy="0"/>
          <a:chOff x="0" y="0"/>
          <a:chExt cx="0" cy="0"/>
        </a:xfrm>
      </p:grpSpPr>
      <p:pic>
        <p:nvPicPr>
          <p:cNvPr descr="I:\TDC2017\Logos\TDC2017\logo-tdc-horizontal-A4.emf" id="27" name="Google Shape;27;p2"/>
          <p:cNvPicPr preferRelativeResize="0"/>
          <p:nvPr/>
        </p:nvPicPr>
        <p:blipFill rotWithShape="1">
          <a:blip r:embed="rId2">
            <a:alphaModFix/>
          </a:blip>
          <a:srcRect b="0" l="0" r="0" t="0"/>
          <a:stretch/>
        </p:blipFill>
        <p:spPr>
          <a:xfrm>
            <a:off x="12935018" y="7700762"/>
            <a:ext cx="3197038" cy="1090698"/>
          </a:xfrm>
          <a:prstGeom prst="rect">
            <a:avLst/>
          </a:prstGeom>
          <a:noFill/>
          <a:ln>
            <a:noFill/>
          </a:ln>
        </p:spPr>
      </p:pic>
      <p:pic>
        <p:nvPicPr>
          <p:cNvPr id="28" name="Google Shape;28;p2"/>
          <p:cNvPicPr preferRelativeResize="0"/>
          <p:nvPr/>
        </p:nvPicPr>
        <p:blipFill rotWithShape="1">
          <a:blip r:embed="rId3">
            <a:alphaModFix/>
          </a:blip>
          <a:srcRect b="0" l="0" r="0" t="0"/>
          <a:stretch/>
        </p:blipFill>
        <p:spPr>
          <a:xfrm>
            <a:off x="12079" y="379494"/>
            <a:ext cx="16249649" cy="3385344"/>
          </a:xfrm>
          <a:prstGeom prst="rect">
            <a:avLst/>
          </a:prstGeom>
          <a:noFill/>
          <a:ln>
            <a:noFill/>
          </a:ln>
        </p:spPr>
      </p:pic>
      <p:sp>
        <p:nvSpPr>
          <p:cNvPr id="29" name="Google Shape;29;p2"/>
          <p:cNvSpPr txBox="1"/>
          <p:nvPr>
            <p:ph type="ctrTitle"/>
          </p:nvPr>
        </p:nvSpPr>
        <p:spPr>
          <a:xfrm>
            <a:off x="714667" y="3185627"/>
            <a:ext cx="14820315" cy="804334"/>
          </a:xfrm>
          <a:prstGeom prst="rect">
            <a:avLst/>
          </a:prstGeom>
          <a:noFill/>
          <a:ln>
            <a:noFill/>
          </a:ln>
        </p:spPr>
        <p:txBody>
          <a:bodyPr anchorCtr="0" anchor="ctr" bIns="45700" lIns="91425" spcFirstLastPara="1" rIns="91425" wrap="square" tIns="45700"/>
          <a:lstStyle>
            <a:lvl1pPr lvl="0" algn="ctr">
              <a:lnSpc>
                <a:spcPct val="90000"/>
              </a:lnSpc>
              <a:spcBef>
                <a:spcPts val="0"/>
              </a:spcBef>
              <a:spcAft>
                <a:spcPts val="0"/>
              </a:spcAft>
              <a:buClr>
                <a:schemeClr val="lt1"/>
              </a:buClr>
              <a:buSzPts val="5400"/>
              <a:buFont typeface="Roboto Black"/>
              <a:buNone/>
              <a:defRPr b="1" i="0">
                <a:solidFill>
                  <a:schemeClr val="lt1"/>
                </a:solidFill>
                <a:latin typeface="Roboto Black"/>
                <a:ea typeface="Roboto Black"/>
                <a:cs typeface="Roboto Black"/>
                <a:sym typeface="Roboto Black"/>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0" name="Google Shape;30;p2"/>
          <p:cNvSpPr txBox="1"/>
          <p:nvPr/>
        </p:nvSpPr>
        <p:spPr>
          <a:xfrm>
            <a:off x="1356073" y="4865815"/>
            <a:ext cx="13177464" cy="575734"/>
          </a:xfrm>
          <a:prstGeom prst="rect">
            <a:avLst/>
          </a:prstGeom>
          <a:noFill/>
          <a:ln>
            <a:noFill/>
          </a:ln>
        </p:spPr>
        <p:txBody>
          <a:bodyPr anchorCtr="0" anchor="t" bIns="45700" lIns="91425" spcFirstLastPara="1" rIns="91425" wrap="square" tIns="45700">
            <a:noAutofit/>
          </a:bodyPr>
          <a:lstStyle/>
          <a:p>
            <a:pPr indent="-406396" lvl="0" marL="406396" marR="0" rtl="0" algn="ctr">
              <a:lnSpc>
                <a:spcPct val="90000"/>
              </a:lnSpc>
              <a:spcBef>
                <a:spcPts val="0"/>
              </a:spcBef>
              <a:spcAft>
                <a:spcPts val="0"/>
              </a:spcAft>
              <a:buClr>
                <a:schemeClr val="dk1"/>
              </a:buClr>
              <a:buSzPts val="4000"/>
              <a:buFont typeface="Arial"/>
              <a:buNone/>
            </a:pPr>
            <a:r>
              <a:t/>
            </a:r>
            <a:endParaRPr b="0" i="1" sz="4000" u="none" cap="none" strike="noStrike">
              <a:solidFill>
                <a:schemeClr val="dk1"/>
              </a:solidFill>
              <a:latin typeface="Roboto Light"/>
              <a:ea typeface="Roboto Light"/>
              <a:cs typeface="Roboto Light"/>
              <a:sym typeface="Roboto Light"/>
            </a:endParaRPr>
          </a:p>
        </p:txBody>
      </p:sp>
      <p:sp>
        <p:nvSpPr>
          <p:cNvPr id="31" name="Google Shape;31;p2"/>
          <p:cNvSpPr txBox="1"/>
          <p:nvPr>
            <p:ph idx="1" type="body"/>
          </p:nvPr>
        </p:nvSpPr>
        <p:spPr>
          <a:xfrm>
            <a:off x="3932889" y="4878885"/>
            <a:ext cx="9002129" cy="1090699"/>
          </a:xfrm>
          <a:prstGeom prst="rect">
            <a:avLst/>
          </a:prstGeom>
          <a:noFill/>
          <a:ln>
            <a:noFill/>
          </a:ln>
        </p:spPr>
        <p:txBody>
          <a:bodyPr anchorCtr="0" anchor="t" bIns="45700" lIns="91425" spcFirstLastPara="1" rIns="91425" wrap="square" tIns="45700"/>
          <a:lstStyle>
            <a:lvl1pPr indent="-228600" lvl="0" marL="457200" marR="0" rtl="0" algn="l">
              <a:lnSpc>
                <a:spcPct val="100000"/>
              </a:lnSpc>
              <a:spcBef>
                <a:spcPts val="0"/>
              </a:spcBef>
              <a:spcAft>
                <a:spcPts val="0"/>
              </a:spcAft>
              <a:buClr>
                <a:schemeClr val="dk1"/>
              </a:buClr>
              <a:buSzPts val="3600"/>
              <a:buFont typeface="Arial"/>
              <a:buNone/>
              <a:defRPr b="0" i="0" sz="3600" u="none" cap="none" strike="noStrike">
                <a:solidFill>
                  <a:schemeClr val="dk1"/>
                </a:solidFill>
                <a:latin typeface="Roboto Condensed"/>
                <a:ea typeface="Roboto Condensed"/>
                <a:cs typeface="Roboto Condensed"/>
                <a:sym typeface="Roboto Condensed"/>
              </a:defRPr>
            </a:lvl1pPr>
            <a:lvl2pPr indent="-482600" lvl="1" marL="914400" marR="0" rtl="0" algn="l">
              <a:lnSpc>
                <a:spcPct val="90000"/>
              </a:lnSpc>
              <a:spcBef>
                <a:spcPts val="888"/>
              </a:spcBef>
              <a:spcAft>
                <a:spcPts val="0"/>
              </a:spcAft>
              <a:buClr>
                <a:schemeClr val="dk1"/>
              </a:buClr>
              <a:buSzPts val="4000"/>
              <a:buFont typeface="Arial"/>
              <a:buChar char="•"/>
              <a:defRPr b="0" i="0" sz="4000" u="none" cap="none" strike="noStrike">
                <a:solidFill>
                  <a:schemeClr val="dk1"/>
                </a:solidFill>
                <a:latin typeface="Roboto"/>
                <a:ea typeface="Roboto"/>
                <a:cs typeface="Roboto"/>
                <a:sym typeface="Roboto"/>
              </a:defRPr>
            </a:lvl2pPr>
            <a:lvl3pPr indent="-431800" lvl="2" marL="13716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Roboto"/>
                <a:ea typeface="Roboto"/>
                <a:cs typeface="Roboto"/>
                <a:sym typeface="Roboto"/>
              </a:defRPr>
            </a:lvl3pPr>
            <a:lvl4pPr indent="-406400" lvl="3" marL="1828800" marR="0" rtl="0" algn="l">
              <a:lnSpc>
                <a:spcPct val="90000"/>
              </a:lnSpc>
              <a:spcBef>
                <a:spcPts val="888"/>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4pPr>
            <a:lvl5pPr indent="-406400" lvl="4" marL="2286000" marR="0" rtl="0" algn="l">
              <a:lnSpc>
                <a:spcPct val="90000"/>
              </a:lnSpc>
              <a:spcBef>
                <a:spcPts val="888"/>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5pPr>
            <a:lvl6pPr indent="-431800" lvl="5" marL="27432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6pPr>
            <a:lvl7pPr indent="-431800" lvl="6" marL="32004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7pPr>
            <a:lvl8pPr indent="-431800" lvl="7" marL="36576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8pPr>
            <a:lvl9pPr indent="-431800" lvl="8" marL="41148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9pPr>
          </a:lstStyle>
          <a:p/>
        </p:txBody>
      </p:sp>
      <p:sp>
        <p:nvSpPr>
          <p:cNvPr id="32" name="Google Shape;32;p2"/>
          <p:cNvSpPr txBox="1"/>
          <p:nvPr>
            <p:ph idx="2" type="body"/>
          </p:nvPr>
        </p:nvSpPr>
        <p:spPr>
          <a:xfrm>
            <a:off x="3932889" y="6157516"/>
            <a:ext cx="9002440" cy="465144"/>
          </a:xfrm>
          <a:prstGeom prst="rect">
            <a:avLst/>
          </a:prstGeom>
          <a:noFill/>
          <a:ln>
            <a:noFill/>
          </a:ln>
        </p:spPr>
        <p:txBody>
          <a:bodyPr anchorCtr="0" anchor="t" bIns="45700" lIns="91425" spcFirstLastPara="1" rIns="91425" wrap="square" tIns="45700"/>
          <a:lstStyle>
            <a:lvl1pPr indent="-228600" lvl="0" marL="457200" marR="0" rtl="0" algn="l">
              <a:lnSpc>
                <a:spcPct val="100000"/>
              </a:lnSpc>
              <a:spcBef>
                <a:spcPts val="0"/>
              </a:spcBef>
              <a:spcAft>
                <a:spcPts val="0"/>
              </a:spcAft>
              <a:buClr>
                <a:schemeClr val="dk1"/>
              </a:buClr>
              <a:buSzPts val="3200"/>
              <a:buFont typeface="Arial"/>
              <a:buNone/>
              <a:defRPr b="0" i="0" sz="3200" u="none" cap="none" strike="noStrike">
                <a:solidFill>
                  <a:schemeClr val="dk1"/>
                </a:solidFill>
                <a:latin typeface="Roboto Thin"/>
                <a:ea typeface="Roboto Thin"/>
                <a:cs typeface="Roboto Thin"/>
                <a:sym typeface="Roboto Thin"/>
              </a:defRPr>
            </a:lvl1pPr>
            <a:lvl2pPr indent="-482600" lvl="1" marL="914400" marR="0" rtl="0" algn="l">
              <a:lnSpc>
                <a:spcPct val="90000"/>
              </a:lnSpc>
              <a:spcBef>
                <a:spcPts val="888"/>
              </a:spcBef>
              <a:spcAft>
                <a:spcPts val="0"/>
              </a:spcAft>
              <a:buClr>
                <a:schemeClr val="dk1"/>
              </a:buClr>
              <a:buSzPts val="4000"/>
              <a:buFont typeface="Arial"/>
              <a:buChar char="•"/>
              <a:defRPr b="0" i="0" sz="4000" u="none" cap="none" strike="noStrike">
                <a:solidFill>
                  <a:schemeClr val="dk1"/>
                </a:solidFill>
                <a:latin typeface="Roboto"/>
                <a:ea typeface="Roboto"/>
                <a:cs typeface="Roboto"/>
                <a:sym typeface="Roboto"/>
              </a:defRPr>
            </a:lvl2pPr>
            <a:lvl3pPr indent="-431800" lvl="2" marL="13716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Roboto"/>
                <a:ea typeface="Roboto"/>
                <a:cs typeface="Roboto"/>
                <a:sym typeface="Roboto"/>
              </a:defRPr>
            </a:lvl3pPr>
            <a:lvl4pPr indent="-406400" lvl="3" marL="1828800" marR="0" rtl="0" algn="l">
              <a:lnSpc>
                <a:spcPct val="90000"/>
              </a:lnSpc>
              <a:spcBef>
                <a:spcPts val="888"/>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4pPr>
            <a:lvl5pPr indent="-406400" lvl="4" marL="2286000" marR="0" rtl="0" algn="l">
              <a:lnSpc>
                <a:spcPct val="90000"/>
              </a:lnSpc>
              <a:spcBef>
                <a:spcPts val="888"/>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5pPr>
            <a:lvl6pPr indent="-431800" lvl="5" marL="27432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6pPr>
            <a:lvl7pPr indent="-431800" lvl="6" marL="32004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7pPr>
            <a:lvl8pPr indent="-431800" lvl="7" marL="36576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8pPr>
            <a:lvl9pPr indent="-431800" lvl="8" marL="41148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9pPr>
          </a:lstStyle>
          <a:p/>
        </p:txBody>
      </p:sp>
      <p:sp>
        <p:nvSpPr>
          <p:cNvPr id="33" name="Google Shape;33;p2"/>
          <p:cNvSpPr txBox="1"/>
          <p:nvPr>
            <p:ph idx="3" type="body"/>
          </p:nvPr>
        </p:nvSpPr>
        <p:spPr>
          <a:xfrm>
            <a:off x="3933045" y="6987167"/>
            <a:ext cx="9002128" cy="465144"/>
          </a:xfrm>
          <a:prstGeom prst="rect">
            <a:avLst/>
          </a:prstGeom>
          <a:noFill/>
          <a:ln>
            <a:noFill/>
          </a:ln>
        </p:spPr>
        <p:txBody>
          <a:bodyPr anchorCtr="0" anchor="t" bIns="45700" lIns="91425" spcFirstLastPara="1" rIns="91425" wrap="square" tIns="45700"/>
          <a:lstStyle>
            <a:lvl1pPr indent="-228600" lvl="0" marL="457200" marR="0" rtl="0" algn="l">
              <a:lnSpc>
                <a:spcPct val="100000"/>
              </a:lnSpc>
              <a:spcBef>
                <a:spcPts val="0"/>
              </a:spcBef>
              <a:spcAft>
                <a:spcPts val="0"/>
              </a:spcAft>
              <a:buClr>
                <a:schemeClr val="dk1"/>
              </a:buClr>
              <a:buSzPts val="2400"/>
              <a:buFont typeface="Arial"/>
              <a:buNone/>
              <a:defRPr b="0" i="0" sz="2400" u="none" cap="none" strike="noStrike">
                <a:solidFill>
                  <a:schemeClr val="dk1"/>
                </a:solidFill>
                <a:latin typeface="Roboto Light"/>
                <a:ea typeface="Roboto Light"/>
                <a:cs typeface="Roboto Light"/>
                <a:sym typeface="Roboto Light"/>
              </a:defRPr>
            </a:lvl1pPr>
            <a:lvl2pPr indent="-482600" lvl="1" marL="914400" marR="0" rtl="0" algn="l">
              <a:lnSpc>
                <a:spcPct val="90000"/>
              </a:lnSpc>
              <a:spcBef>
                <a:spcPts val="888"/>
              </a:spcBef>
              <a:spcAft>
                <a:spcPts val="0"/>
              </a:spcAft>
              <a:buClr>
                <a:schemeClr val="dk1"/>
              </a:buClr>
              <a:buSzPts val="4000"/>
              <a:buFont typeface="Arial"/>
              <a:buChar char="•"/>
              <a:defRPr b="0" i="0" sz="4000" u="none" cap="none" strike="noStrike">
                <a:solidFill>
                  <a:schemeClr val="dk1"/>
                </a:solidFill>
                <a:latin typeface="Roboto"/>
                <a:ea typeface="Roboto"/>
                <a:cs typeface="Roboto"/>
                <a:sym typeface="Roboto"/>
              </a:defRPr>
            </a:lvl2pPr>
            <a:lvl3pPr indent="-431800" lvl="2" marL="13716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Roboto"/>
                <a:ea typeface="Roboto"/>
                <a:cs typeface="Roboto"/>
                <a:sym typeface="Roboto"/>
              </a:defRPr>
            </a:lvl3pPr>
            <a:lvl4pPr indent="-406400" lvl="3" marL="1828800" marR="0" rtl="0" algn="l">
              <a:lnSpc>
                <a:spcPct val="90000"/>
              </a:lnSpc>
              <a:spcBef>
                <a:spcPts val="888"/>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4pPr>
            <a:lvl5pPr indent="-406400" lvl="4" marL="2286000" marR="0" rtl="0" algn="l">
              <a:lnSpc>
                <a:spcPct val="90000"/>
              </a:lnSpc>
              <a:spcBef>
                <a:spcPts val="888"/>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5pPr>
            <a:lvl6pPr indent="-431800" lvl="5" marL="27432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6pPr>
            <a:lvl7pPr indent="-431800" lvl="6" marL="32004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7pPr>
            <a:lvl8pPr indent="-431800" lvl="7" marL="36576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8pPr>
            <a:lvl9pPr indent="-431800" lvl="8" marL="41148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9pPr>
          </a:lstStyle>
          <a:p/>
        </p:txBody>
      </p:sp>
      <p:sp>
        <p:nvSpPr>
          <p:cNvPr id="34" name="Google Shape;34;p2"/>
          <p:cNvSpPr/>
          <p:nvPr/>
        </p:nvSpPr>
        <p:spPr>
          <a:xfrm>
            <a:off x="434160" y="4865815"/>
            <a:ext cx="2563906" cy="2563906"/>
          </a:xfrm>
          <a:prstGeom prst="ellipse">
            <a:avLst/>
          </a:prstGeom>
          <a:solidFill>
            <a:schemeClr val="lt1"/>
          </a:solidFill>
          <a:ln>
            <a:noFill/>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35" name="Google Shape;35;p2"/>
          <p:cNvSpPr/>
          <p:nvPr>
            <p:ph idx="4" type="pic"/>
          </p:nvPr>
        </p:nvSpPr>
        <p:spPr>
          <a:xfrm>
            <a:off x="433848" y="4888405"/>
            <a:ext cx="2563906" cy="2563906"/>
          </a:xfrm>
          <a:prstGeom prst="ellipse">
            <a:avLst/>
          </a:prstGeom>
          <a:noFill/>
          <a:ln>
            <a:noFill/>
          </a:ln>
        </p:spPr>
        <p:txBody>
          <a:bodyPr anchorCtr="0" anchor="t" bIns="45700" lIns="91425" spcFirstLastPara="1" rIns="91425" wrap="square" tIns="45700"/>
          <a:lstStyle>
            <a:lvl1pPr lvl="0" marR="0" rtl="0" algn="l">
              <a:lnSpc>
                <a:spcPct val="90000"/>
              </a:lnSpc>
              <a:spcBef>
                <a:spcPts val="1778"/>
              </a:spcBef>
              <a:spcAft>
                <a:spcPts val="0"/>
              </a:spcAft>
              <a:buClr>
                <a:schemeClr val="dk1"/>
              </a:buClr>
              <a:buSzPts val="2800"/>
              <a:buFont typeface="Arial"/>
              <a:buNone/>
              <a:defRPr b="0" i="0" sz="2800" u="none" cap="none" strike="noStrike">
                <a:solidFill>
                  <a:schemeClr val="dk1"/>
                </a:solidFill>
                <a:latin typeface="Roboto"/>
                <a:ea typeface="Roboto"/>
                <a:cs typeface="Roboto"/>
                <a:sym typeface="Roboto"/>
              </a:defRPr>
            </a:lvl1pPr>
            <a:lvl2pPr lvl="1" marR="0" rtl="0" algn="l">
              <a:lnSpc>
                <a:spcPct val="90000"/>
              </a:lnSpc>
              <a:spcBef>
                <a:spcPts val="888"/>
              </a:spcBef>
              <a:spcAft>
                <a:spcPts val="0"/>
              </a:spcAft>
              <a:buClr>
                <a:schemeClr val="dk1"/>
              </a:buClr>
              <a:buSzPts val="4000"/>
              <a:buFont typeface="Arial"/>
              <a:buChar char="•"/>
              <a:defRPr b="0" i="0" sz="4000" u="none" cap="none" strike="noStrike">
                <a:solidFill>
                  <a:schemeClr val="dk1"/>
                </a:solidFill>
                <a:latin typeface="Roboto"/>
                <a:ea typeface="Roboto"/>
                <a:cs typeface="Roboto"/>
                <a:sym typeface="Roboto"/>
              </a:defRPr>
            </a:lvl2pPr>
            <a:lvl3pPr lvl="2"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Roboto"/>
                <a:ea typeface="Roboto"/>
                <a:cs typeface="Roboto"/>
                <a:sym typeface="Roboto"/>
              </a:defRPr>
            </a:lvl3pPr>
            <a:lvl4pPr lvl="3" marR="0" rtl="0" algn="l">
              <a:lnSpc>
                <a:spcPct val="90000"/>
              </a:lnSpc>
              <a:spcBef>
                <a:spcPts val="888"/>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4pPr>
            <a:lvl5pPr lvl="4" marR="0" rtl="0" algn="l">
              <a:lnSpc>
                <a:spcPct val="90000"/>
              </a:lnSpc>
              <a:spcBef>
                <a:spcPts val="888"/>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5pPr>
            <a:lvl6pPr lvl="5"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6pPr>
            <a:lvl7pPr lvl="6"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7pPr>
            <a:lvl8pPr lvl="7"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8pPr>
            <a:lvl9pPr lvl="8"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9pPr>
          </a:lstStyle>
          <a:p/>
        </p:txBody>
      </p:sp>
    </p:spTree>
  </p:cSld>
  <p:clrMapOvr>
    <a:masterClrMapping/>
  </p:clrMapOvr>
  <p:extLst>
    <p:ext uri="{DCECCB84-F9BA-43D5-87BE-67443E8EF086}">
      <p15:sldGuideLst>
        <p15:guide id="1" orient="horz" pos="3061">
          <p15:clr>
            <a:srgbClr val="FBAE40"/>
          </p15:clr>
        </p15:guide>
        <p15:guide id="2" orient="horz" pos="4717">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a 2 Palestrantes">
  <p:cSld name="Capa 2 Palestrantes">
    <p:spTree>
      <p:nvGrpSpPr>
        <p:cNvPr id="36" name="Shape 36"/>
        <p:cNvGrpSpPr/>
        <p:nvPr/>
      </p:nvGrpSpPr>
      <p:grpSpPr>
        <a:xfrm>
          <a:off x="0" y="0"/>
          <a:ext cx="0" cy="0"/>
          <a:chOff x="0" y="0"/>
          <a:chExt cx="0" cy="0"/>
        </a:xfrm>
      </p:grpSpPr>
      <p:pic>
        <p:nvPicPr>
          <p:cNvPr descr="I:\TDC2017\Logos\TDC2017\logo-tdc-horizontal-A4.emf" id="37" name="Google Shape;37;p3"/>
          <p:cNvPicPr preferRelativeResize="0"/>
          <p:nvPr/>
        </p:nvPicPr>
        <p:blipFill rotWithShape="1">
          <a:blip r:embed="rId2">
            <a:alphaModFix/>
          </a:blip>
          <a:srcRect b="0" l="0" r="0" t="0"/>
          <a:stretch/>
        </p:blipFill>
        <p:spPr>
          <a:xfrm>
            <a:off x="6538385" y="7816818"/>
            <a:ext cx="3197038" cy="1090698"/>
          </a:xfrm>
          <a:prstGeom prst="rect">
            <a:avLst/>
          </a:prstGeom>
          <a:noFill/>
          <a:ln>
            <a:noFill/>
          </a:ln>
        </p:spPr>
      </p:pic>
      <p:pic>
        <p:nvPicPr>
          <p:cNvPr id="38" name="Google Shape;38;p3"/>
          <p:cNvPicPr preferRelativeResize="0"/>
          <p:nvPr/>
        </p:nvPicPr>
        <p:blipFill rotWithShape="1">
          <a:blip r:embed="rId3">
            <a:alphaModFix/>
          </a:blip>
          <a:srcRect b="0" l="0" r="0" t="0"/>
          <a:stretch/>
        </p:blipFill>
        <p:spPr>
          <a:xfrm>
            <a:off x="12079" y="379494"/>
            <a:ext cx="16249649" cy="3385344"/>
          </a:xfrm>
          <a:prstGeom prst="rect">
            <a:avLst/>
          </a:prstGeom>
          <a:noFill/>
          <a:ln>
            <a:noFill/>
          </a:ln>
        </p:spPr>
      </p:pic>
      <p:sp>
        <p:nvSpPr>
          <p:cNvPr id="39" name="Google Shape;39;p3"/>
          <p:cNvSpPr txBox="1"/>
          <p:nvPr>
            <p:ph type="ctrTitle"/>
          </p:nvPr>
        </p:nvSpPr>
        <p:spPr>
          <a:xfrm>
            <a:off x="714667" y="3185627"/>
            <a:ext cx="14820315" cy="804334"/>
          </a:xfrm>
          <a:prstGeom prst="rect">
            <a:avLst/>
          </a:prstGeom>
          <a:noFill/>
          <a:ln>
            <a:noFill/>
          </a:ln>
        </p:spPr>
        <p:txBody>
          <a:bodyPr anchorCtr="0" anchor="ctr" bIns="45700" lIns="91425" spcFirstLastPara="1" rIns="91425" wrap="square" tIns="45700"/>
          <a:lstStyle>
            <a:lvl1pPr lvl="0" algn="ctr">
              <a:lnSpc>
                <a:spcPct val="90000"/>
              </a:lnSpc>
              <a:spcBef>
                <a:spcPts val="0"/>
              </a:spcBef>
              <a:spcAft>
                <a:spcPts val="0"/>
              </a:spcAft>
              <a:buClr>
                <a:schemeClr val="lt1"/>
              </a:buClr>
              <a:buSzPts val="5400"/>
              <a:buFont typeface="Roboto Black"/>
              <a:buNone/>
              <a:defRPr b="1" i="0">
                <a:solidFill>
                  <a:schemeClr val="lt1"/>
                </a:solidFill>
                <a:latin typeface="Roboto Black"/>
                <a:ea typeface="Roboto Black"/>
                <a:cs typeface="Roboto Black"/>
                <a:sym typeface="Roboto Black"/>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0" name="Google Shape;40;p3"/>
          <p:cNvSpPr txBox="1"/>
          <p:nvPr/>
        </p:nvSpPr>
        <p:spPr>
          <a:xfrm>
            <a:off x="1356073" y="4865815"/>
            <a:ext cx="13177464" cy="575734"/>
          </a:xfrm>
          <a:prstGeom prst="rect">
            <a:avLst/>
          </a:prstGeom>
          <a:noFill/>
          <a:ln>
            <a:noFill/>
          </a:ln>
        </p:spPr>
        <p:txBody>
          <a:bodyPr anchorCtr="0" anchor="t" bIns="45700" lIns="91425" spcFirstLastPara="1" rIns="91425" wrap="square" tIns="45700">
            <a:noAutofit/>
          </a:bodyPr>
          <a:lstStyle/>
          <a:p>
            <a:pPr indent="-406396" lvl="0" marL="406396" marR="0" rtl="0" algn="ctr">
              <a:lnSpc>
                <a:spcPct val="90000"/>
              </a:lnSpc>
              <a:spcBef>
                <a:spcPts val="0"/>
              </a:spcBef>
              <a:spcAft>
                <a:spcPts val="0"/>
              </a:spcAft>
              <a:buClr>
                <a:schemeClr val="dk1"/>
              </a:buClr>
              <a:buSzPts val="4000"/>
              <a:buFont typeface="Arial"/>
              <a:buNone/>
            </a:pPr>
            <a:r>
              <a:t/>
            </a:r>
            <a:endParaRPr b="0" i="1" sz="4000" u="none" cap="none" strike="noStrike">
              <a:solidFill>
                <a:schemeClr val="dk1"/>
              </a:solidFill>
              <a:latin typeface="Roboto Light"/>
              <a:ea typeface="Roboto Light"/>
              <a:cs typeface="Roboto Light"/>
              <a:sym typeface="Roboto Light"/>
            </a:endParaRPr>
          </a:p>
        </p:txBody>
      </p:sp>
      <p:sp>
        <p:nvSpPr>
          <p:cNvPr id="41" name="Google Shape;41;p3"/>
          <p:cNvSpPr txBox="1"/>
          <p:nvPr>
            <p:ph idx="1" type="body"/>
          </p:nvPr>
        </p:nvSpPr>
        <p:spPr>
          <a:xfrm>
            <a:off x="3932889" y="4878885"/>
            <a:ext cx="9002129" cy="1090699"/>
          </a:xfrm>
          <a:prstGeom prst="rect">
            <a:avLst/>
          </a:prstGeom>
          <a:noFill/>
          <a:ln>
            <a:noFill/>
          </a:ln>
        </p:spPr>
        <p:txBody>
          <a:bodyPr anchorCtr="0" anchor="t" bIns="45700" lIns="91425" spcFirstLastPara="1" rIns="91425" wrap="square" tIns="45700"/>
          <a:lstStyle>
            <a:lvl1pPr indent="-228600" lvl="0" marL="457200" marR="0" rtl="0" algn="l">
              <a:lnSpc>
                <a:spcPct val="100000"/>
              </a:lnSpc>
              <a:spcBef>
                <a:spcPts val="0"/>
              </a:spcBef>
              <a:spcAft>
                <a:spcPts val="0"/>
              </a:spcAft>
              <a:buClr>
                <a:schemeClr val="dk1"/>
              </a:buClr>
              <a:buSzPts val="3600"/>
              <a:buFont typeface="Arial"/>
              <a:buNone/>
              <a:defRPr b="0" i="0" sz="3600" u="none" cap="none" strike="noStrike">
                <a:solidFill>
                  <a:schemeClr val="dk1"/>
                </a:solidFill>
                <a:latin typeface="Roboto Condensed"/>
                <a:ea typeface="Roboto Condensed"/>
                <a:cs typeface="Roboto Condensed"/>
                <a:sym typeface="Roboto Condensed"/>
              </a:defRPr>
            </a:lvl1pPr>
            <a:lvl2pPr indent="-482600" lvl="1" marL="914400" marR="0" rtl="0" algn="l">
              <a:lnSpc>
                <a:spcPct val="90000"/>
              </a:lnSpc>
              <a:spcBef>
                <a:spcPts val="888"/>
              </a:spcBef>
              <a:spcAft>
                <a:spcPts val="0"/>
              </a:spcAft>
              <a:buClr>
                <a:schemeClr val="dk1"/>
              </a:buClr>
              <a:buSzPts val="4000"/>
              <a:buFont typeface="Arial"/>
              <a:buChar char="•"/>
              <a:defRPr b="0" i="0" sz="4000" u="none" cap="none" strike="noStrike">
                <a:solidFill>
                  <a:schemeClr val="dk1"/>
                </a:solidFill>
                <a:latin typeface="Roboto"/>
                <a:ea typeface="Roboto"/>
                <a:cs typeface="Roboto"/>
                <a:sym typeface="Roboto"/>
              </a:defRPr>
            </a:lvl2pPr>
            <a:lvl3pPr indent="-431800" lvl="2" marL="13716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Roboto"/>
                <a:ea typeface="Roboto"/>
                <a:cs typeface="Roboto"/>
                <a:sym typeface="Roboto"/>
              </a:defRPr>
            </a:lvl3pPr>
            <a:lvl4pPr indent="-406400" lvl="3" marL="1828800" marR="0" rtl="0" algn="l">
              <a:lnSpc>
                <a:spcPct val="90000"/>
              </a:lnSpc>
              <a:spcBef>
                <a:spcPts val="888"/>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4pPr>
            <a:lvl5pPr indent="-406400" lvl="4" marL="2286000" marR="0" rtl="0" algn="l">
              <a:lnSpc>
                <a:spcPct val="90000"/>
              </a:lnSpc>
              <a:spcBef>
                <a:spcPts val="888"/>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5pPr>
            <a:lvl6pPr indent="-431800" lvl="5" marL="27432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6pPr>
            <a:lvl7pPr indent="-431800" lvl="6" marL="32004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7pPr>
            <a:lvl8pPr indent="-431800" lvl="7" marL="36576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8pPr>
            <a:lvl9pPr indent="-431800" lvl="8" marL="41148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9pPr>
          </a:lstStyle>
          <a:p/>
        </p:txBody>
      </p:sp>
      <p:sp>
        <p:nvSpPr>
          <p:cNvPr id="42" name="Google Shape;42;p3"/>
          <p:cNvSpPr txBox="1"/>
          <p:nvPr>
            <p:ph idx="2" type="body"/>
          </p:nvPr>
        </p:nvSpPr>
        <p:spPr>
          <a:xfrm>
            <a:off x="3932578" y="5995501"/>
            <a:ext cx="9002440" cy="991666"/>
          </a:xfrm>
          <a:prstGeom prst="rect">
            <a:avLst/>
          </a:prstGeom>
          <a:noFill/>
          <a:ln>
            <a:noFill/>
          </a:ln>
        </p:spPr>
        <p:txBody>
          <a:bodyPr anchorCtr="0" anchor="t" bIns="45700" lIns="91425" spcFirstLastPara="1" rIns="91425" wrap="square" tIns="45700"/>
          <a:lstStyle>
            <a:lvl1pPr indent="-228600" lvl="0" marL="457200" marR="0" rtl="0" algn="l">
              <a:lnSpc>
                <a:spcPct val="100000"/>
              </a:lnSpc>
              <a:spcBef>
                <a:spcPts val="0"/>
              </a:spcBef>
              <a:spcAft>
                <a:spcPts val="0"/>
              </a:spcAft>
              <a:buClr>
                <a:schemeClr val="dk1"/>
              </a:buClr>
              <a:buSzPts val="3200"/>
              <a:buFont typeface="Arial"/>
              <a:buNone/>
              <a:defRPr b="0" i="0" sz="3200" u="none" cap="none" strike="noStrike">
                <a:solidFill>
                  <a:schemeClr val="dk1"/>
                </a:solidFill>
                <a:latin typeface="Roboto Thin"/>
                <a:ea typeface="Roboto Thin"/>
                <a:cs typeface="Roboto Thin"/>
                <a:sym typeface="Roboto Thin"/>
              </a:defRPr>
            </a:lvl1pPr>
            <a:lvl2pPr indent="-482600" lvl="1" marL="914400" marR="0" rtl="0" algn="l">
              <a:lnSpc>
                <a:spcPct val="90000"/>
              </a:lnSpc>
              <a:spcBef>
                <a:spcPts val="888"/>
              </a:spcBef>
              <a:spcAft>
                <a:spcPts val="0"/>
              </a:spcAft>
              <a:buClr>
                <a:schemeClr val="dk1"/>
              </a:buClr>
              <a:buSzPts val="4000"/>
              <a:buFont typeface="Arial"/>
              <a:buChar char="•"/>
              <a:defRPr b="0" i="0" sz="4000" u="none" cap="none" strike="noStrike">
                <a:solidFill>
                  <a:schemeClr val="dk1"/>
                </a:solidFill>
                <a:latin typeface="Roboto"/>
                <a:ea typeface="Roboto"/>
                <a:cs typeface="Roboto"/>
                <a:sym typeface="Roboto"/>
              </a:defRPr>
            </a:lvl2pPr>
            <a:lvl3pPr indent="-431800" lvl="2" marL="13716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Roboto"/>
                <a:ea typeface="Roboto"/>
                <a:cs typeface="Roboto"/>
                <a:sym typeface="Roboto"/>
              </a:defRPr>
            </a:lvl3pPr>
            <a:lvl4pPr indent="-406400" lvl="3" marL="1828800" marR="0" rtl="0" algn="l">
              <a:lnSpc>
                <a:spcPct val="90000"/>
              </a:lnSpc>
              <a:spcBef>
                <a:spcPts val="888"/>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4pPr>
            <a:lvl5pPr indent="-406400" lvl="4" marL="2286000" marR="0" rtl="0" algn="l">
              <a:lnSpc>
                <a:spcPct val="90000"/>
              </a:lnSpc>
              <a:spcBef>
                <a:spcPts val="888"/>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5pPr>
            <a:lvl6pPr indent="-431800" lvl="5" marL="27432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6pPr>
            <a:lvl7pPr indent="-431800" lvl="6" marL="32004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7pPr>
            <a:lvl8pPr indent="-431800" lvl="7" marL="36576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8pPr>
            <a:lvl9pPr indent="-431800" lvl="8" marL="41148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9pPr>
          </a:lstStyle>
          <a:p/>
        </p:txBody>
      </p:sp>
      <p:sp>
        <p:nvSpPr>
          <p:cNvPr id="43" name="Google Shape;43;p3"/>
          <p:cNvSpPr txBox="1"/>
          <p:nvPr>
            <p:ph idx="3" type="body"/>
          </p:nvPr>
        </p:nvSpPr>
        <p:spPr>
          <a:xfrm>
            <a:off x="3932890" y="7168082"/>
            <a:ext cx="9002128" cy="465144"/>
          </a:xfrm>
          <a:prstGeom prst="rect">
            <a:avLst/>
          </a:prstGeom>
          <a:noFill/>
          <a:ln>
            <a:noFill/>
          </a:ln>
        </p:spPr>
        <p:txBody>
          <a:bodyPr anchorCtr="0" anchor="t" bIns="45700" lIns="91425" spcFirstLastPara="1" rIns="91425" wrap="square" tIns="45700"/>
          <a:lstStyle>
            <a:lvl1pPr indent="-228600" lvl="0" marL="457200" marR="0" rtl="0" algn="l">
              <a:lnSpc>
                <a:spcPct val="100000"/>
              </a:lnSpc>
              <a:spcBef>
                <a:spcPts val="0"/>
              </a:spcBef>
              <a:spcAft>
                <a:spcPts val="0"/>
              </a:spcAft>
              <a:buClr>
                <a:schemeClr val="dk1"/>
              </a:buClr>
              <a:buSzPts val="2400"/>
              <a:buFont typeface="Arial"/>
              <a:buNone/>
              <a:defRPr b="0" i="0" sz="2400" u="none" cap="none" strike="noStrike">
                <a:solidFill>
                  <a:schemeClr val="dk1"/>
                </a:solidFill>
                <a:latin typeface="Roboto Light"/>
                <a:ea typeface="Roboto Light"/>
                <a:cs typeface="Roboto Light"/>
                <a:sym typeface="Roboto Light"/>
              </a:defRPr>
            </a:lvl1pPr>
            <a:lvl2pPr indent="-482600" lvl="1" marL="914400" marR="0" rtl="0" algn="l">
              <a:lnSpc>
                <a:spcPct val="90000"/>
              </a:lnSpc>
              <a:spcBef>
                <a:spcPts val="888"/>
              </a:spcBef>
              <a:spcAft>
                <a:spcPts val="0"/>
              </a:spcAft>
              <a:buClr>
                <a:schemeClr val="dk1"/>
              </a:buClr>
              <a:buSzPts val="4000"/>
              <a:buFont typeface="Arial"/>
              <a:buChar char="•"/>
              <a:defRPr b="0" i="0" sz="4000" u="none" cap="none" strike="noStrike">
                <a:solidFill>
                  <a:schemeClr val="dk1"/>
                </a:solidFill>
                <a:latin typeface="Roboto"/>
                <a:ea typeface="Roboto"/>
                <a:cs typeface="Roboto"/>
                <a:sym typeface="Roboto"/>
              </a:defRPr>
            </a:lvl2pPr>
            <a:lvl3pPr indent="-431800" lvl="2" marL="13716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Roboto"/>
                <a:ea typeface="Roboto"/>
                <a:cs typeface="Roboto"/>
                <a:sym typeface="Roboto"/>
              </a:defRPr>
            </a:lvl3pPr>
            <a:lvl4pPr indent="-406400" lvl="3" marL="1828800" marR="0" rtl="0" algn="l">
              <a:lnSpc>
                <a:spcPct val="90000"/>
              </a:lnSpc>
              <a:spcBef>
                <a:spcPts val="888"/>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4pPr>
            <a:lvl5pPr indent="-406400" lvl="4" marL="2286000" marR="0" rtl="0" algn="l">
              <a:lnSpc>
                <a:spcPct val="90000"/>
              </a:lnSpc>
              <a:spcBef>
                <a:spcPts val="888"/>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5pPr>
            <a:lvl6pPr indent="-431800" lvl="5" marL="27432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6pPr>
            <a:lvl7pPr indent="-431800" lvl="6" marL="32004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7pPr>
            <a:lvl8pPr indent="-431800" lvl="7" marL="36576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8pPr>
            <a:lvl9pPr indent="-431800" lvl="8" marL="41148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9pPr>
          </a:lstStyle>
          <a:p/>
        </p:txBody>
      </p:sp>
      <p:sp>
        <p:nvSpPr>
          <p:cNvPr id="44" name="Google Shape;44;p3"/>
          <p:cNvSpPr/>
          <p:nvPr/>
        </p:nvSpPr>
        <p:spPr>
          <a:xfrm>
            <a:off x="434160" y="4865815"/>
            <a:ext cx="2563906" cy="2563906"/>
          </a:xfrm>
          <a:prstGeom prst="ellipse">
            <a:avLst/>
          </a:prstGeom>
          <a:solidFill>
            <a:schemeClr val="lt1"/>
          </a:solidFill>
          <a:ln>
            <a:noFill/>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45" name="Google Shape;45;p3"/>
          <p:cNvSpPr/>
          <p:nvPr>
            <p:ph idx="4" type="pic"/>
          </p:nvPr>
        </p:nvSpPr>
        <p:spPr>
          <a:xfrm>
            <a:off x="433848" y="4888405"/>
            <a:ext cx="2563906" cy="2563906"/>
          </a:xfrm>
          <a:prstGeom prst="ellipse">
            <a:avLst/>
          </a:prstGeom>
          <a:noFill/>
          <a:ln>
            <a:noFill/>
          </a:ln>
        </p:spPr>
        <p:txBody>
          <a:bodyPr anchorCtr="0" anchor="t" bIns="45700" lIns="91425" spcFirstLastPara="1" rIns="91425" wrap="square" tIns="45700"/>
          <a:lstStyle>
            <a:lvl1pPr lvl="0" marR="0" rtl="0" algn="l">
              <a:lnSpc>
                <a:spcPct val="90000"/>
              </a:lnSpc>
              <a:spcBef>
                <a:spcPts val="1778"/>
              </a:spcBef>
              <a:spcAft>
                <a:spcPts val="0"/>
              </a:spcAft>
              <a:buClr>
                <a:schemeClr val="dk1"/>
              </a:buClr>
              <a:buSzPts val="2800"/>
              <a:buFont typeface="Arial"/>
              <a:buNone/>
              <a:defRPr b="0" i="0" sz="2800" u="none" cap="none" strike="noStrike">
                <a:solidFill>
                  <a:schemeClr val="dk1"/>
                </a:solidFill>
                <a:latin typeface="Roboto"/>
                <a:ea typeface="Roboto"/>
                <a:cs typeface="Roboto"/>
                <a:sym typeface="Roboto"/>
              </a:defRPr>
            </a:lvl1pPr>
            <a:lvl2pPr lvl="1" marR="0" rtl="0" algn="l">
              <a:lnSpc>
                <a:spcPct val="90000"/>
              </a:lnSpc>
              <a:spcBef>
                <a:spcPts val="888"/>
              </a:spcBef>
              <a:spcAft>
                <a:spcPts val="0"/>
              </a:spcAft>
              <a:buClr>
                <a:schemeClr val="dk1"/>
              </a:buClr>
              <a:buSzPts val="4000"/>
              <a:buFont typeface="Arial"/>
              <a:buChar char="•"/>
              <a:defRPr b="0" i="0" sz="4000" u="none" cap="none" strike="noStrike">
                <a:solidFill>
                  <a:schemeClr val="dk1"/>
                </a:solidFill>
                <a:latin typeface="Roboto"/>
                <a:ea typeface="Roboto"/>
                <a:cs typeface="Roboto"/>
                <a:sym typeface="Roboto"/>
              </a:defRPr>
            </a:lvl2pPr>
            <a:lvl3pPr lvl="2"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Roboto"/>
                <a:ea typeface="Roboto"/>
                <a:cs typeface="Roboto"/>
                <a:sym typeface="Roboto"/>
              </a:defRPr>
            </a:lvl3pPr>
            <a:lvl4pPr lvl="3" marR="0" rtl="0" algn="l">
              <a:lnSpc>
                <a:spcPct val="90000"/>
              </a:lnSpc>
              <a:spcBef>
                <a:spcPts val="888"/>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4pPr>
            <a:lvl5pPr lvl="4" marR="0" rtl="0" algn="l">
              <a:lnSpc>
                <a:spcPct val="90000"/>
              </a:lnSpc>
              <a:spcBef>
                <a:spcPts val="888"/>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5pPr>
            <a:lvl6pPr lvl="5"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6pPr>
            <a:lvl7pPr lvl="6"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7pPr>
            <a:lvl8pPr lvl="7"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8pPr>
            <a:lvl9pPr lvl="8"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9pPr>
          </a:lstStyle>
          <a:p/>
        </p:txBody>
      </p:sp>
      <p:sp>
        <p:nvSpPr>
          <p:cNvPr id="46" name="Google Shape;46;p3"/>
          <p:cNvSpPr/>
          <p:nvPr/>
        </p:nvSpPr>
        <p:spPr>
          <a:xfrm>
            <a:off x="13251895" y="4836748"/>
            <a:ext cx="2563906" cy="2563906"/>
          </a:xfrm>
          <a:prstGeom prst="ellipse">
            <a:avLst/>
          </a:prstGeom>
          <a:solidFill>
            <a:schemeClr val="lt1"/>
          </a:solidFill>
          <a:ln>
            <a:noFill/>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47" name="Google Shape;47;p3"/>
          <p:cNvSpPr/>
          <p:nvPr>
            <p:ph idx="5" type="pic"/>
          </p:nvPr>
        </p:nvSpPr>
        <p:spPr>
          <a:xfrm>
            <a:off x="13251584" y="4859338"/>
            <a:ext cx="2563906" cy="2563906"/>
          </a:xfrm>
          <a:prstGeom prst="ellipse">
            <a:avLst/>
          </a:prstGeom>
          <a:noFill/>
          <a:ln>
            <a:noFill/>
          </a:ln>
        </p:spPr>
        <p:txBody>
          <a:bodyPr anchorCtr="0" anchor="t" bIns="45700" lIns="91425" spcFirstLastPara="1" rIns="91425" wrap="square" tIns="45700"/>
          <a:lstStyle>
            <a:lvl1pPr lvl="0" marR="0" rtl="0" algn="l">
              <a:lnSpc>
                <a:spcPct val="90000"/>
              </a:lnSpc>
              <a:spcBef>
                <a:spcPts val="1778"/>
              </a:spcBef>
              <a:spcAft>
                <a:spcPts val="0"/>
              </a:spcAft>
              <a:buClr>
                <a:schemeClr val="dk1"/>
              </a:buClr>
              <a:buSzPts val="2800"/>
              <a:buFont typeface="Arial"/>
              <a:buNone/>
              <a:defRPr b="0" i="0" sz="2800" u="none" cap="none" strike="noStrike">
                <a:solidFill>
                  <a:schemeClr val="dk1"/>
                </a:solidFill>
                <a:latin typeface="Roboto"/>
                <a:ea typeface="Roboto"/>
                <a:cs typeface="Roboto"/>
                <a:sym typeface="Roboto"/>
              </a:defRPr>
            </a:lvl1pPr>
            <a:lvl2pPr lvl="1" marR="0" rtl="0" algn="l">
              <a:lnSpc>
                <a:spcPct val="90000"/>
              </a:lnSpc>
              <a:spcBef>
                <a:spcPts val="888"/>
              </a:spcBef>
              <a:spcAft>
                <a:spcPts val="0"/>
              </a:spcAft>
              <a:buClr>
                <a:schemeClr val="dk1"/>
              </a:buClr>
              <a:buSzPts val="4000"/>
              <a:buFont typeface="Arial"/>
              <a:buChar char="•"/>
              <a:defRPr b="0" i="0" sz="4000" u="none" cap="none" strike="noStrike">
                <a:solidFill>
                  <a:schemeClr val="dk1"/>
                </a:solidFill>
                <a:latin typeface="Roboto"/>
                <a:ea typeface="Roboto"/>
                <a:cs typeface="Roboto"/>
                <a:sym typeface="Roboto"/>
              </a:defRPr>
            </a:lvl2pPr>
            <a:lvl3pPr lvl="2"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Roboto"/>
                <a:ea typeface="Roboto"/>
                <a:cs typeface="Roboto"/>
                <a:sym typeface="Roboto"/>
              </a:defRPr>
            </a:lvl3pPr>
            <a:lvl4pPr lvl="3" marR="0" rtl="0" algn="l">
              <a:lnSpc>
                <a:spcPct val="90000"/>
              </a:lnSpc>
              <a:spcBef>
                <a:spcPts val="888"/>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4pPr>
            <a:lvl5pPr lvl="4" marR="0" rtl="0" algn="l">
              <a:lnSpc>
                <a:spcPct val="90000"/>
              </a:lnSpc>
              <a:spcBef>
                <a:spcPts val="888"/>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5pPr>
            <a:lvl6pPr lvl="5"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6pPr>
            <a:lvl7pPr lvl="6"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7pPr>
            <a:lvl8pPr lvl="7"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8pPr>
            <a:lvl9pPr lvl="8"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9pPr>
          </a:lstStyle>
          <a:p/>
        </p:txBody>
      </p:sp>
    </p:spTree>
  </p:cSld>
  <p:clrMapOvr>
    <a:masterClrMapping/>
  </p:clrMapOvr>
  <p:extLst>
    <p:ext uri="{DCECCB84-F9BA-43D5-87BE-67443E8EF086}">
      <p15:sldGuideLst>
        <p15:guide id="1" orient="horz" pos="3061">
          <p15:clr>
            <a:srgbClr val="FBAE40"/>
          </p15:clr>
        </p15:guide>
        <p15:guide id="2" orient="horz" pos="4717">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Agenda 1">
  <p:cSld name="Agenda 1">
    <p:spTree>
      <p:nvGrpSpPr>
        <p:cNvPr id="48" name="Shape 48"/>
        <p:cNvGrpSpPr/>
        <p:nvPr/>
      </p:nvGrpSpPr>
      <p:grpSpPr>
        <a:xfrm>
          <a:off x="0" y="0"/>
          <a:ext cx="0" cy="0"/>
          <a:chOff x="0" y="0"/>
          <a:chExt cx="0" cy="0"/>
        </a:xfrm>
      </p:grpSpPr>
      <p:grpSp>
        <p:nvGrpSpPr>
          <p:cNvPr id="49" name="Google Shape;49;p4"/>
          <p:cNvGrpSpPr/>
          <p:nvPr/>
        </p:nvGrpSpPr>
        <p:grpSpPr>
          <a:xfrm>
            <a:off x="439790" y="2059601"/>
            <a:ext cx="6073305" cy="5723943"/>
            <a:chOff x="1113053" y="2151529"/>
            <a:chExt cx="3395738" cy="3200400"/>
          </a:xfrm>
        </p:grpSpPr>
        <p:grpSp>
          <p:nvGrpSpPr>
            <p:cNvPr id="50" name="Google Shape;50;p4"/>
            <p:cNvGrpSpPr/>
            <p:nvPr/>
          </p:nvGrpSpPr>
          <p:grpSpPr>
            <a:xfrm>
              <a:off x="1113053" y="2151529"/>
              <a:ext cx="3395738" cy="3200400"/>
              <a:chOff x="6688138" y="3175"/>
              <a:chExt cx="2732087" cy="2574925"/>
            </a:xfrm>
          </p:grpSpPr>
          <p:sp>
            <p:nvSpPr>
              <p:cNvPr id="51" name="Google Shape;51;p4"/>
              <p:cNvSpPr/>
              <p:nvPr/>
            </p:nvSpPr>
            <p:spPr>
              <a:xfrm>
                <a:off x="7566025" y="833438"/>
                <a:ext cx="933450" cy="939800"/>
              </a:xfrm>
              <a:custGeom>
                <a:rect b="b" l="l" r="r" t="t"/>
                <a:pathLst>
                  <a:path extrusionOk="0" h="395" w="392">
                    <a:moveTo>
                      <a:pt x="195" y="395"/>
                    </a:moveTo>
                    <a:cubicBezTo>
                      <a:pt x="183" y="395"/>
                      <a:pt x="170" y="394"/>
                      <a:pt x="157" y="391"/>
                    </a:cubicBezTo>
                    <a:cubicBezTo>
                      <a:pt x="156" y="391"/>
                      <a:pt x="156" y="391"/>
                      <a:pt x="156" y="391"/>
                    </a:cubicBezTo>
                    <a:cubicBezTo>
                      <a:pt x="165" y="344"/>
                      <a:pt x="165" y="344"/>
                      <a:pt x="165" y="344"/>
                    </a:cubicBezTo>
                    <a:cubicBezTo>
                      <a:pt x="166" y="345"/>
                      <a:pt x="166" y="345"/>
                      <a:pt x="166" y="345"/>
                    </a:cubicBezTo>
                    <a:cubicBezTo>
                      <a:pt x="176" y="346"/>
                      <a:pt x="186" y="347"/>
                      <a:pt x="195" y="347"/>
                    </a:cubicBezTo>
                    <a:cubicBezTo>
                      <a:pt x="278" y="347"/>
                      <a:pt x="345" y="280"/>
                      <a:pt x="345" y="198"/>
                    </a:cubicBezTo>
                    <a:cubicBezTo>
                      <a:pt x="345" y="196"/>
                      <a:pt x="345" y="196"/>
                      <a:pt x="345" y="196"/>
                    </a:cubicBezTo>
                    <a:cubicBezTo>
                      <a:pt x="392" y="196"/>
                      <a:pt x="392" y="196"/>
                      <a:pt x="392" y="196"/>
                    </a:cubicBezTo>
                    <a:cubicBezTo>
                      <a:pt x="392" y="198"/>
                      <a:pt x="392" y="198"/>
                      <a:pt x="392" y="198"/>
                    </a:cubicBezTo>
                    <a:cubicBezTo>
                      <a:pt x="392" y="306"/>
                      <a:pt x="304" y="395"/>
                      <a:pt x="195" y="395"/>
                    </a:cubicBezTo>
                    <a:close/>
                    <a:moveTo>
                      <a:pt x="160" y="388"/>
                    </a:moveTo>
                    <a:cubicBezTo>
                      <a:pt x="171" y="390"/>
                      <a:pt x="183" y="391"/>
                      <a:pt x="195" y="391"/>
                    </a:cubicBezTo>
                    <a:cubicBezTo>
                      <a:pt x="301" y="391"/>
                      <a:pt x="388" y="305"/>
                      <a:pt x="389" y="199"/>
                    </a:cubicBezTo>
                    <a:cubicBezTo>
                      <a:pt x="349" y="199"/>
                      <a:pt x="349" y="199"/>
                      <a:pt x="349" y="199"/>
                    </a:cubicBezTo>
                    <a:cubicBezTo>
                      <a:pt x="348" y="283"/>
                      <a:pt x="279" y="351"/>
                      <a:pt x="195" y="351"/>
                    </a:cubicBezTo>
                    <a:cubicBezTo>
                      <a:pt x="186" y="351"/>
                      <a:pt x="177" y="350"/>
                      <a:pt x="168" y="349"/>
                    </a:cubicBezTo>
                    <a:lnTo>
                      <a:pt x="160" y="388"/>
                    </a:lnTo>
                    <a:close/>
                    <a:moveTo>
                      <a:pt x="46" y="179"/>
                    </a:moveTo>
                    <a:cubicBezTo>
                      <a:pt x="0" y="173"/>
                      <a:pt x="0" y="173"/>
                      <a:pt x="0" y="173"/>
                    </a:cubicBezTo>
                    <a:cubicBezTo>
                      <a:pt x="0" y="171"/>
                      <a:pt x="0" y="171"/>
                      <a:pt x="0" y="171"/>
                    </a:cubicBezTo>
                    <a:cubicBezTo>
                      <a:pt x="13" y="74"/>
                      <a:pt x="97" y="0"/>
                      <a:pt x="195" y="0"/>
                    </a:cubicBezTo>
                    <a:cubicBezTo>
                      <a:pt x="217" y="0"/>
                      <a:pt x="238" y="4"/>
                      <a:pt x="258" y="11"/>
                    </a:cubicBezTo>
                    <a:cubicBezTo>
                      <a:pt x="260" y="11"/>
                      <a:pt x="260" y="11"/>
                      <a:pt x="260" y="11"/>
                    </a:cubicBezTo>
                    <a:cubicBezTo>
                      <a:pt x="245" y="56"/>
                      <a:pt x="245" y="56"/>
                      <a:pt x="245" y="56"/>
                    </a:cubicBezTo>
                    <a:cubicBezTo>
                      <a:pt x="243" y="56"/>
                      <a:pt x="243" y="56"/>
                      <a:pt x="243" y="56"/>
                    </a:cubicBezTo>
                    <a:cubicBezTo>
                      <a:pt x="228" y="50"/>
                      <a:pt x="212" y="48"/>
                      <a:pt x="195" y="48"/>
                    </a:cubicBezTo>
                    <a:cubicBezTo>
                      <a:pt x="120" y="48"/>
                      <a:pt x="57" y="104"/>
                      <a:pt x="47" y="178"/>
                    </a:cubicBezTo>
                    <a:lnTo>
                      <a:pt x="46" y="179"/>
                    </a:lnTo>
                    <a:close/>
                    <a:moveTo>
                      <a:pt x="4" y="170"/>
                    </a:moveTo>
                    <a:cubicBezTo>
                      <a:pt x="43" y="175"/>
                      <a:pt x="43" y="175"/>
                      <a:pt x="43" y="175"/>
                    </a:cubicBezTo>
                    <a:cubicBezTo>
                      <a:pt x="54" y="100"/>
                      <a:pt x="119" y="44"/>
                      <a:pt x="195" y="44"/>
                    </a:cubicBezTo>
                    <a:cubicBezTo>
                      <a:pt x="195" y="44"/>
                      <a:pt x="195" y="44"/>
                      <a:pt x="195" y="44"/>
                    </a:cubicBezTo>
                    <a:cubicBezTo>
                      <a:pt x="211" y="44"/>
                      <a:pt x="227" y="47"/>
                      <a:pt x="243" y="52"/>
                    </a:cubicBezTo>
                    <a:cubicBezTo>
                      <a:pt x="256" y="14"/>
                      <a:pt x="256" y="14"/>
                      <a:pt x="256" y="14"/>
                    </a:cubicBezTo>
                    <a:cubicBezTo>
                      <a:pt x="236" y="7"/>
                      <a:pt x="216" y="4"/>
                      <a:pt x="195" y="4"/>
                    </a:cubicBezTo>
                    <a:cubicBezTo>
                      <a:pt x="99" y="4"/>
                      <a:pt x="17" y="75"/>
                      <a:pt x="4" y="170"/>
                    </a:cubicBezTo>
                    <a:close/>
                  </a:path>
                </a:pathLst>
              </a:custGeom>
              <a:solidFill>
                <a:srgbClr val="D8D8D8"/>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52" name="Google Shape;52;p4"/>
              <p:cNvSpPr/>
              <p:nvPr/>
            </p:nvSpPr>
            <p:spPr>
              <a:xfrm>
                <a:off x="7789863" y="1062038"/>
                <a:ext cx="484188" cy="482600"/>
              </a:xfrm>
              <a:custGeom>
                <a:rect b="b" l="l" r="r" t="t"/>
                <a:pathLst>
                  <a:path extrusionOk="0" h="203" w="203">
                    <a:moveTo>
                      <a:pt x="101" y="203"/>
                    </a:moveTo>
                    <a:cubicBezTo>
                      <a:pt x="45" y="203"/>
                      <a:pt x="0" y="157"/>
                      <a:pt x="0" y="102"/>
                    </a:cubicBezTo>
                    <a:cubicBezTo>
                      <a:pt x="0" y="46"/>
                      <a:pt x="45" y="0"/>
                      <a:pt x="101" y="0"/>
                    </a:cubicBezTo>
                    <a:cubicBezTo>
                      <a:pt x="157" y="0"/>
                      <a:pt x="203" y="46"/>
                      <a:pt x="203" y="102"/>
                    </a:cubicBezTo>
                    <a:cubicBezTo>
                      <a:pt x="203" y="157"/>
                      <a:pt x="157" y="203"/>
                      <a:pt x="101" y="203"/>
                    </a:cubicBezTo>
                    <a:close/>
                    <a:moveTo>
                      <a:pt x="101" y="4"/>
                    </a:moveTo>
                    <a:cubicBezTo>
                      <a:pt x="47" y="4"/>
                      <a:pt x="3" y="48"/>
                      <a:pt x="3" y="102"/>
                    </a:cubicBezTo>
                    <a:cubicBezTo>
                      <a:pt x="3" y="155"/>
                      <a:pt x="47" y="199"/>
                      <a:pt x="101" y="199"/>
                    </a:cubicBezTo>
                    <a:cubicBezTo>
                      <a:pt x="155" y="199"/>
                      <a:pt x="199" y="155"/>
                      <a:pt x="199" y="102"/>
                    </a:cubicBezTo>
                    <a:cubicBezTo>
                      <a:pt x="199" y="48"/>
                      <a:pt x="155" y="4"/>
                      <a:pt x="101" y="4"/>
                    </a:cubicBezTo>
                    <a:close/>
                    <a:moveTo>
                      <a:pt x="101" y="199"/>
                    </a:moveTo>
                    <a:cubicBezTo>
                      <a:pt x="48" y="199"/>
                      <a:pt x="4" y="155"/>
                      <a:pt x="4" y="102"/>
                    </a:cubicBezTo>
                    <a:cubicBezTo>
                      <a:pt x="4" y="48"/>
                      <a:pt x="48" y="5"/>
                      <a:pt x="101" y="5"/>
                    </a:cubicBezTo>
                    <a:cubicBezTo>
                      <a:pt x="155" y="5"/>
                      <a:pt x="198" y="48"/>
                      <a:pt x="198" y="102"/>
                    </a:cubicBezTo>
                    <a:cubicBezTo>
                      <a:pt x="198" y="155"/>
                      <a:pt x="155" y="199"/>
                      <a:pt x="101" y="199"/>
                    </a:cubicBezTo>
                    <a:close/>
                    <a:moveTo>
                      <a:pt x="101" y="8"/>
                    </a:moveTo>
                    <a:cubicBezTo>
                      <a:pt x="50" y="8"/>
                      <a:pt x="8" y="50"/>
                      <a:pt x="8" y="102"/>
                    </a:cubicBezTo>
                    <a:cubicBezTo>
                      <a:pt x="8" y="153"/>
                      <a:pt x="50" y="195"/>
                      <a:pt x="101" y="195"/>
                    </a:cubicBezTo>
                    <a:cubicBezTo>
                      <a:pt x="153" y="195"/>
                      <a:pt x="195" y="153"/>
                      <a:pt x="195" y="102"/>
                    </a:cubicBezTo>
                    <a:cubicBezTo>
                      <a:pt x="195" y="50"/>
                      <a:pt x="153" y="8"/>
                      <a:pt x="101" y="8"/>
                    </a:cubicBezTo>
                    <a:close/>
                  </a:path>
                </a:pathLst>
              </a:custGeom>
              <a:solidFill>
                <a:srgbClr val="D8D8D8"/>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53" name="Google Shape;53;p4"/>
              <p:cNvSpPr/>
              <p:nvPr/>
            </p:nvSpPr>
            <p:spPr>
              <a:xfrm>
                <a:off x="7394575" y="665163"/>
                <a:ext cx="1271588" cy="1271588"/>
              </a:xfrm>
              <a:custGeom>
                <a:rect b="b" l="l" r="r" t="t"/>
                <a:pathLst>
                  <a:path extrusionOk="0" h="535" w="534">
                    <a:moveTo>
                      <a:pt x="276" y="535"/>
                    </a:moveTo>
                    <a:cubicBezTo>
                      <a:pt x="275" y="521"/>
                      <a:pt x="275" y="521"/>
                      <a:pt x="275" y="521"/>
                    </a:cubicBezTo>
                    <a:cubicBezTo>
                      <a:pt x="277" y="521"/>
                      <a:pt x="277" y="521"/>
                      <a:pt x="277" y="521"/>
                    </a:cubicBezTo>
                    <a:cubicBezTo>
                      <a:pt x="300" y="520"/>
                      <a:pt x="322" y="516"/>
                      <a:pt x="344" y="509"/>
                    </a:cubicBezTo>
                    <a:cubicBezTo>
                      <a:pt x="346" y="509"/>
                      <a:pt x="346" y="509"/>
                      <a:pt x="346" y="509"/>
                    </a:cubicBezTo>
                    <a:cubicBezTo>
                      <a:pt x="350" y="522"/>
                      <a:pt x="350" y="522"/>
                      <a:pt x="350" y="522"/>
                    </a:cubicBezTo>
                    <a:cubicBezTo>
                      <a:pt x="348" y="523"/>
                      <a:pt x="348" y="523"/>
                      <a:pt x="348" y="523"/>
                    </a:cubicBezTo>
                    <a:cubicBezTo>
                      <a:pt x="326" y="530"/>
                      <a:pt x="302" y="534"/>
                      <a:pt x="278" y="535"/>
                    </a:cubicBezTo>
                    <a:lnTo>
                      <a:pt x="276" y="535"/>
                    </a:lnTo>
                    <a:close/>
                    <a:moveTo>
                      <a:pt x="279" y="524"/>
                    </a:moveTo>
                    <a:cubicBezTo>
                      <a:pt x="280" y="532"/>
                      <a:pt x="280" y="532"/>
                      <a:pt x="280" y="532"/>
                    </a:cubicBezTo>
                    <a:cubicBezTo>
                      <a:pt x="302" y="531"/>
                      <a:pt x="324" y="527"/>
                      <a:pt x="346" y="520"/>
                    </a:cubicBezTo>
                    <a:cubicBezTo>
                      <a:pt x="343" y="513"/>
                      <a:pt x="343" y="513"/>
                      <a:pt x="343" y="513"/>
                    </a:cubicBezTo>
                    <a:cubicBezTo>
                      <a:pt x="323" y="520"/>
                      <a:pt x="301" y="523"/>
                      <a:pt x="279" y="524"/>
                    </a:cubicBezTo>
                    <a:close/>
                    <a:moveTo>
                      <a:pt x="239" y="534"/>
                    </a:moveTo>
                    <a:cubicBezTo>
                      <a:pt x="237" y="534"/>
                      <a:pt x="237" y="534"/>
                      <a:pt x="237" y="534"/>
                    </a:cubicBezTo>
                    <a:cubicBezTo>
                      <a:pt x="214" y="531"/>
                      <a:pt x="190" y="525"/>
                      <a:pt x="168" y="517"/>
                    </a:cubicBezTo>
                    <a:cubicBezTo>
                      <a:pt x="166" y="516"/>
                      <a:pt x="166" y="516"/>
                      <a:pt x="166" y="516"/>
                    </a:cubicBezTo>
                    <a:cubicBezTo>
                      <a:pt x="172" y="502"/>
                      <a:pt x="172" y="502"/>
                      <a:pt x="172" y="502"/>
                    </a:cubicBezTo>
                    <a:cubicBezTo>
                      <a:pt x="173" y="503"/>
                      <a:pt x="173" y="503"/>
                      <a:pt x="173" y="503"/>
                    </a:cubicBezTo>
                    <a:cubicBezTo>
                      <a:pt x="194" y="512"/>
                      <a:pt x="216" y="517"/>
                      <a:pt x="239" y="520"/>
                    </a:cubicBezTo>
                    <a:cubicBezTo>
                      <a:pt x="241" y="520"/>
                      <a:pt x="241" y="520"/>
                      <a:pt x="241" y="520"/>
                    </a:cubicBezTo>
                    <a:lnTo>
                      <a:pt x="239" y="534"/>
                    </a:lnTo>
                    <a:close/>
                    <a:moveTo>
                      <a:pt x="171" y="514"/>
                    </a:moveTo>
                    <a:cubicBezTo>
                      <a:pt x="192" y="522"/>
                      <a:pt x="214" y="528"/>
                      <a:pt x="236" y="530"/>
                    </a:cubicBezTo>
                    <a:cubicBezTo>
                      <a:pt x="237" y="523"/>
                      <a:pt x="237" y="523"/>
                      <a:pt x="237" y="523"/>
                    </a:cubicBezTo>
                    <a:cubicBezTo>
                      <a:pt x="215" y="520"/>
                      <a:pt x="194" y="515"/>
                      <a:pt x="174" y="507"/>
                    </a:cubicBezTo>
                    <a:lnTo>
                      <a:pt x="171" y="514"/>
                    </a:lnTo>
                    <a:close/>
                    <a:moveTo>
                      <a:pt x="384" y="509"/>
                    </a:moveTo>
                    <a:cubicBezTo>
                      <a:pt x="378" y="496"/>
                      <a:pt x="378" y="496"/>
                      <a:pt x="378" y="496"/>
                    </a:cubicBezTo>
                    <a:cubicBezTo>
                      <a:pt x="379" y="495"/>
                      <a:pt x="379" y="495"/>
                      <a:pt x="379" y="495"/>
                    </a:cubicBezTo>
                    <a:cubicBezTo>
                      <a:pt x="400" y="485"/>
                      <a:pt x="419" y="472"/>
                      <a:pt x="436" y="457"/>
                    </a:cubicBezTo>
                    <a:cubicBezTo>
                      <a:pt x="437" y="456"/>
                      <a:pt x="437" y="456"/>
                      <a:pt x="437" y="456"/>
                    </a:cubicBezTo>
                    <a:cubicBezTo>
                      <a:pt x="447" y="466"/>
                      <a:pt x="447" y="466"/>
                      <a:pt x="447" y="466"/>
                    </a:cubicBezTo>
                    <a:cubicBezTo>
                      <a:pt x="445" y="468"/>
                      <a:pt x="445" y="468"/>
                      <a:pt x="445" y="468"/>
                    </a:cubicBezTo>
                    <a:cubicBezTo>
                      <a:pt x="427" y="484"/>
                      <a:pt x="407" y="497"/>
                      <a:pt x="386" y="508"/>
                    </a:cubicBezTo>
                    <a:lnTo>
                      <a:pt x="384" y="509"/>
                    </a:lnTo>
                    <a:close/>
                    <a:moveTo>
                      <a:pt x="383" y="497"/>
                    </a:moveTo>
                    <a:cubicBezTo>
                      <a:pt x="386" y="504"/>
                      <a:pt x="386" y="504"/>
                      <a:pt x="386" y="504"/>
                    </a:cubicBezTo>
                    <a:cubicBezTo>
                      <a:pt x="406" y="494"/>
                      <a:pt x="425" y="481"/>
                      <a:pt x="441" y="466"/>
                    </a:cubicBezTo>
                    <a:cubicBezTo>
                      <a:pt x="437" y="461"/>
                      <a:pt x="437" y="461"/>
                      <a:pt x="437" y="461"/>
                    </a:cubicBezTo>
                    <a:cubicBezTo>
                      <a:pt x="420" y="475"/>
                      <a:pt x="402" y="487"/>
                      <a:pt x="383" y="497"/>
                    </a:cubicBezTo>
                    <a:close/>
                    <a:moveTo>
                      <a:pt x="133" y="500"/>
                    </a:moveTo>
                    <a:cubicBezTo>
                      <a:pt x="132" y="499"/>
                      <a:pt x="132" y="499"/>
                      <a:pt x="132" y="499"/>
                    </a:cubicBezTo>
                    <a:cubicBezTo>
                      <a:pt x="111" y="487"/>
                      <a:pt x="92" y="472"/>
                      <a:pt x="75" y="454"/>
                    </a:cubicBezTo>
                    <a:cubicBezTo>
                      <a:pt x="74" y="453"/>
                      <a:pt x="74" y="453"/>
                      <a:pt x="74" y="453"/>
                    </a:cubicBezTo>
                    <a:cubicBezTo>
                      <a:pt x="85" y="443"/>
                      <a:pt x="85" y="443"/>
                      <a:pt x="85" y="443"/>
                    </a:cubicBezTo>
                    <a:cubicBezTo>
                      <a:pt x="86" y="444"/>
                      <a:pt x="86" y="444"/>
                      <a:pt x="86" y="444"/>
                    </a:cubicBezTo>
                    <a:cubicBezTo>
                      <a:pt x="102" y="461"/>
                      <a:pt x="120" y="475"/>
                      <a:pt x="139" y="486"/>
                    </a:cubicBezTo>
                    <a:cubicBezTo>
                      <a:pt x="141" y="487"/>
                      <a:pt x="141" y="487"/>
                      <a:pt x="141" y="487"/>
                    </a:cubicBezTo>
                    <a:lnTo>
                      <a:pt x="133" y="500"/>
                    </a:lnTo>
                    <a:close/>
                    <a:moveTo>
                      <a:pt x="79" y="453"/>
                    </a:moveTo>
                    <a:cubicBezTo>
                      <a:pt x="95" y="469"/>
                      <a:pt x="113" y="483"/>
                      <a:pt x="132" y="495"/>
                    </a:cubicBezTo>
                    <a:cubicBezTo>
                      <a:pt x="136" y="488"/>
                      <a:pt x="136" y="488"/>
                      <a:pt x="136" y="488"/>
                    </a:cubicBezTo>
                    <a:cubicBezTo>
                      <a:pt x="117" y="477"/>
                      <a:pt x="100" y="464"/>
                      <a:pt x="84" y="448"/>
                    </a:cubicBezTo>
                    <a:lnTo>
                      <a:pt x="79" y="453"/>
                    </a:lnTo>
                    <a:close/>
                    <a:moveTo>
                      <a:pt x="472" y="440"/>
                    </a:moveTo>
                    <a:cubicBezTo>
                      <a:pt x="461" y="431"/>
                      <a:pt x="461" y="431"/>
                      <a:pt x="461" y="431"/>
                    </a:cubicBezTo>
                    <a:cubicBezTo>
                      <a:pt x="462" y="429"/>
                      <a:pt x="462" y="429"/>
                      <a:pt x="462" y="429"/>
                    </a:cubicBezTo>
                    <a:cubicBezTo>
                      <a:pt x="476" y="412"/>
                      <a:pt x="489" y="392"/>
                      <a:pt x="498" y="372"/>
                    </a:cubicBezTo>
                    <a:cubicBezTo>
                      <a:pt x="499" y="370"/>
                      <a:pt x="499" y="370"/>
                      <a:pt x="499" y="370"/>
                    </a:cubicBezTo>
                    <a:cubicBezTo>
                      <a:pt x="512" y="376"/>
                      <a:pt x="512" y="376"/>
                      <a:pt x="512" y="376"/>
                    </a:cubicBezTo>
                    <a:cubicBezTo>
                      <a:pt x="511" y="378"/>
                      <a:pt x="511" y="378"/>
                      <a:pt x="511" y="378"/>
                    </a:cubicBezTo>
                    <a:cubicBezTo>
                      <a:pt x="501" y="400"/>
                      <a:pt x="488" y="420"/>
                      <a:pt x="473" y="439"/>
                    </a:cubicBezTo>
                    <a:lnTo>
                      <a:pt x="472" y="440"/>
                    </a:lnTo>
                    <a:close/>
                    <a:moveTo>
                      <a:pt x="466" y="430"/>
                    </a:moveTo>
                    <a:cubicBezTo>
                      <a:pt x="472" y="435"/>
                      <a:pt x="472" y="435"/>
                      <a:pt x="472" y="435"/>
                    </a:cubicBezTo>
                    <a:cubicBezTo>
                      <a:pt x="486" y="417"/>
                      <a:pt x="498" y="398"/>
                      <a:pt x="507" y="378"/>
                    </a:cubicBezTo>
                    <a:cubicBezTo>
                      <a:pt x="500" y="375"/>
                      <a:pt x="500" y="375"/>
                      <a:pt x="500" y="375"/>
                    </a:cubicBezTo>
                    <a:cubicBezTo>
                      <a:pt x="491" y="395"/>
                      <a:pt x="480" y="413"/>
                      <a:pt x="466" y="430"/>
                    </a:cubicBezTo>
                    <a:close/>
                    <a:moveTo>
                      <a:pt x="51" y="425"/>
                    </a:moveTo>
                    <a:cubicBezTo>
                      <a:pt x="50" y="423"/>
                      <a:pt x="50" y="423"/>
                      <a:pt x="50" y="423"/>
                    </a:cubicBezTo>
                    <a:cubicBezTo>
                      <a:pt x="36" y="404"/>
                      <a:pt x="24" y="382"/>
                      <a:pt x="16" y="360"/>
                    </a:cubicBezTo>
                    <a:cubicBezTo>
                      <a:pt x="16" y="358"/>
                      <a:pt x="16" y="358"/>
                      <a:pt x="16" y="358"/>
                    </a:cubicBezTo>
                    <a:cubicBezTo>
                      <a:pt x="29" y="353"/>
                      <a:pt x="29" y="353"/>
                      <a:pt x="29" y="353"/>
                    </a:cubicBezTo>
                    <a:cubicBezTo>
                      <a:pt x="30" y="355"/>
                      <a:pt x="30" y="355"/>
                      <a:pt x="30" y="355"/>
                    </a:cubicBezTo>
                    <a:cubicBezTo>
                      <a:pt x="38" y="376"/>
                      <a:pt x="48" y="396"/>
                      <a:pt x="61" y="415"/>
                    </a:cubicBezTo>
                    <a:cubicBezTo>
                      <a:pt x="62" y="416"/>
                      <a:pt x="62" y="416"/>
                      <a:pt x="62" y="416"/>
                    </a:cubicBezTo>
                    <a:lnTo>
                      <a:pt x="51" y="425"/>
                    </a:lnTo>
                    <a:close/>
                    <a:moveTo>
                      <a:pt x="20" y="360"/>
                    </a:moveTo>
                    <a:cubicBezTo>
                      <a:pt x="28" y="381"/>
                      <a:pt x="39" y="401"/>
                      <a:pt x="51" y="420"/>
                    </a:cubicBezTo>
                    <a:cubicBezTo>
                      <a:pt x="57" y="416"/>
                      <a:pt x="57" y="416"/>
                      <a:pt x="57" y="416"/>
                    </a:cubicBezTo>
                    <a:cubicBezTo>
                      <a:pt x="45" y="398"/>
                      <a:pt x="35" y="378"/>
                      <a:pt x="27" y="358"/>
                    </a:cubicBezTo>
                    <a:lnTo>
                      <a:pt x="20" y="360"/>
                    </a:lnTo>
                    <a:close/>
                    <a:moveTo>
                      <a:pt x="524" y="341"/>
                    </a:moveTo>
                    <a:cubicBezTo>
                      <a:pt x="510" y="338"/>
                      <a:pt x="510" y="338"/>
                      <a:pt x="510" y="338"/>
                    </a:cubicBezTo>
                    <a:cubicBezTo>
                      <a:pt x="511" y="336"/>
                      <a:pt x="511" y="336"/>
                      <a:pt x="511" y="336"/>
                    </a:cubicBezTo>
                    <a:cubicBezTo>
                      <a:pt x="517" y="314"/>
                      <a:pt x="520" y="291"/>
                      <a:pt x="520" y="269"/>
                    </a:cubicBezTo>
                    <a:cubicBezTo>
                      <a:pt x="520" y="267"/>
                      <a:pt x="520" y="267"/>
                      <a:pt x="520" y="267"/>
                    </a:cubicBezTo>
                    <a:cubicBezTo>
                      <a:pt x="534" y="267"/>
                      <a:pt x="534" y="267"/>
                      <a:pt x="534" y="267"/>
                    </a:cubicBezTo>
                    <a:cubicBezTo>
                      <a:pt x="534" y="269"/>
                      <a:pt x="534" y="269"/>
                      <a:pt x="534" y="269"/>
                    </a:cubicBezTo>
                    <a:cubicBezTo>
                      <a:pt x="534" y="293"/>
                      <a:pt x="531" y="317"/>
                      <a:pt x="525" y="340"/>
                    </a:cubicBezTo>
                    <a:lnTo>
                      <a:pt x="524" y="341"/>
                    </a:lnTo>
                    <a:close/>
                    <a:moveTo>
                      <a:pt x="515" y="335"/>
                    </a:moveTo>
                    <a:cubicBezTo>
                      <a:pt x="522" y="337"/>
                      <a:pt x="522" y="337"/>
                      <a:pt x="522" y="337"/>
                    </a:cubicBezTo>
                    <a:cubicBezTo>
                      <a:pt x="527" y="315"/>
                      <a:pt x="530" y="293"/>
                      <a:pt x="531" y="270"/>
                    </a:cubicBezTo>
                    <a:cubicBezTo>
                      <a:pt x="523" y="270"/>
                      <a:pt x="523" y="270"/>
                      <a:pt x="523" y="270"/>
                    </a:cubicBezTo>
                    <a:cubicBezTo>
                      <a:pt x="523" y="292"/>
                      <a:pt x="520" y="314"/>
                      <a:pt x="515" y="335"/>
                    </a:cubicBezTo>
                    <a:close/>
                    <a:moveTo>
                      <a:pt x="6" y="323"/>
                    </a:moveTo>
                    <a:cubicBezTo>
                      <a:pt x="5" y="321"/>
                      <a:pt x="5" y="321"/>
                      <a:pt x="5" y="321"/>
                    </a:cubicBezTo>
                    <a:cubicBezTo>
                      <a:pt x="2" y="304"/>
                      <a:pt x="0" y="286"/>
                      <a:pt x="0" y="269"/>
                    </a:cubicBezTo>
                    <a:cubicBezTo>
                      <a:pt x="0" y="262"/>
                      <a:pt x="0" y="256"/>
                      <a:pt x="1" y="249"/>
                    </a:cubicBezTo>
                    <a:cubicBezTo>
                      <a:pt x="1" y="248"/>
                      <a:pt x="1" y="248"/>
                      <a:pt x="1" y="248"/>
                    </a:cubicBezTo>
                    <a:cubicBezTo>
                      <a:pt x="15" y="249"/>
                      <a:pt x="15" y="249"/>
                      <a:pt x="15" y="249"/>
                    </a:cubicBezTo>
                    <a:cubicBezTo>
                      <a:pt x="15" y="250"/>
                      <a:pt x="15" y="250"/>
                      <a:pt x="15" y="250"/>
                    </a:cubicBezTo>
                    <a:cubicBezTo>
                      <a:pt x="15" y="256"/>
                      <a:pt x="15" y="263"/>
                      <a:pt x="15" y="269"/>
                    </a:cubicBezTo>
                    <a:cubicBezTo>
                      <a:pt x="15" y="285"/>
                      <a:pt x="16" y="302"/>
                      <a:pt x="20" y="318"/>
                    </a:cubicBezTo>
                    <a:cubicBezTo>
                      <a:pt x="20" y="320"/>
                      <a:pt x="20" y="320"/>
                      <a:pt x="20" y="320"/>
                    </a:cubicBezTo>
                    <a:lnTo>
                      <a:pt x="6" y="323"/>
                    </a:lnTo>
                    <a:close/>
                    <a:moveTo>
                      <a:pt x="4" y="252"/>
                    </a:moveTo>
                    <a:cubicBezTo>
                      <a:pt x="4" y="257"/>
                      <a:pt x="4" y="263"/>
                      <a:pt x="4" y="269"/>
                    </a:cubicBezTo>
                    <a:cubicBezTo>
                      <a:pt x="4" y="285"/>
                      <a:pt x="5" y="302"/>
                      <a:pt x="9" y="319"/>
                    </a:cubicBezTo>
                    <a:cubicBezTo>
                      <a:pt x="16" y="317"/>
                      <a:pt x="16" y="317"/>
                      <a:pt x="16" y="317"/>
                    </a:cubicBezTo>
                    <a:cubicBezTo>
                      <a:pt x="13" y="301"/>
                      <a:pt x="11" y="285"/>
                      <a:pt x="11" y="269"/>
                    </a:cubicBezTo>
                    <a:cubicBezTo>
                      <a:pt x="11" y="263"/>
                      <a:pt x="11" y="258"/>
                      <a:pt x="12" y="252"/>
                    </a:cubicBezTo>
                    <a:lnTo>
                      <a:pt x="4" y="252"/>
                    </a:lnTo>
                    <a:close/>
                    <a:moveTo>
                      <a:pt x="518" y="239"/>
                    </a:moveTo>
                    <a:cubicBezTo>
                      <a:pt x="518" y="237"/>
                      <a:pt x="518" y="237"/>
                      <a:pt x="518" y="237"/>
                    </a:cubicBezTo>
                    <a:cubicBezTo>
                      <a:pt x="515" y="214"/>
                      <a:pt x="509" y="192"/>
                      <a:pt x="500" y="171"/>
                    </a:cubicBezTo>
                    <a:cubicBezTo>
                      <a:pt x="500" y="170"/>
                      <a:pt x="500" y="170"/>
                      <a:pt x="500" y="170"/>
                    </a:cubicBezTo>
                    <a:cubicBezTo>
                      <a:pt x="513" y="164"/>
                      <a:pt x="513" y="164"/>
                      <a:pt x="513" y="164"/>
                    </a:cubicBezTo>
                    <a:cubicBezTo>
                      <a:pt x="514" y="166"/>
                      <a:pt x="514" y="166"/>
                      <a:pt x="514" y="166"/>
                    </a:cubicBezTo>
                    <a:cubicBezTo>
                      <a:pt x="523" y="188"/>
                      <a:pt x="529" y="211"/>
                      <a:pt x="532" y="235"/>
                    </a:cubicBezTo>
                    <a:cubicBezTo>
                      <a:pt x="532" y="237"/>
                      <a:pt x="532" y="237"/>
                      <a:pt x="532" y="237"/>
                    </a:cubicBezTo>
                    <a:lnTo>
                      <a:pt x="518" y="239"/>
                    </a:lnTo>
                    <a:close/>
                    <a:moveTo>
                      <a:pt x="504" y="172"/>
                    </a:moveTo>
                    <a:cubicBezTo>
                      <a:pt x="513" y="192"/>
                      <a:pt x="518" y="213"/>
                      <a:pt x="521" y="235"/>
                    </a:cubicBezTo>
                    <a:cubicBezTo>
                      <a:pt x="528" y="234"/>
                      <a:pt x="528" y="234"/>
                      <a:pt x="528" y="234"/>
                    </a:cubicBezTo>
                    <a:cubicBezTo>
                      <a:pt x="525" y="211"/>
                      <a:pt x="520" y="190"/>
                      <a:pt x="511" y="169"/>
                    </a:cubicBezTo>
                    <a:lnTo>
                      <a:pt x="504" y="172"/>
                    </a:lnTo>
                    <a:close/>
                    <a:moveTo>
                      <a:pt x="20" y="214"/>
                    </a:moveTo>
                    <a:cubicBezTo>
                      <a:pt x="6" y="211"/>
                      <a:pt x="6" y="211"/>
                      <a:pt x="6" y="211"/>
                    </a:cubicBezTo>
                    <a:cubicBezTo>
                      <a:pt x="7" y="210"/>
                      <a:pt x="7" y="210"/>
                      <a:pt x="7" y="210"/>
                    </a:cubicBezTo>
                    <a:cubicBezTo>
                      <a:pt x="12" y="186"/>
                      <a:pt x="20" y="164"/>
                      <a:pt x="32" y="142"/>
                    </a:cubicBezTo>
                    <a:cubicBezTo>
                      <a:pt x="33" y="141"/>
                      <a:pt x="33" y="141"/>
                      <a:pt x="33" y="141"/>
                    </a:cubicBezTo>
                    <a:cubicBezTo>
                      <a:pt x="45" y="148"/>
                      <a:pt x="45" y="148"/>
                      <a:pt x="45" y="148"/>
                    </a:cubicBezTo>
                    <a:cubicBezTo>
                      <a:pt x="45" y="149"/>
                      <a:pt x="45" y="149"/>
                      <a:pt x="45" y="149"/>
                    </a:cubicBezTo>
                    <a:cubicBezTo>
                      <a:pt x="34" y="169"/>
                      <a:pt x="26" y="191"/>
                      <a:pt x="21" y="213"/>
                    </a:cubicBezTo>
                    <a:lnTo>
                      <a:pt x="20" y="214"/>
                    </a:lnTo>
                    <a:close/>
                    <a:moveTo>
                      <a:pt x="11" y="209"/>
                    </a:moveTo>
                    <a:cubicBezTo>
                      <a:pt x="18" y="210"/>
                      <a:pt x="18" y="210"/>
                      <a:pt x="18" y="210"/>
                    </a:cubicBezTo>
                    <a:cubicBezTo>
                      <a:pt x="23" y="189"/>
                      <a:pt x="30" y="168"/>
                      <a:pt x="41" y="149"/>
                    </a:cubicBezTo>
                    <a:cubicBezTo>
                      <a:pt x="34" y="146"/>
                      <a:pt x="34" y="146"/>
                      <a:pt x="34" y="146"/>
                    </a:cubicBezTo>
                    <a:cubicBezTo>
                      <a:pt x="24" y="166"/>
                      <a:pt x="16" y="187"/>
                      <a:pt x="11" y="209"/>
                    </a:cubicBezTo>
                    <a:close/>
                    <a:moveTo>
                      <a:pt x="484" y="139"/>
                    </a:moveTo>
                    <a:cubicBezTo>
                      <a:pt x="483" y="137"/>
                      <a:pt x="483" y="137"/>
                      <a:pt x="483" y="137"/>
                    </a:cubicBezTo>
                    <a:cubicBezTo>
                      <a:pt x="471" y="118"/>
                      <a:pt x="457" y="100"/>
                      <a:pt x="440" y="85"/>
                    </a:cubicBezTo>
                    <a:cubicBezTo>
                      <a:pt x="439" y="83"/>
                      <a:pt x="439" y="83"/>
                      <a:pt x="439" y="83"/>
                    </a:cubicBezTo>
                    <a:cubicBezTo>
                      <a:pt x="449" y="73"/>
                      <a:pt x="449" y="73"/>
                      <a:pt x="449" y="73"/>
                    </a:cubicBezTo>
                    <a:cubicBezTo>
                      <a:pt x="450" y="74"/>
                      <a:pt x="450" y="74"/>
                      <a:pt x="450" y="74"/>
                    </a:cubicBezTo>
                    <a:cubicBezTo>
                      <a:pt x="468" y="91"/>
                      <a:pt x="483" y="109"/>
                      <a:pt x="495" y="130"/>
                    </a:cubicBezTo>
                    <a:cubicBezTo>
                      <a:pt x="496" y="131"/>
                      <a:pt x="496" y="131"/>
                      <a:pt x="496" y="131"/>
                    </a:cubicBezTo>
                    <a:lnTo>
                      <a:pt x="484" y="139"/>
                    </a:lnTo>
                    <a:close/>
                    <a:moveTo>
                      <a:pt x="444" y="83"/>
                    </a:moveTo>
                    <a:cubicBezTo>
                      <a:pt x="460" y="98"/>
                      <a:pt x="474" y="115"/>
                      <a:pt x="485" y="134"/>
                    </a:cubicBezTo>
                    <a:cubicBezTo>
                      <a:pt x="491" y="130"/>
                      <a:pt x="491" y="130"/>
                      <a:pt x="491" y="130"/>
                    </a:cubicBezTo>
                    <a:cubicBezTo>
                      <a:pt x="480" y="111"/>
                      <a:pt x="465" y="94"/>
                      <a:pt x="449" y="78"/>
                    </a:cubicBezTo>
                    <a:lnTo>
                      <a:pt x="444" y="83"/>
                    </a:lnTo>
                    <a:close/>
                    <a:moveTo>
                      <a:pt x="64" y="118"/>
                    </a:moveTo>
                    <a:cubicBezTo>
                      <a:pt x="52" y="110"/>
                      <a:pt x="52" y="110"/>
                      <a:pt x="52" y="110"/>
                    </a:cubicBezTo>
                    <a:cubicBezTo>
                      <a:pt x="54" y="108"/>
                      <a:pt x="54" y="108"/>
                      <a:pt x="54" y="108"/>
                    </a:cubicBezTo>
                    <a:cubicBezTo>
                      <a:pt x="68" y="89"/>
                      <a:pt x="85" y="72"/>
                      <a:pt x="104" y="57"/>
                    </a:cubicBezTo>
                    <a:cubicBezTo>
                      <a:pt x="105" y="56"/>
                      <a:pt x="105" y="56"/>
                      <a:pt x="105" y="56"/>
                    </a:cubicBezTo>
                    <a:cubicBezTo>
                      <a:pt x="114" y="68"/>
                      <a:pt x="114" y="68"/>
                      <a:pt x="114" y="68"/>
                    </a:cubicBezTo>
                    <a:cubicBezTo>
                      <a:pt x="113" y="69"/>
                      <a:pt x="113" y="69"/>
                      <a:pt x="113" y="69"/>
                    </a:cubicBezTo>
                    <a:cubicBezTo>
                      <a:pt x="95" y="83"/>
                      <a:pt x="79" y="99"/>
                      <a:pt x="65" y="117"/>
                    </a:cubicBezTo>
                    <a:lnTo>
                      <a:pt x="64" y="118"/>
                    </a:lnTo>
                    <a:close/>
                    <a:moveTo>
                      <a:pt x="58" y="109"/>
                    </a:moveTo>
                    <a:cubicBezTo>
                      <a:pt x="63" y="113"/>
                      <a:pt x="63" y="113"/>
                      <a:pt x="63" y="113"/>
                    </a:cubicBezTo>
                    <a:cubicBezTo>
                      <a:pt x="77" y="96"/>
                      <a:pt x="92" y="80"/>
                      <a:pt x="109" y="67"/>
                    </a:cubicBezTo>
                    <a:cubicBezTo>
                      <a:pt x="105" y="61"/>
                      <a:pt x="105" y="61"/>
                      <a:pt x="105" y="61"/>
                    </a:cubicBezTo>
                    <a:cubicBezTo>
                      <a:pt x="87" y="75"/>
                      <a:pt x="71" y="91"/>
                      <a:pt x="58" y="109"/>
                    </a:cubicBezTo>
                    <a:close/>
                    <a:moveTo>
                      <a:pt x="412" y="62"/>
                    </a:moveTo>
                    <a:cubicBezTo>
                      <a:pt x="411" y="61"/>
                      <a:pt x="411" y="61"/>
                      <a:pt x="411" y="61"/>
                    </a:cubicBezTo>
                    <a:cubicBezTo>
                      <a:pt x="392" y="48"/>
                      <a:pt x="372" y="37"/>
                      <a:pt x="350" y="30"/>
                    </a:cubicBezTo>
                    <a:cubicBezTo>
                      <a:pt x="348" y="29"/>
                      <a:pt x="348" y="29"/>
                      <a:pt x="348" y="29"/>
                    </a:cubicBezTo>
                    <a:cubicBezTo>
                      <a:pt x="353" y="16"/>
                      <a:pt x="353" y="16"/>
                      <a:pt x="353" y="16"/>
                    </a:cubicBezTo>
                    <a:cubicBezTo>
                      <a:pt x="355" y="16"/>
                      <a:pt x="355" y="16"/>
                      <a:pt x="355" y="16"/>
                    </a:cubicBezTo>
                    <a:cubicBezTo>
                      <a:pt x="378" y="24"/>
                      <a:pt x="399" y="35"/>
                      <a:pt x="419" y="49"/>
                    </a:cubicBezTo>
                    <a:cubicBezTo>
                      <a:pt x="420" y="50"/>
                      <a:pt x="420" y="50"/>
                      <a:pt x="420" y="50"/>
                    </a:cubicBezTo>
                    <a:lnTo>
                      <a:pt x="412" y="62"/>
                    </a:lnTo>
                    <a:close/>
                    <a:moveTo>
                      <a:pt x="353" y="27"/>
                    </a:moveTo>
                    <a:cubicBezTo>
                      <a:pt x="374" y="34"/>
                      <a:pt x="393" y="44"/>
                      <a:pt x="411" y="57"/>
                    </a:cubicBezTo>
                    <a:cubicBezTo>
                      <a:pt x="415" y="51"/>
                      <a:pt x="415" y="51"/>
                      <a:pt x="415" y="51"/>
                    </a:cubicBezTo>
                    <a:cubicBezTo>
                      <a:pt x="397" y="38"/>
                      <a:pt x="377" y="28"/>
                      <a:pt x="355" y="20"/>
                    </a:cubicBezTo>
                    <a:lnTo>
                      <a:pt x="353" y="27"/>
                    </a:lnTo>
                    <a:close/>
                    <a:moveTo>
                      <a:pt x="143" y="49"/>
                    </a:moveTo>
                    <a:cubicBezTo>
                      <a:pt x="136" y="36"/>
                      <a:pt x="136" y="36"/>
                      <a:pt x="136" y="36"/>
                    </a:cubicBezTo>
                    <a:cubicBezTo>
                      <a:pt x="138" y="35"/>
                      <a:pt x="138" y="35"/>
                      <a:pt x="138" y="35"/>
                    </a:cubicBezTo>
                    <a:cubicBezTo>
                      <a:pt x="159" y="23"/>
                      <a:pt x="181" y="15"/>
                      <a:pt x="204" y="9"/>
                    </a:cubicBezTo>
                    <a:cubicBezTo>
                      <a:pt x="206" y="9"/>
                      <a:pt x="206" y="9"/>
                      <a:pt x="206" y="9"/>
                    </a:cubicBezTo>
                    <a:cubicBezTo>
                      <a:pt x="210" y="23"/>
                      <a:pt x="210" y="23"/>
                      <a:pt x="210" y="23"/>
                    </a:cubicBezTo>
                    <a:cubicBezTo>
                      <a:pt x="208" y="23"/>
                      <a:pt x="208" y="23"/>
                      <a:pt x="208" y="23"/>
                    </a:cubicBezTo>
                    <a:cubicBezTo>
                      <a:pt x="186" y="28"/>
                      <a:pt x="165" y="37"/>
                      <a:pt x="145" y="48"/>
                    </a:cubicBezTo>
                    <a:lnTo>
                      <a:pt x="143" y="49"/>
                    </a:lnTo>
                    <a:close/>
                    <a:moveTo>
                      <a:pt x="141" y="37"/>
                    </a:moveTo>
                    <a:cubicBezTo>
                      <a:pt x="144" y="44"/>
                      <a:pt x="144" y="44"/>
                      <a:pt x="144" y="44"/>
                    </a:cubicBezTo>
                    <a:cubicBezTo>
                      <a:pt x="164" y="33"/>
                      <a:pt x="184" y="25"/>
                      <a:pt x="205" y="20"/>
                    </a:cubicBezTo>
                    <a:cubicBezTo>
                      <a:pt x="203" y="13"/>
                      <a:pt x="203" y="13"/>
                      <a:pt x="203" y="13"/>
                    </a:cubicBezTo>
                    <a:cubicBezTo>
                      <a:pt x="182" y="18"/>
                      <a:pt x="161" y="27"/>
                      <a:pt x="141" y="37"/>
                    </a:cubicBezTo>
                    <a:close/>
                    <a:moveTo>
                      <a:pt x="315" y="21"/>
                    </a:moveTo>
                    <a:cubicBezTo>
                      <a:pt x="313" y="20"/>
                      <a:pt x="313" y="20"/>
                      <a:pt x="313" y="20"/>
                    </a:cubicBezTo>
                    <a:cubicBezTo>
                      <a:pt x="291" y="16"/>
                      <a:pt x="268" y="15"/>
                      <a:pt x="245" y="17"/>
                    </a:cubicBezTo>
                    <a:cubicBezTo>
                      <a:pt x="244" y="17"/>
                      <a:pt x="244" y="17"/>
                      <a:pt x="244" y="17"/>
                    </a:cubicBezTo>
                    <a:cubicBezTo>
                      <a:pt x="242" y="3"/>
                      <a:pt x="242" y="3"/>
                      <a:pt x="242" y="3"/>
                    </a:cubicBezTo>
                    <a:cubicBezTo>
                      <a:pt x="244" y="3"/>
                      <a:pt x="244" y="3"/>
                      <a:pt x="244" y="3"/>
                    </a:cubicBezTo>
                    <a:cubicBezTo>
                      <a:pt x="268" y="0"/>
                      <a:pt x="292" y="2"/>
                      <a:pt x="316" y="6"/>
                    </a:cubicBezTo>
                    <a:cubicBezTo>
                      <a:pt x="318" y="6"/>
                      <a:pt x="318" y="6"/>
                      <a:pt x="318" y="6"/>
                    </a:cubicBezTo>
                    <a:lnTo>
                      <a:pt x="315" y="21"/>
                    </a:lnTo>
                    <a:close/>
                    <a:moveTo>
                      <a:pt x="267" y="12"/>
                    </a:moveTo>
                    <a:cubicBezTo>
                      <a:pt x="282" y="12"/>
                      <a:pt x="297" y="14"/>
                      <a:pt x="312" y="16"/>
                    </a:cubicBezTo>
                    <a:cubicBezTo>
                      <a:pt x="313" y="9"/>
                      <a:pt x="313" y="9"/>
                      <a:pt x="313" y="9"/>
                    </a:cubicBezTo>
                    <a:cubicBezTo>
                      <a:pt x="291" y="5"/>
                      <a:pt x="269" y="4"/>
                      <a:pt x="246" y="6"/>
                    </a:cubicBezTo>
                    <a:cubicBezTo>
                      <a:pt x="247" y="13"/>
                      <a:pt x="247" y="13"/>
                      <a:pt x="247" y="13"/>
                    </a:cubicBezTo>
                    <a:cubicBezTo>
                      <a:pt x="254" y="13"/>
                      <a:pt x="260" y="12"/>
                      <a:pt x="267" y="12"/>
                    </a:cubicBezTo>
                    <a:close/>
                  </a:path>
                </a:pathLst>
              </a:custGeom>
              <a:solidFill>
                <a:srgbClr val="D8D8D8"/>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54" name="Google Shape;54;p4"/>
              <p:cNvSpPr/>
              <p:nvPr/>
            </p:nvSpPr>
            <p:spPr>
              <a:xfrm>
                <a:off x="7702550" y="976313"/>
                <a:ext cx="657225" cy="654050"/>
              </a:xfrm>
              <a:custGeom>
                <a:rect b="b" l="l" r="r" t="t"/>
                <a:pathLst>
                  <a:path extrusionOk="0" h="275" w="276">
                    <a:moveTo>
                      <a:pt x="138" y="275"/>
                    </a:moveTo>
                    <a:cubicBezTo>
                      <a:pt x="62" y="275"/>
                      <a:pt x="0" y="214"/>
                      <a:pt x="0" y="138"/>
                    </a:cubicBezTo>
                    <a:cubicBezTo>
                      <a:pt x="0" y="62"/>
                      <a:pt x="62" y="0"/>
                      <a:pt x="138" y="0"/>
                    </a:cubicBezTo>
                    <a:cubicBezTo>
                      <a:pt x="214" y="0"/>
                      <a:pt x="276" y="62"/>
                      <a:pt x="276" y="138"/>
                    </a:cubicBezTo>
                    <a:cubicBezTo>
                      <a:pt x="276" y="214"/>
                      <a:pt x="214" y="275"/>
                      <a:pt x="138" y="275"/>
                    </a:cubicBezTo>
                    <a:close/>
                    <a:moveTo>
                      <a:pt x="138" y="3"/>
                    </a:moveTo>
                    <a:cubicBezTo>
                      <a:pt x="64" y="3"/>
                      <a:pt x="4" y="64"/>
                      <a:pt x="4" y="138"/>
                    </a:cubicBezTo>
                    <a:cubicBezTo>
                      <a:pt x="4" y="212"/>
                      <a:pt x="64" y="272"/>
                      <a:pt x="138" y="272"/>
                    </a:cubicBezTo>
                    <a:cubicBezTo>
                      <a:pt x="212" y="272"/>
                      <a:pt x="272" y="212"/>
                      <a:pt x="272" y="138"/>
                    </a:cubicBezTo>
                    <a:cubicBezTo>
                      <a:pt x="272" y="64"/>
                      <a:pt x="212" y="3"/>
                      <a:pt x="138" y="3"/>
                    </a:cubicBezTo>
                    <a:close/>
                    <a:moveTo>
                      <a:pt x="138" y="269"/>
                    </a:moveTo>
                    <a:cubicBezTo>
                      <a:pt x="65" y="269"/>
                      <a:pt x="6" y="210"/>
                      <a:pt x="6" y="138"/>
                    </a:cubicBezTo>
                    <a:cubicBezTo>
                      <a:pt x="6" y="65"/>
                      <a:pt x="65" y="6"/>
                      <a:pt x="138" y="6"/>
                    </a:cubicBezTo>
                    <a:cubicBezTo>
                      <a:pt x="211" y="6"/>
                      <a:pt x="270" y="65"/>
                      <a:pt x="270" y="138"/>
                    </a:cubicBezTo>
                    <a:cubicBezTo>
                      <a:pt x="270" y="210"/>
                      <a:pt x="211" y="269"/>
                      <a:pt x="138" y="269"/>
                    </a:cubicBezTo>
                    <a:close/>
                    <a:moveTo>
                      <a:pt x="138" y="9"/>
                    </a:moveTo>
                    <a:cubicBezTo>
                      <a:pt x="67" y="9"/>
                      <a:pt x="10" y="67"/>
                      <a:pt x="10" y="138"/>
                    </a:cubicBezTo>
                    <a:cubicBezTo>
                      <a:pt x="10" y="208"/>
                      <a:pt x="67" y="266"/>
                      <a:pt x="138" y="266"/>
                    </a:cubicBezTo>
                    <a:cubicBezTo>
                      <a:pt x="209" y="266"/>
                      <a:pt x="266" y="208"/>
                      <a:pt x="266" y="138"/>
                    </a:cubicBezTo>
                    <a:cubicBezTo>
                      <a:pt x="266" y="67"/>
                      <a:pt x="209" y="9"/>
                      <a:pt x="138" y="9"/>
                    </a:cubicBezTo>
                    <a:close/>
                  </a:path>
                </a:pathLst>
              </a:custGeom>
              <a:solidFill>
                <a:srgbClr val="D8D8D8"/>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55" name="Google Shape;55;p4"/>
              <p:cNvSpPr/>
              <p:nvPr/>
            </p:nvSpPr>
            <p:spPr>
              <a:xfrm>
                <a:off x="7059613" y="342900"/>
                <a:ext cx="1941513" cy="1931988"/>
              </a:xfrm>
              <a:custGeom>
                <a:rect b="b" l="l" r="r" t="t"/>
                <a:pathLst>
                  <a:path extrusionOk="0" h="813" w="816">
                    <a:moveTo>
                      <a:pt x="410" y="813"/>
                    </a:moveTo>
                    <a:cubicBezTo>
                      <a:pt x="408" y="813"/>
                      <a:pt x="408" y="813"/>
                      <a:pt x="408" y="813"/>
                    </a:cubicBezTo>
                    <a:cubicBezTo>
                      <a:pt x="183" y="813"/>
                      <a:pt x="0" y="630"/>
                      <a:pt x="0" y="405"/>
                    </a:cubicBezTo>
                    <a:cubicBezTo>
                      <a:pt x="0" y="378"/>
                      <a:pt x="3" y="352"/>
                      <a:pt x="8" y="326"/>
                    </a:cubicBezTo>
                    <a:cubicBezTo>
                      <a:pt x="8" y="325"/>
                      <a:pt x="8" y="325"/>
                      <a:pt x="8" y="325"/>
                    </a:cubicBezTo>
                    <a:cubicBezTo>
                      <a:pt x="101" y="343"/>
                      <a:pt x="101" y="343"/>
                      <a:pt x="101" y="343"/>
                    </a:cubicBezTo>
                    <a:cubicBezTo>
                      <a:pt x="101" y="344"/>
                      <a:pt x="101" y="344"/>
                      <a:pt x="101" y="344"/>
                    </a:cubicBezTo>
                    <a:cubicBezTo>
                      <a:pt x="97" y="364"/>
                      <a:pt x="95" y="384"/>
                      <a:pt x="95" y="405"/>
                    </a:cubicBezTo>
                    <a:cubicBezTo>
                      <a:pt x="95" y="577"/>
                      <a:pt x="235" y="718"/>
                      <a:pt x="408" y="718"/>
                    </a:cubicBezTo>
                    <a:cubicBezTo>
                      <a:pt x="410" y="718"/>
                      <a:pt x="410" y="718"/>
                      <a:pt x="410" y="718"/>
                    </a:cubicBezTo>
                    <a:lnTo>
                      <a:pt x="410" y="813"/>
                    </a:lnTo>
                    <a:close/>
                    <a:moveTo>
                      <a:pt x="11" y="329"/>
                    </a:moveTo>
                    <a:cubicBezTo>
                      <a:pt x="6" y="354"/>
                      <a:pt x="4" y="379"/>
                      <a:pt x="4" y="405"/>
                    </a:cubicBezTo>
                    <a:cubicBezTo>
                      <a:pt x="4" y="627"/>
                      <a:pt x="184" y="808"/>
                      <a:pt x="406" y="809"/>
                    </a:cubicBezTo>
                    <a:cubicBezTo>
                      <a:pt x="406" y="722"/>
                      <a:pt x="406" y="722"/>
                      <a:pt x="406" y="722"/>
                    </a:cubicBezTo>
                    <a:cubicBezTo>
                      <a:pt x="232" y="721"/>
                      <a:pt x="91" y="579"/>
                      <a:pt x="91" y="405"/>
                    </a:cubicBezTo>
                    <a:cubicBezTo>
                      <a:pt x="91" y="385"/>
                      <a:pt x="93" y="365"/>
                      <a:pt x="97" y="346"/>
                    </a:cubicBezTo>
                    <a:lnTo>
                      <a:pt x="11" y="329"/>
                    </a:lnTo>
                    <a:close/>
                    <a:moveTo>
                      <a:pt x="794" y="537"/>
                    </a:moveTo>
                    <a:cubicBezTo>
                      <a:pt x="705" y="507"/>
                      <a:pt x="705" y="507"/>
                      <a:pt x="705" y="507"/>
                    </a:cubicBezTo>
                    <a:cubicBezTo>
                      <a:pt x="705" y="505"/>
                      <a:pt x="705" y="505"/>
                      <a:pt x="705" y="505"/>
                    </a:cubicBezTo>
                    <a:cubicBezTo>
                      <a:pt x="716" y="473"/>
                      <a:pt x="722" y="439"/>
                      <a:pt x="722" y="405"/>
                    </a:cubicBezTo>
                    <a:cubicBezTo>
                      <a:pt x="722" y="248"/>
                      <a:pt x="605" y="115"/>
                      <a:pt x="450" y="94"/>
                    </a:cubicBezTo>
                    <a:cubicBezTo>
                      <a:pt x="448" y="94"/>
                      <a:pt x="448" y="94"/>
                      <a:pt x="448" y="94"/>
                    </a:cubicBezTo>
                    <a:cubicBezTo>
                      <a:pt x="461" y="0"/>
                      <a:pt x="461" y="0"/>
                      <a:pt x="461" y="0"/>
                    </a:cubicBezTo>
                    <a:cubicBezTo>
                      <a:pt x="462" y="0"/>
                      <a:pt x="462" y="0"/>
                      <a:pt x="462" y="0"/>
                    </a:cubicBezTo>
                    <a:cubicBezTo>
                      <a:pt x="664" y="27"/>
                      <a:pt x="816" y="201"/>
                      <a:pt x="816" y="405"/>
                    </a:cubicBezTo>
                    <a:cubicBezTo>
                      <a:pt x="816" y="449"/>
                      <a:pt x="809" y="493"/>
                      <a:pt x="795" y="535"/>
                    </a:cubicBezTo>
                    <a:lnTo>
                      <a:pt x="794" y="537"/>
                    </a:lnTo>
                    <a:close/>
                    <a:moveTo>
                      <a:pt x="709" y="505"/>
                    </a:moveTo>
                    <a:cubicBezTo>
                      <a:pt x="792" y="532"/>
                      <a:pt x="792" y="532"/>
                      <a:pt x="792" y="532"/>
                    </a:cubicBezTo>
                    <a:cubicBezTo>
                      <a:pt x="806" y="491"/>
                      <a:pt x="813" y="448"/>
                      <a:pt x="813" y="405"/>
                    </a:cubicBezTo>
                    <a:cubicBezTo>
                      <a:pt x="813" y="203"/>
                      <a:pt x="663" y="31"/>
                      <a:pt x="464" y="4"/>
                    </a:cubicBezTo>
                    <a:cubicBezTo>
                      <a:pt x="452" y="91"/>
                      <a:pt x="452" y="91"/>
                      <a:pt x="452" y="91"/>
                    </a:cubicBezTo>
                    <a:cubicBezTo>
                      <a:pt x="608" y="112"/>
                      <a:pt x="725" y="247"/>
                      <a:pt x="725" y="405"/>
                    </a:cubicBezTo>
                    <a:cubicBezTo>
                      <a:pt x="725" y="439"/>
                      <a:pt x="720" y="472"/>
                      <a:pt x="709" y="505"/>
                    </a:cubicBezTo>
                    <a:close/>
                  </a:path>
                </a:pathLst>
              </a:custGeom>
              <a:solidFill>
                <a:srgbClr val="D8D8D8"/>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56" name="Google Shape;56;p4"/>
              <p:cNvSpPr/>
              <p:nvPr/>
            </p:nvSpPr>
            <p:spPr>
              <a:xfrm>
                <a:off x="8112125" y="100013"/>
                <a:ext cx="301625" cy="242888"/>
              </a:xfrm>
              <a:custGeom>
                <a:rect b="b" l="l" r="r" t="t"/>
                <a:pathLst>
                  <a:path extrusionOk="0" h="102" w="127">
                    <a:moveTo>
                      <a:pt x="102" y="102"/>
                    </a:moveTo>
                    <a:cubicBezTo>
                      <a:pt x="96" y="100"/>
                      <a:pt x="96" y="100"/>
                      <a:pt x="96" y="100"/>
                    </a:cubicBezTo>
                    <a:cubicBezTo>
                      <a:pt x="95" y="100"/>
                      <a:pt x="94" y="100"/>
                      <a:pt x="93" y="99"/>
                    </a:cubicBezTo>
                    <a:cubicBezTo>
                      <a:pt x="91" y="99"/>
                      <a:pt x="88" y="98"/>
                      <a:pt x="85" y="97"/>
                    </a:cubicBezTo>
                    <a:cubicBezTo>
                      <a:pt x="70" y="93"/>
                      <a:pt x="70" y="93"/>
                      <a:pt x="70" y="93"/>
                    </a:cubicBezTo>
                    <a:cubicBezTo>
                      <a:pt x="66" y="92"/>
                      <a:pt x="63" y="91"/>
                      <a:pt x="59" y="90"/>
                    </a:cubicBezTo>
                    <a:cubicBezTo>
                      <a:pt x="56" y="90"/>
                      <a:pt x="54" y="89"/>
                      <a:pt x="52" y="89"/>
                    </a:cubicBezTo>
                    <a:cubicBezTo>
                      <a:pt x="48" y="88"/>
                      <a:pt x="45" y="87"/>
                      <a:pt x="42" y="87"/>
                    </a:cubicBezTo>
                    <a:cubicBezTo>
                      <a:pt x="33" y="85"/>
                      <a:pt x="33" y="85"/>
                      <a:pt x="33" y="85"/>
                    </a:cubicBezTo>
                    <a:cubicBezTo>
                      <a:pt x="29" y="85"/>
                      <a:pt x="25" y="84"/>
                      <a:pt x="21" y="84"/>
                    </a:cubicBezTo>
                    <a:cubicBezTo>
                      <a:pt x="20" y="84"/>
                      <a:pt x="19" y="83"/>
                      <a:pt x="17" y="83"/>
                    </a:cubicBezTo>
                    <a:cubicBezTo>
                      <a:pt x="15" y="83"/>
                      <a:pt x="14" y="83"/>
                      <a:pt x="12" y="83"/>
                    </a:cubicBezTo>
                    <a:cubicBezTo>
                      <a:pt x="10" y="82"/>
                      <a:pt x="8" y="82"/>
                      <a:pt x="6" y="82"/>
                    </a:cubicBezTo>
                    <a:cubicBezTo>
                      <a:pt x="0" y="81"/>
                      <a:pt x="0" y="81"/>
                      <a:pt x="0" y="81"/>
                    </a:cubicBezTo>
                    <a:cubicBezTo>
                      <a:pt x="7" y="0"/>
                      <a:pt x="7" y="0"/>
                      <a:pt x="7" y="0"/>
                    </a:cubicBezTo>
                    <a:cubicBezTo>
                      <a:pt x="13" y="1"/>
                      <a:pt x="13" y="1"/>
                      <a:pt x="13" y="1"/>
                    </a:cubicBezTo>
                    <a:cubicBezTo>
                      <a:pt x="16" y="1"/>
                      <a:pt x="18" y="1"/>
                      <a:pt x="21" y="2"/>
                    </a:cubicBezTo>
                    <a:cubicBezTo>
                      <a:pt x="23" y="2"/>
                      <a:pt x="25" y="2"/>
                      <a:pt x="27" y="2"/>
                    </a:cubicBezTo>
                    <a:cubicBezTo>
                      <a:pt x="40" y="4"/>
                      <a:pt x="56" y="7"/>
                      <a:pt x="68" y="9"/>
                    </a:cubicBezTo>
                    <a:cubicBezTo>
                      <a:pt x="70" y="10"/>
                      <a:pt x="73" y="10"/>
                      <a:pt x="76" y="11"/>
                    </a:cubicBezTo>
                    <a:cubicBezTo>
                      <a:pt x="80" y="12"/>
                      <a:pt x="85" y="13"/>
                      <a:pt x="89" y="14"/>
                    </a:cubicBezTo>
                    <a:cubicBezTo>
                      <a:pt x="108" y="19"/>
                      <a:pt x="108" y="19"/>
                      <a:pt x="108" y="19"/>
                    </a:cubicBezTo>
                    <a:cubicBezTo>
                      <a:pt x="111" y="20"/>
                      <a:pt x="115" y="21"/>
                      <a:pt x="117" y="22"/>
                    </a:cubicBezTo>
                    <a:cubicBezTo>
                      <a:pt x="119" y="22"/>
                      <a:pt x="120" y="22"/>
                      <a:pt x="121" y="23"/>
                    </a:cubicBezTo>
                    <a:cubicBezTo>
                      <a:pt x="127" y="25"/>
                      <a:pt x="127" y="25"/>
                      <a:pt x="127" y="25"/>
                    </a:cubicBezTo>
                    <a:lnTo>
                      <a:pt x="102" y="102"/>
                    </a:lnTo>
                    <a:close/>
                    <a:moveTo>
                      <a:pt x="4" y="78"/>
                    </a:moveTo>
                    <a:cubicBezTo>
                      <a:pt x="6" y="78"/>
                      <a:pt x="6" y="78"/>
                      <a:pt x="6" y="78"/>
                    </a:cubicBezTo>
                    <a:cubicBezTo>
                      <a:pt x="8" y="78"/>
                      <a:pt x="10" y="79"/>
                      <a:pt x="13" y="79"/>
                    </a:cubicBezTo>
                    <a:cubicBezTo>
                      <a:pt x="14" y="79"/>
                      <a:pt x="16" y="79"/>
                      <a:pt x="18" y="80"/>
                    </a:cubicBezTo>
                    <a:cubicBezTo>
                      <a:pt x="19" y="80"/>
                      <a:pt x="20" y="80"/>
                      <a:pt x="21" y="80"/>
                    </a:cubicBezTo>
                    <a:cubicBezTo>
                      <a:pt x="25" y="80"/>
                      <a:pt x="30" y="81"/>
                      <a:pt x="34" y="82"/>
                    </a:cubicBezTo>
                    <a:cubicBezTo>
                      <a:pt x="43" y="83"/>
                      <a:pt x="43" y="83"/>
                      <a:pt x="43" y="83"/>
                    </a:cubicBezTo>
                    <a:cubicBezTo>
                      <a:pt x="46" y="84"/>
                      <a:pt x="49" y="84"/>
                      <a:pt x="52" y="85"/>
                    </a:cubicBezTo>
                    <a:cubicBezTo>
                      <a:pt x="55" y="86"/>
                      <a:pt x="57" y="86"/>
                      <a:pt x="60" y="87"/>
                    </a:cubicBezTo>
                    <a:cubicBezTo>
                      <a:pt x="63" y="88"/>
                      <a:pt x="67" y="88"/>
                      <a:pt x="71" y="89"/>
                    </a:cubicBezTo>
                    <a:cubicBezTo>
                      <a:pt x="86" y="93"/>
                      <a:pt x="86" y="93"/>
                      <a:pt x="86" y="93"/>
                    </a:cubicBezTo>
                    <a:cubicBezTo>
                      <a:pt x="89" y="94"/>
                      <a:pt x="92" y="95"/>
                      <a:pt x="94" y="96"/>
                    </a:cubicBezTo>
                    <a:cubicBezTo>
                      <a:pt x="95" y="96"/>
                      <a:pt x="96" y="97"/>
                      <a:pt x="97" y="97"/>
                    </a:cubicBezTo>
                    <a:cubicBezTo>
                      <a:pt x="100" y="98"/>
                      <a:pt x="100" y="98"/>
                      <a:pt x="100" y="98"/>
                    </a:cubicBezTo>
                    <a:cubicBezTo>
                      <a:pt x="123" y="27"/>
                      <a:pt x="123" y="27"/>
                      <a:pt x="123" y="27"/>
                    </a:cubicBezTo>
                    <a:cubicBezTo>
                      <a:pt x="120" y="26"/>
                      <a:pt x="120" y="26"/>
                      <a:pt x="120" y="26"/>
                    </a:cubicBezTo>
                    <a:cubicBezTo>
                      <a:pt x="119" y="26"/>
                      <a:pt x="117" y="26"/>
                      <a:pt x="116" y="25"/>
                    </a:cubicBezTo>
                    <a:cubicBezTo>
                      <a:pt x="114" y="24"/>
                      <a:pt x="110" y="23"/>
                      <a:pt x="107" y="22"/>
                    </a:cubicBezTo>
                    <a:cubicBezTo>
                      <a:pt x="88" y="17"/>
                      <a:pt x="88" y="17"/>
                      <a:pt x="88" y="17"/>
                    </a:cubicBezTo>
                    <a:cubicBezTo>
                      <a:pt x="84" y="16"/>
                      <a:pt x="79" y="15"/>
                      <a:pt x="75" y="14"/>
                    </a:cubicBezTo>
                    <a:cubicBezTo>
                      <a:pt x="72" y="14"/>
                      <a:pt x="70" y="13"/>
                      <a:pt x="67" y="13"/>
                    </a:cubicBezTo>
                    <a:cubicBezTo>
                      <a:pt x="51" y="9"/>
                      <a:pt x="37" y="7"/>
                      <a:pt x="27" y="6"/>
                    </a:cubicBezTo>
                    <a:cubicBezTo>
                      <a:pt x="25" y="6"/>
                      <a:pt x="23" y="6"/>
                      <a:pt x="21" y="5"/>
                    </a:cubicBezTo>
                    <a:cubicBezTo>
                      <a:pt x="18" y="5"/>
                      <a:pt x="15" y="5"/>
                      <a:pt x="13" y="5"/>
                    </a:cubicBezTo>
                    <a:cubicBezTo>
                      <a:pt x="10" y="4"/>
                      <a:pt x="10" y="4"/>
                      <a:pt x="10" y="4"/>
                    </a:cubicBezTo>
                    <a:lnTo>
                      <a:pt x="4" y="78"/>
                    </a:lnTo>
                    <a:close/>
                  </a:path>
                </a:pathLst>
              </a:custGeom>
              <a:solidFill>
                <a:srgbClr val="D8D8D8"/>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57" name="Google Shape;57;p4"/>
              <p:cNvSpPr/>
              <p:nvPr/>
            </p:nvSpPr>
            <p:spPr>
              <a:xfrm>
                <a:off x="8399463" y="249238"/>
                <a:ext cx="285750" cy="225425"/>
              </a:xfrm>
              <a:custGeom>
                <a:rect b="b" l="l" r="r" t="t"/>
                <a:pathLst>
                  <a:path extrusionOk="0" h="95" w="120">
                    <a:moveTo>
                      <a:pt x="92" y="95"/>
                    </a:moveTo>
                    <a:cubicBezTo>
                      <a:pt x="87" y="92"/>
                      <a:pt x="87" y="92"/>
                      <a:pt x="87" y="92"/>
                    </a:cubicBezTo>
                    <a:cubicBezTo>
                      <a:pt x="86" y="91"/>
                      <a:pt x="85" y="91"/>
                      <a:pt x="84" y="90"/>
                    </a:cubicBezTo>
                    <a:cubicBezTo>
                      <a:pt x="82" y="89"/>
                      <a:pt x="80" y="87"/>
                      <a:pt x="77" y="86"/>
                    </a:cubicBezTo>
                    <a:cubicBezTo>
                      <a:pt x="63" y="77"/>
                      <a:pt x="63" y="77"/>
                      <a:pt x="63" y="77"/>
                    </a:cubicBezTo>
                    <a:cubicBezTo>
                      <a:pt x="60" y="75"/>
                      <a:pt x="57" y="73"/>
                      <a:pt x="54" y="72"/>
                    </a:cubicBezTo>
                    <a:cubicBezTo>
                      <a:pt x="52" y="70"/>
                      <a:pt x="50" y="69"/>
                      <a:pt x="47" y="68"/>
                    </a:cubicBezTo>
                    <a:cubicBezTo>
                      <a:pt x="43" y="66"/>
                      <a:pt x="43" y="66"/>
                      <a:pt x="43" y="66"/>
                    </a:cubicBezTo>
                    <a:cubicBezTo>
                      <a:pt x="31" y="60"/>
                      <a:pt x="31" y="60"/>
                      <a:pt x="31" y="60"/>
                    </a:cubicBezTo>
                    <a:cubicBezTo>
                      <a:pt x="26" y="57"/>
                      <a:pt x="22" y="55"/>
                      <a:pt x="18" y="53"/>
                    </a:cubicBezTo>
                    <a:cubicBezTo>
                      <a:pt x="6" y="48"/>
                      <a:pt x="6" y="48"/>
                      <a:pt x="6" y="48"/>
                    </a:cubicBezTo>
                    <a:cubicBezTo>
                      <a:pt x="0" y="46"/>
                      <a:pt x="0" y="46"/>
                      <a:pt x="0" y="46"/>
                    </a:cubicBezTo>
                    <a:cubicBezTo>
                      <a:pt x="18" y="0"/>
                      <a:pt x="18" y="0"/>
                      <a:pt x="18" y="0"/>
                    </a:cubicBezTo>
                    <a:cubicBezTo>
                      <a:pt x="24" y="2"/>
                      <a:pt x="24" y="2"/>
                      <a:pt x="24" y="2"/>
                    </a:cubicBezTo>
                    <a:cubicBezTo>
                      <a:pt x="37" y="8"/>
                      <a:pt x="37" y="8"/>
                      <a:pt x="37" y="8"/>
                    </a:cubicBezTo>
                    <a:cubicBezTo>
                      <a:pt x="42" y="10"/>
                      <a:pt x="47" y="12"/>
                      <a:pt x="53" y="15"/>
                    </a:cubicBezTo>
                    <a:cubicBezTo>
                      <a:pt x="66" y="22"/>
                      <a:pt x="66" y="22"/>
                      <a:pt x="66" y="22"/>
                    </a:cubicBezTo>
                    <a:cubicBezTo>
                      <a:pt x="71" y="24"/>
                      <a:pt x="71" y="24"/>
                      <a:pt x="71" y="24"/>
                    </a:cubicBezTo>
                    <a:cubicBezTo>
                      <a:pt x="73" y="26"/>
                      <a:pt x="75" y="27"/>
                      <a:pt x="78" y="28"/>
                    </a:cubicBezTo>
                    <a:cubicBezTo>
                      <a:pt x="82" y="30"/>
                      <a:pt x="85" y="32"/>
                      <a:pt x="89" y="34"/>
                    </a:cubicBezTo>
                    <a:cubicBezTo>
                      <a:pt x="104" y="44"/>
                      <a:pt x="104" y="44"/>
                      <a:pt x="104" y="44"/>
                    </a:cubicBezTo>
                    <a:cubicBezTo>
                      <a:pt x="107" y="46"/>
                      <a:pt x="110" y="48"/>
                      <a:pt x="112" y="49"/>
                    </a:cubicBezTo>
                    <a:cubicBezTo>
                      <a:pt x="113" y="50"/>
                      <a:pt x="114" y="51"/>
                      <a:pt x="115" y="51"/>
                    </a:cubicBezTo>
                    <a:cubicBezTo>
                      <a:pt x="120" y="55"/>
                      <a:pt x="120" y="55"/>
                      <a:pt x="120" y="55"/>
                    </a:cubicBezTo>
                    <a:lnTo>
                      <a:pt x="92" y="95"/>
                    </a:lnTo>
                    <a:close/>
                    <a:moveTo>
                      <a:pt x="5" y="44"/>
                    </a:moveTo>
                    <a:cubicBezTo>
                      <a:pt x="7" y="45"/>
                      <a:pt x="7" y="45"/>
                      <a:pt x="7" y="45"/>
                    </a:cubicBezTo>
                    <a:cubicBezTo>
                      <a:pt x="19" y="50"/>
                      <a:pt x="19" y="50"/>
                      <a:pt x="19" y="50"/>
                    </a:cubicBezTo>
                    <a:cubicBezTo>
                      <a:pt x="23" y="52"/>
                      <a:pt x="28" y="54"/>
                      <a:pt x="33" y="56"/>
                    </a:cubicBezTo>
                    <a:cubicBezTo>
                      <a:pt x="45" y="62"/>
                      <a:pt x="45" y="62"/>
                      <a:pt x="45" y="62"/>
                    </a:cubicBezTo>
                    <a:cubicBezTo>
                      <a:pt x="49" y="65"/>
                      <a:pt x="49" y="65"/>
                      <a:pt x="49" y="65"/>
                    </a:cubicBezTo>
                    <a:cubicBezTo>
                      <a:pt x="51" y="66"/>
                      <a:pt x="54" y="67"/>
                      <a:pt x="56" y="68"/>
                    </a:cubicBezTo>
                    <a:cubicBezTo>
                      <a:pt x="59" y="70"/>
                      <a:pt x="62" y="72"/>
                      <a:pt x="65" y="74"/>
                    </a:cubicBezTo>
                    <a:cubicBezTo>
                      <a:pt x="79" y="83"/>
                      <a:pt x="79" y="83"/>
                      <a:pt x="79" y="83"/>
                    </a:cubicBezTo>
                    <a:cubicBezTo>
                      <a:pt x="82" y="84"/>
                      <a:pt x="84" y="86"/>
                      <a:pt x="86" y="87"/>
                    </a:cubicBezTo>
                    <a:cubicBezTo>
                      <a:pt x="87" y="88"/>
                      <a:pt x="88" y="88"/>
                      <a:pt x="89" y="89"/>
                    </a:cubicBezTo>
                    <a:cubicBezTo>
                      <a:pt x="91" y="90"/>
                      <a:pt x="91" y="90"/>
                      <a:pt x="91" y="90"/>
                    </a:cubicBezTo>
                    <a:cubicBezTo>
                      <a:pt x="115" y="56"/>
                      <a:pt x="115" y="56"/>
                      <a:pt x="115" y="56"/>
                    </a:cubicBezTo>
                    <a:cubicBezTo>
                      <a:pt x="113" y="54"/>
                      <a:pt x="113" y="54"/>
                      <a:pt x="113" y="54"/>
                    </a:cubicBezTo>
                    <a:cubicBezTo>
                      <a:pt x="112" y="54"/>
                      <a:pt x="111" y="53"/>
                      <a:pt x="110" y="52"/>
                    </a:cubicBezTo>
                    <a:cubicBezTo>
                      <a:pt x="108" y="51"/>
                      <a:pt x="105" y="49"/>
                      <a:pt x="102" y="47"/>
                    </a:cubicBezTo>
                    <a:cubicBezTo>
                      <a:pt x="87" y="38"/>
                      <a:pt x="87" y="38"/>
                      <a:pt x="87" y="38"/>
                    </a:cubicBezTo>
                    <a:cubicBezTo>
                      <a:pt x="84" y="35"/>
                      <a:pt x="80" y="33"/>
                      <a:pt x="76" y="31"/>
                    </a:cubicBezTo>
                    <a:cubicBezTo>
                      <a:pt x="74" y="30"/>
                      <a:pt x="71" y="29"/>
                      <a:pt x="69" y="28"/>
                    </a:cubicBezTo>
                    <a:cubicBezTo>
                      <a:pt x="60" y="23"/>
                      <a:pt x="60" y="23"/>
                      <a:pt x="60" y="23"/>
                    </a:cubicBezTo>
                    <a:cubicBezTo>
                      <a:pt x="51" y="18"/>
                      <a:pt x="51" y="18"/>
                      <a:pt x="51" y="18"/>
                    </a:cubicBezTo>
                    <a:cubicBezTo>
                      <a:pt x="46" y="15"/>
                      <a:pt x="40" y="13"/>
                      <a:pt x="36" y="11"/>
                    </a:cubicBezTo>
                    <a:cubicBezTo>
                      <a:pt x="20" y="5"/>
                      <a:pt x="20" y="5"/>
                      <a:pt x="20" y="5"/>
                    </a:cubicBezTo>
                    <a:lnTo>
                      <a:pt x="5" y="44"/>
                    </a:lnTo>
                    <a:close/>
                  </a:path>
                </a:pathLst>
              </a:custGeom>
              <a:solidFill>
                <a:srgbClr val="D8D8D8"/>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58" name="Google Shape;58;p4"/>
              <p:cNvSpPr/>
              <p:nvPr/>
            </p:nvSpPr>
            <p:spPr>
              <a:xfrm>
                <a:off x="8656638" y="412750"/>
                <a:ext cx="138113" cy="141288"/>
              </a:xfrm>
              <a:custGeom>
                <a:rect b="b" l="l" r="r" t="t"/>
                <a:pathLst>
                  <a:path extrusionOk="0" h="59" w="58">
                    <a:moveTo>
                      <a:pt x="25" y="59"/>
                    </a:moveTo>
                    <a:cubicBezTo>
                      <a:pt x="23" y="58"/>
                      <a:pt x="23" y="58"/>
                      <a:pt x="23" y="58"/>
                    </a:cubicBezTo>
                    <a:cubicBezTo>
                      <a:pt x="23" y="58"/>
                      <a:pt x="22" y="57"/>
                      <a:pt x="20" y="55"/>
                    </a:cubicBezTo>
                    <a:cubicBezTo>
                      <a:pt x="12" y="49"/>
                      <a:pt x="12" y="49"/>
                      <a:pt x="12" y="49"/>
                    </a:cubicBezTo>
                    <a:cubicBezTo>
                      <a:pt x="11" y="48"/>
                      <a:pt x="10" y="47"/>
                      <a:pt x="9" y="46"/>
                    </a:cubicBezTo>
                    <a:cubicBezTo>
                      <a:pt x="8" y="45"/>
                      <a:pt x="6" y="44"/>
                      <a:pt x="5" y="43"/>
                    </a:cubicBezTo>
                    <a:cubicBezTo>
                      <a:pt x="0" y="39"/>
                      <a:pt x="0" y="39"/>
                      <a:pt x="0" y="39"/>
                    </a:cubicBezTo>
                    <a:cubicBezTo>
                      <a:pt x="31" y="0"/>
                      <a:pt x="31" y="0"/>
                      <a:pt x="31" y="0"/>
                    </a:cubicBezTo>
                    <a:cubicBezTo>
                      <a:pt x="36" y="4"/>
                      <a:pt x="36" y="4"/>
                      <a:pt x="36" y="4"/>
                    </a:cubicBezTo>
                    <a:cubicBezTo>
                      <a:pt x="38" y="5"/>
                      <a:pt x="39" y="7"/>
                      <a:pt x="41" y="8"/>
                    </a:cubicBezTo>
                    <a:cubicBezTo>
                      <a:pt x="42" y="9"/>
                      <a:pt x="43" y="10"/>
                      <a:pt x="44" y="11"/>
                    </a:cubicBezTo>
                    <a:cubicBezTo>
                      <a:pt x="53" y="18"/>
                      <a:pt x="53" y="18"/>
                      <a:pt x="53" y="18"/>
                    </a:cubicBezTo>
                    <a:cubicBezTo>
                      <a:pt x="55" y="20"/>
                      <a:pt x="57" y="22"/>
                      <a:pt x="57" y="22"/>
                    </a:cubicBezTo>
                    <a:cubicBezTo>
                      <a:pt x="58" y="23"/>
                      <a:pt x="58" y="23"/>
                      <a:pt x="58" y="23"/>
                    </a:cubicBezTo>
                    <a:lnTo>
                      <a:pt x="25" y="59"/>
                    </a:lnTo>
                    <a:close/>
                    <a:moveTo>
                      <a:pt x="5" y="38"/>
                    </a:moveTo>
                    <a:cubicBezTo>
                      <a:pt x="7" y="40"/>
                      <a:pt x="7" y="40"/>
                      <a:pt x="7" y="40"/>
                    </a:cubicBezTo>
                    <a:cubicBezTo>
                      <a:pt x="9" y="41"/>
                      <a:pt x="10" y="42"/>
                      <a:pt x="12" y="44"/>
                    </a:cubicBezTo>
                    <a:cubicBezTo>
                      <a:pt x="13" y="44"/>
                      <a:pt x="14" y="45"/>
                      <a:pt x="15" y="46"/>
                    </a:cubicBezTo>
                    <a:cubicBezTo>
                      <a:pt x="22" y="53"/>
                      <a:pt x="22" y="53"/>
                      <a:pt x="22" y="53"/>
                    </a:cubicBezTo>
                    <a:cubicBezTo>
                      <a:pt x="23" y="53"/>
                      <a:pt x="24" y="54"/>
                      <a:pt x="24" y="54"/>
                    </a:cubicBezTo>
                    <a:cubicBezTo>
                      <a:pt x="53" y="23"/>
                      <a:pt x="53" y="23"/>
                      <a:pt x="53" y="23"/>
                    </a:cubicBezTo>
                    <a:cubicBezTo>
                      <a:pt x="52" y="22"/>
                      <a:pt x="51" y="22"/>
                      <a:pt x="50" y="21"/>
                    </a:cubicBezTo>
                    <a:cubicBezTo>
                      <a:pt x="42" y="14"/>
                      <a:pt x="42" y="14"/>
                      <a:pt x="42" y="14"/>
                    </a:cubicBezTo>
                    <a:cubicBezTo>
                      <a:pt x="41" y="13"/>
                      <a:pt x="40" y="12"/>
                      <a:pt x="39" y="11"/>
                    </a:cubicBezTo>
                    <a:cubicBezTo>
                      <a:pt x="37" y="9"/>
                      <a:pt x="35" y="8"/>
                      <a:pt x="34" y="7"/>
                    </a:cubicBezTo>
                    <a:cubicBezTo>
                      <a:pt x="31" y="5"/>
                      <a:pt x="31" y="5"/>
                      <a:pt x="31" y="5"/>
                    </a:cubicBezTo>
                    <a:lnTo>
                      <a:pt x="5" y="38"/>
                    </a:lnTo>
                    <a:close/>
                  </a:path>
                </a:pathLst>
              </a:custGeom>
              <a:solidFill>
                <a:srgbClr val="D8D8D8"/>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59" name="Google Shape;59;p4"/>
              <p:cNvSpPr/>
              <p:nvPr/>
            </p:nvSpPr>
            <p:spPr>
              <a:xfrm>
                <a:off x="8748713" y="506413"/>
                <a:ext cx="142875" cy="138113"/>
              </a:xfrm>
              <a:custGeom>
                <a:rect b="b" l="l" r="r" t="t"/>
                <a:pathLst>
                  <a:path extrusionOk="0" h="87" w="90">
                    <a:moveTo>
                      <a:pt x="33" y="87"/>
                    </a:moveTo>
                    <a:lnTo>
                      <a:pt x="18" y="69"/>
                    </a:lnTo>
                    <a:lnTo>
                      <a:pt x="0" y="52"/>
                    </a:lnTo>
                    <a:lnTo>
                      <a:pt x="54" y="0"/>
                    </a:lnTo>
                    <a:lnTo>
                      <a:pt x="83" y="31"/>
                    </a:lnTo>
                    <a:lnTo>
                      <a:pt x="90" y="39"/>
                    </a:lnTo>
                    <a:lnTo>
                      <a:pt x="33" y="87"/>
                    </a:lnTo>
                    <a:close/>
                    <a:moveTo>
                      <a:pt x="9" y="52"/>
                    </a:moveTo>
                    <a:lnTo>
                      <a:pt x="27" y="72"/>
                    </a:lnTo>
                    <a:lnTo>
                      <a:pt x="35" y="79"/>
                    </a:lnTo>
                    <a:lnTo>
                      <a:pt x="83" y="39"/>
                    </a:lnTo>
                    <a:lnTo>
                      <a:pt x="74" y="28"/>
                    </a:lnTo>
                    <a:lnTo>
                      <a:pt x="54" y="7"/>
                    </a:lnTo>
                    <a:lnTo>
                      <a:pt x="9" y="52"/>
                    </a:lnTo>
                    <a:close/>
                  </a:path>
                </a:pathLst>
              </a:custGeom>
              <a:solidFill>
                <a:srgbClr val="D8D8D8"/>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60" name="Google Shape;60;p4"/>
              <p:cNvSpPr/>
              <p:nvPr/>
            </p:nvSpPr>
            <p:spPr>
              <a:xfrm>
                <a:off x="8832850" y="611188"/>
                <a:ext cx="142875" cy="133350"/>
              </a:xfrm>
              <a:custGeom>
                <a:rect b="b" l="l" r="r" t="t"/>
                <a:pathLst>
                  <a:path extrusionOk="0" h="56" w="60">
                    <a:moveTo>
                      <a:pt x="19" y="56"/>
                    </a:moveTo>
                    <a:cubicBezTo>
                      <a:pt x="10" y="43"/>
                      <a:pt x="10" y="43"/>
                      <a:pt x="10" y="43"/>
                    </a:cubicBezTo>
                    <a:cubicBezTo>
                      <a:pt x="8" y="40"/>
                      <a:pt x="6" y="38"/>
                      <a:pt x="4" y="35"/>
                    </a:cubicBezTo>
                    <a:cubicBezTo>
                      <a:pt x="0" y="30"/>
                      <a:pt x="0" y="30"/>
                      <a:pt x="0" y="30"/>
                    </a:cubicBezTo>
                    <a:cubicBezTo>
                      <a:pt x="39" y="0"/>
                      <a:pt x="39" y="0"/>
                      <a:pt x="39" y="0"/>
                    </a:cubicBezTo>
                    <a:cubicBezTo>
                      <a:pt x="44" y="5"/>
                      <a:pt x="44" y="5"/>
                      <a:pt x="44" y="5"/>
                    </a:cubicBezTo>
                    <a:cubicBezTo>
                      <a:pt x="46" y="8"/>
                      <a:pt x="48" y="11"/>
                      <a:pt x="50" y="14"/>
                    </a:cubicBezTo>
                    <a:cubicBezTo>
                      <a:pt x="60" y="29"/>
                      <a:pt x="60" y="29"/>
                      <a:pt x="60" y="29"/>
                    </a:cubicBezTo>
                    <a:lnTo>
                      <a:pt x="19" y="56"/>
                    </a:lnTo>
                    <a:close/>
                    <a:moveTo>
                      <a:pt x="5" y="31"/>
                    </a:moveTo>
                    <a:cubicBezTo>
                      <a:pt x="7" y="33"/>
                      <a:pt x="7" y="33"/>
                      <a:pt x="7" y="33"/>
                    </a:cubicBezTo>
                    <a:cubicBezTo>
                      <a:pt x="9" y="35"/>
                      <a:pt x="11" y="38"/>
                      <a:pt x="13" y="41"/>
                    </a:cubicBezTo>
                    <a:cubicBezTo>
                      <a:pt x="20" y="51"/>
                      <a:pt x="20" y="51"/>
                      <a:pt x="20" y="51"/>
                    </a:cubicBezTo>
                    <a:cubicBezTo>
                      <a:pt x="55" y="28"/>
                      <a:pt x="55" y="28"/>
                      <a:pt x="55" y="28"/>
                    </a:cubicBezTo>
                    <a:cubicBezTo>
                      <a:pt x="47" y="16"/>
                      <a:pt x="47" y="16"/>
                      <a:pt x="47" y="16"/>
                    </a:cubicBezTo>
                    <a:cubicBezTo>
                      <a:pt x="45" y="13"/>
                      <a:pt x="43" y="10"/>
                      <a:pt x="41" y="8"/>
                    </a:cubicBezTo>
                    <a:cubicBezTo>
                      <a:pt x="39" y="5"/>
                      <a:pt x="39" y="5"/>
                      <a:pt x="39" y="5"/>
                    </a:cubicBezTo>
                    <a:lnTo>
                      <a:pt x="5" y="31"/>
                    </a:lnTo>
                    <a:close/>
                  </a:path>
                </a:pathLst>
              </a:custGeom>
              <a:solidFill>
                <a:srgbClr val="D8D8D8"/>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61" name="Google Shape;61;p4"/>
              <p:cNvSpPr/>
              <p:nvPr/>
            </p:nvSpPr>
            <p:spPr>
              <a:xfrm>
                <a:off x="8763000" y="1946275"/>
                <a:ext cx="142875" cy="139700"/>
              </a:xfrm>
              <a:custGeom>
                <a:rect b="b" l="l" r="r" t="t"/>
                <a:pathLst>
                  <a:path extrusionOk="0" h="59" w="60">
                    <a:moveTo>
                      <a:pt x="36" y="59"/>
                    </a:moveTo>
                    <a:cubicBezTo>
                      <a:pt x="0" y="24"/>
                      <a:pt x="0" y="24"/>
                      <a:pt x="0" y="24"/>
                    </a:cubicBezTo>
                    <a:cubicBezTo>
                      <a:pt x="6" y="18"/>
                      <a:pt x="6" y="18"/>
                      <a:pt x="6" y="18"/>
                    </a:cubicBezTo>
                    <a:cubicBezTo>
                      <a:pt x="8" y="17"/>
                      <a:pt x="10" y="15"/>
                      <a:pt x="11" y="13"/>
                    </a:cubicBezTo>
                    <a:cubicBezTo>
                      <a:pt x="22" y="0"/>
                      <a:pt x="22" y="0"/>
                      <a:pt x="22" y="0"/>
                    </a:cubicBezTo>
                    <a:cubicBezTo>
                      <a:pt x="60" y="32"/>
                      <a:pt x="60" y="32"/>
                      <a:pt x="60" y="32"/>
                    </a:cubicBezTo>
                    <a:cubicBezTo>
                      <a:pt x="48" y="45"/>
                      <a:pt x="48" y="45"/>
                      <a:pt x="48" y="45"/>
                    </a:cubicBezTo>
                    <a:cubicBezTo>
                      <a:pt x="46" y="48"/>
                      <a:pt x="44" y="50"/>
                      <a:pt x="43" y="52"/>
                    </a:cubicBezTo>
                    <a:lnTo>
                      <a:pt x="36" y="59"/>
                    </a:lnTo>
                    <a:close/>
                    <a:moveTo>
                      <a:pt x="5" y="24"/>
                    </a:moveTo>
                    <a:cubicBezTo>
                      <a:pt x="36" y="53"/>
                      <a:pt x="36" y="53"/>
                      <a:pt x="36" y="53"/>
                    </a:cubicBezTo>
                    <a:cubicBezTo>
                      <a:pt x="40" y="49"/>
                      <a:pt x="40" y="49"/>
                      <a:pt x="40" y="49"/>
                    </a:cubicBezTo>
                    <a:cubicBezTo>
                      <a:pt x="42" y="47"/>
                      <a:pt x="44" y="45"/>
                      <a:pt x="46" y="43"/>
                    </a:cubicBezTo>
                    <a:cubicBezTo>
                      <a:pt x="55" y="32"/>
                      <a:pt x="55" y="32"/>
                      <a:pt x="55" y="32"/>
                    </a:cubicBezTo>
                    <a:cubicBezTo>
                      <a:pt x="22" y="5"/>
                      <a:pt x="22" y="5"/>
                      <a:pt x="22" y="5"/>
                    </a:cubicBezTo>
                    <a:cubicBezTo>
                      <a:pt x="14" y="15"/>
                      <a:pt x="14" y="15"/>
                      <a:pt x="14" y="15"/>
                    </a:cubicBezTo>
                    <a:cubicBezTo>
                      <a:pt x="12" y="17"/>
                      <a:pt x="10" y="19"/>
                      <a:pt x="9" y="21"/>
                    </a:cubicBezTo>
                    <a:lnTo>
                      <a:pt x="5" y="24"/>
                    </a:lnTo>
                    <a:close/>
                  </a:path>
                </a:pathLst>
              </a:custGeom>
              <a:solidFill>
                <a:srgbClr val="D8D8D8"/>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62" name="Google Shape;62;p4"/>
              <p:cNvSpPr/>
              <p:nvPr/>
            </p:nvSpPr>
            <p:spPr>
              <a:xfrm>
                <a:off x="8672513" y="2038350"/>
                <a:ext cx="138113" cy="142875"/>
              </a:xfrm>
              <a:custGeom>
                <a:rect b="b" l="l" r="r" t="t"/>
                <a:pathLst>
                  <a:path extrusionOk="0" h="90" w="87">
                    <a:moveTo>
                      <a:pt x="47" y="90"/>
                    </a:moveTo>
                    <a:lnTo>
                      <a:pt x="0" y="32"/>
                    </a:lnTo>
                    <a:lnTo>
                      <a:pt x="24" y="11"/>
                    </a:lnTo>
                    <a:lnTo>
                      <a:pt x="36" y="0"/>
                    </a:lnTo>
                    <a:lnTo>
                      <a:pt x="87" y="54"/>
                    </a:lnTo>
                    <a:lnTo>
                      <a:pt x="74" y="66"/>
                    </a:lnTo>
                    <a:lnTo>
                      <a:pt x="47" y="90"/>
                    </a:lnTo>
                    <a:close/>
                    <a:moveTo>
                      <a:pt x="8" y="33"/>
                    </a:moveTo>
                    <a:lnTo>
                      <a:pt x="48" y="81"/>
                    </a:lnTo>
                    <a:lnTo>
                      <a:pt x="80" y="54"/>
                    </a:lnTo>
                    <a:lnTo>
                      <a:pt x="36" y="8"/>
                    </a:lnTo>
                    <a:lnTo>
                      <a:pt x="27" y="15"/>
                    </a:lnTo>
                    <a:lnTo>
                      <a:pt x="8" y="33"/>
                    </a:lnTo>
                    <a:close/>
                  </a:path>
                </a:pathLst>
              </a:custGeom>
              <a:solidFill>
                <a:srgbClr val="D8D8D8"/>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63" name="Google Shape;63;p4"/>
              <p:cNvSpPr/>
              <p:nvPr/>
            </p:nvSpPr>
            <p:spPr>
              <a:xfrm>
                <a:off x="8570913" y="2119313"/>
                <a:ext cx="133350" cy="142875"/>
              </a:xfrm>
              <a:custGeom>
                <a:rect b="b" l="l" r="r" t="t"/>
                <a:pathLst>
                  <a:path extrusionOk="0" h="60" w="56">
                    <a:moveTo>
                      <a:pt x="26" y="60"/>
                    </a:moveTo>
                    <a:cubicBezTo>
                      <a:pt x="0" y="18"/>
                      <a:pt x="0" y="18"/>
                      <a:pt x="0" y="18"/>
                    </a:cubicBezTo>
                    <a:cubicBezTo>
                      <a:pt x="5" y="15"/>
                      <a:pt x="5" y="15"/>
                      <a:pt x="5" y="15"/>
                    </a:cubicBezTo>
                    <a:cubicBezTo>
                      <a:pt x="7" y="14"/>
                      <a:pt x="9" y="12"/>
                      <a:pt x="11" y="10"/>
                    </a:cubicBezTo>
                    <a:cubicBezTo>
                      <a:pt x="27" y="0"/>
                      <a:pt x="27" y="0"/>
                      <a:pt x="27" y="0"/>
                    </a:cubicBezTo>
                    <a:cubicBezTo>
                      <a:pt x="56" y="40"/>
                      <a:pt x="56" y="40"/>
                      <a:pt x="56" y="40"/>
                    </a:cubicBezTo>
                    <a:cubicBezTo>
                      <a:pt x="39" y="51"/>
                      <a:pt x="39" y="51"/>
                      <a:pt x="39" y="51"/>
                    </a:cubicBezTo>
                    <a:cubicBezTo>
                      <a:pt x="37" y="53"/>
                      <a:pt x="34" y="55"/>
                      <a:pt x="32" y="56"/>
                    </a:cubicBezTo>
                    <a:lnTo>
                      <a:pt x="26" y="60"/>
                    </a:lnTo>
                    <a:close/>
                    <a:moveTo>
                      <a:pt x="5" y="19"/>
                    </a:moveTo>
                    <a:cubicBezTo>
                      <a:pt x="28" y="55"/>
                      <a:pt x="28" y="55"/>
                      <a:pt x="28" y="55"/>
                    </a:cubicBezTo>
                    <a:cubicBezTo>
                      <a:pt x="30" y="53"/>
                      <a:pt x="30" y="53"/>
                      <a:pt x="30" y="53"/>
                    </a:cubicBezTo>
                    <a:cubicBezTo>
                      <a:pt x="32" y="52"/>
                      <a:pt x="35" y="50"/>
                      <a:pt x="37" y="48"/>
                    </a:cubicBezTo>
                    <a:cubicBezTo>
                      <a:pt x="51" y="39"/>
                      <a:pt x="51" y="39"/>
                      <a:pt x="51" y="39"/>
                    </a:cubicBezTo>
                    <a:cubicBezTo>
                      <a:pt x="26" y="5"/>
                      <a:pt x="26" y="5"/>
                      <a:pt x="26" y="5"/>
                    </a:cubicBezTo>
                    <a:cubicBezTo>
                      <a:pt x="14" y="13"/>
                      <a:pt x="14" y="13"/>
                      <a:pt x="14" y="13"/>
                    </a:cubicBezTo>
                    <a:cubicBezTo>
                      <a:pt x="11" y="15"/>
                      <a:pt x="9" y="17"/>
                      <a:pt x="7" y="18"/>
                    </a:cubicBezTo>
                    <a:lnTo>
                      <a:pt x="5" y="19"/>
                    </a:lnTo>
                    <a:close/>
                  </a:path>
                </a:pathLst>
              </a:custGeom>
              <a:solidFill>
                <a:srgbClr val="D8D8D8"/>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64" name="Google Shape;64;p4"/>
              <p:cNvSpPr/>
              <p:nvPr/>
            </p:nvSpPr>
            <p:spPr>
              <a:xfrm>
                <a:off x="7802563" y="2185988"/>
                <a:ext cx="755650" cy="195263"/>
              </a:xfrm>
              <a:custGeom>
                <a:rect b="b" l="l" r="r" t="t"/>
                <a:pathLst>
                  <a:path extrusionOk="0" h="82" w="318">
                    <a:moveTo>
                      <a:pt x="95" y="82"/>
                    </a:moveTo>
                    <a:cubicBezTo>
                      <a:pt x="80" y="82"/>
                      <a:pt x="66" y="81"/>
                      <a:pt x="52" y="80"/>
                    </a:cubicBezTo>
                    <a:cubicBezTo>
                      <a:pt x="30" y="77"/>
                      <a:pt x="30" y="77"/>
                      <a:pt x="30" y="77"/>
                    </a:cubicBezTo>
                    <a:cubicBezTo>
                      <a:pt x="10" y="73"/>
                      <a:pt x="10" y="73"/>
                      <a:pt x="10" y="73"/>
                    </a:cubicBezTo>
                    <a:cubicBezTo>
                      <a:pt x="0" y="71"/>
                      <a:pt x="0" y="71"/>
                      <a:pt x="0" y="71"/>
                    </a:cubicBezTo>
                    <a:cubicBezTo>
                      <a:pt x="6" y="45"/>
                      <a:pt x="6" y="45"/>
                      <a:pt x="6" y="45"/>
                    </a:cubicBezTo>
                    <a:cubicBezTo>
                      <a:pt x="16" y="48"/>
                      <a:pt x="16" y="48"/>
                      <a:pt x="16" y="48"/>
                    </a:cubicBezTo>
                    <a:cubicBezTo>
                      <a:pt x="35" y="51"/>
                      <a:pt x="35" y="51"/>
                      <a:pt x="35" y="51"/>
                    </a:cubicBezTo>
                    <a:cubicBezTo>
                      <a:pt x="55" y="53"/>
                      <a:pt x="55" y="53"/>
                      <a:pt x="55" y="53"/>
                    </a:cubicBezTo>
                    <a:cubicBezTo>
                      <a:pt x="88" y="56"/>
                      <a:pt x="126" y="55"/>
                      <a:pt x="160" y="50"/>
                    </a:cubicBezTo>
                    <a:cubicBezTo>
                      <a:pt x="162" y="50"/>
                      <a:pt x="164" y="50"/>
                      <a:pt x="166" y="49"/>
                    </a:cubicBezTo>
                    <a:cubicBezTo>
                      <a:pt x="173" y="48"/>
                      <a:pt x="181" y="47"/>
                      <a:pt x="188" y="45"/>
                    </a:cubicBezTo>
                    <a:cubicBezTo>
                      <a:pt x="195" y="44"/>
                      <a:pt x="202" y="42"/>
                      <a:pt x="209" y="40"/>
                    </a:cubicBezTo>
                    <a:cubicBezTo>
                      <a:pt x="211" y="39"/>
                      <a:pt x="213" y="39"/>
                      <a:pt x="215" y="38"/>
                    </a:cubicBezTo>
                    <a:cubicBezTo>
                      <a:pt x="217" y="38"/>
                      <a:pt x="220" y="37"/>
                      <a:pt x="223" y="36"/>
                    </a:cubicBezTo>
                    <a:cubicBezTo>
                      <a:pt x="224" y="35"/>
                      <a:pt x="226" y="35"/>
                      <a:pt x="227" y="34"/>
                    </a:cubicBezTo>
                    <a:cubicBezTo>
                      <a:pt x="229" y="34"/>
                      <a:pt x="230" y="33"/>
                      <a:pt x="232" y="33"/>
                    </a:cubicBezTo>
                    <a:cubicBezTo>
                      <a:pt x="234" y="32"/>
                      <a:pt x="237" y="31"/>
                      <a:pt x="239" y="31"/>
                    </a:cubicBezTo>
                    <a:cubicBezTo>
                      <a:pt x="251" y="26"/>
                      <a:pt x="251" y="26"/>
                      <a:pt x="251" y="26"/>
                    </a:cubicBezTo>
                    <a:cubicBezTo>
                      <a:pt x="254" y="25"/>
                      <a:pt x="258" y="24"/>
                      <a:pt x="261" y="22"/>
                    </a:cubicBezTo>
                    <a:cubicBezTo>
                      <a:pt x="263" y="21"/>
                      <a:pt x="266" y="20"/>
                      <a:pt x="268" y="19"/>
                    </a:cubicBezTo>
                    <a:cubicBezTo>
                      <a:pt x="272" y="17"/>
                      <a:pt x="276" y="16"/>
                      <a:pt x="279" y="14"/>
                    </a:cubicBezTo>
                    <a:cubicBezTo>
                      <a:pt x="292" y="7"/>
                      <a:pt x="292" y="7"/>
                      <a:pt x="292" y="7"/>
                    </a:cubicBezTo>
                    <a:cubicBezTo>
                      <a:pt x="295" y="6"/>
                      <a:pt x="297" y="5"/>
                      <a:pt x="298" y="4"/>
                    </a:cubicBezTo>
                    <a:cubicBezTo>
                      <a:pt x="299" y="4"/>
                      <a:pt x="300" y="3"/>
                      <a:pt x="301" y="3"/>
                    </a:cubicBezTo>
                    <a:cubicBezTo>
                      <a:pt x="305" y="0"/>
                      <a:pt x="305" y="0"/>
                      <a:pt x="305" y="0"/>
                    </a:cubicBezTo>
                    <a:cubicBezTo>
                      <a:pt x="318" y="24"/>
                      <a:pt x="318" y="24"/>
                      <a:pt x="318" y="24"/>
                    </a:cubicBezTo>
                    <a:cubicBezTo>
                      <a:pt x="314" y="26"/>
                      <a:pt x="314" y="26"/>
                      <a:pt x="314" y="26"/>
                    </a:cubicBezTo>
                    <a:cubicBezTo>
                      <a:pt x="313" y="27"/>
                      <a:pt x="312" y="27"/>
                      <a:pt x="311" y="28"/>
                    </a:cubicBezTo>
                    <a:cubicBezTo>
                      <a:pt x="309" y="29"/>
                      <a:pt x="307" y="30"/>
                      <a:pt x="304" y="31"/>
                    </a:cubicBezTo>
                    <a:cubicBezTo>
                      <a:pt x="290" y="38"/>
                      <a:pt x="290" y="38"/>
                      <a:pt x="290" y="38"/>
                    </a:cubicBezTo>
                    <a:cubicBezTo>
                      <a:pt x="287" y="40"/>
                      <a:pt x="283" y="42"/>
                      <a:pt x="279" y="43"/>
                    </a:cubicBezTo>
                    <a:cubicBezTo>
                      <a:pt x="276" y="44"/>
                      <a:pt x="274" y="45"/>
                      <a:pt x="271" y="47"/>
                    </a:cubicBezTo>
                    <a:cubicBezTo>
                      <a:pt x="268" y="48"/>
                      <a:pt x="264" y="50"/>
                      <a:pt x="260" y="51"/>
                    </a:cubicBezTo>
                    <a:cubicBezTo>
                      <a:pt x="248" y="56"/>
                      <a:pt x="248" y="56"/>
                      <a:pt x="248" y="56"/>
                    </a:cubicBezTo>
                    <a:cubicBezTo>
                      <a:pt x="246" y="57"/>
                      <a:pt x="243" y="57"/>
                      <a:pt x="240" y="58"/>
                    </a:cubicBezTo>
                    <a:cubicBezTo>
                      <a:pt x="239" y="59"/>
                      <a:pt x="237" y="59"/>
                      <a:pt x="235" y="60"/>
                    </a:cubicBezTo>
                    <a:cubicBezTo>
                      <a:pt x="234" y="60"/>
                      <a:pt x="232" y="61"/>
                      <a:pt x="231" y="61"/>
                    </a:cubicBezTo>
                    <a:cubicBezTo>
                      <a:pt x="228" y="62"/>
                      <a:pt x="225" y="63"/>
                      <a:pt x="222" y="64"/>
                    </a:cubicBezTo>
                    <a:cubicBezTo>
                      <a:pt x="216" y="66"/>
                      <a:pt x="216" y="66"/>
                      <a:pt x="216" y="66"/>
                    </a:cubicBezTo>
                    <a:cubicBezTo>
                      <a:pt x="209" y="68"/>
                      <a:pt x="201" y="70"/>
                      <a:pt x="194" y="71"/>
                    </a:cubicBezTo>
                    <a:cubicBezTo>
                      <a:pt x="186" y="73"/>
                      <a:pt x="178" y="74"/>
                      <a:pt x="170" y="76"/>
                    </a:cubicBezTo>
                    <a:cubicBezTo>
                      <a:pt x="164" y="77"/>
                      <a:pt x="164" y="77"/>
                      <a:pt x="164" y="77"/>
                    </a:cubicBezTo>
                    <a:cubicBezTo>
                      <a:pt x="142" y="80"/>
                      <a:pt x="118" y="82"/>
                      <a:pt x="95" y="82"/>
                    </a:cubicBezTo>
                    <a:close/>
                    <a:moveTo>
                      <a:pt x="5" y="69"/>
                    </a:moveTo>
                    <a:cubicBezTo>
                      <a:pt x="11" y="70"/>
                      <a:pt x="11" y="70"/>
                      <a:pt x="11" y="70"/>
                    </a:cubicBezTo>
                    <a:cubicBezTo>
                      <a:pt x="32" y="74"/>
                      <a:pt x="32" y="74"/>
                      <a:pt x="32" y="74"/>
                    </a:cubicBezTo>
                    <a:cubicBezTo>
                      <a:pt x="53" y="76"/>
                      <a:pt x="53" y="76"/>
                      <a:pt x="53" y="76"/>
                    </a:cubicBezTo>
                    <a:cubicBezTo>
                      <a:pt x="87" y="79"/>
                      <a:pt x="128" y="78"/>
                      <a:pt x="163" y="73"/>
                    </a:cubicBezTo>
                    <a:cubicBezTo>
                      <a:pt x="169" y="72"/>
                      <a:pt x="169" y="72"/>
                      <a:pt x="169" y="72"/>
                    </a:cubicBezTo>
                    <a:cubicBezTo>
                      <a:pt x="177" y="71"/>
                      <a:pt x="185" y="69"/>
                      <a:pt x="193" y="68"/>
                    </a:cubicBezTo>
                    <a:cubicBezTo>
                      <a:pt x="200" y="66"/>
                      <a:pt x="208" y="64"/>
                      <a:pt x="215" y="62"/>
                    </a:cubicBezTo>
                    <a:cubicBezTo>
                      <a:pt x="221" y="60"/>
                      <a:pt x="221" y="60"/>
                      <a:pt x="221" y="60"/>
                    </a:cubicBezTo>
                    <a:cubicBezTo>
                      <a:pt x="224" y="60"/>
                      <a:pt x="227" y="59"/>
                      <a:pt x="230" y="58"/>
                    </a:cubicBezTo>
                    <a:cubicBezTo>
                      <a:pt x="231" y="57"/>
                      <a:pt x="233" y="57"/>
                      <a:pt x="234" y="56"/>
                    </a:cubicBezTo>
                    <a:cubicBezTo>
                      <a:pt x="236" y="56"/>
                      <a:pt x="238" y="55"/>
                      <a:pt x="239" y="55"/>
                    </a:cubicBezTo>
                    <a:cubicBezTo>
                      <a:pt x="242" y="54"/>
                      <a:pt x="244" y="53"/>
                      <a:pt x="247" y="52"/>
                    </a:cubicBezTo>
                    <a:cubicBezTo>
                      <a:pt x="259" y="48"/>
                      <a:pt x="259" y="48"/>
                      <a:pt x="259" y="48"/>
                    </a:cubicBezTo>
                    <a:cubicBezTo>
                      <a:pt x="262" y="46"/>
                      <a:pt x="266" y="45"/>
                      <a:pt x="270" y="43"/>
                    </a:cubicBezTo>
                    <a:cubicBezTo>
                      <a:pt x="272" y="42"/>
                      <a:pt x="275" y="41"/>
                      <a:pt x="277" y="40"/>
                    </a:cubicBezTo>
                    <a:cubicBezTo>
                      <a:pt x="281" y="38"/>
                      <a:pt x="285" y="37"/>
                      <a:pt x="289" y="35"/>
                    </a:cubicBezTo>
                    <a:cubicBezTo>
                      <a:pt x="303" y="28"/>
                      <a:pt x="303" y="28"/>
                      <a:pt x="303" y="28"/>
                    </a:cubicBezTo>
                    <a:cubicBezTo>
                      <a:pt x="305" y="27"/>
                      <a:pt x="308" y="25"/>
                      <a:pt x="309" y="24"/>
                    </a:cubicBezTo>
                    <a:cubicBezTo>
                      <a:pt x="310" y="24"/>
                      <a:pt x="311" y="23"/>
                      <a:pt x="312" y="23"/>
                    </a:cubicBezTo>
                    <a:cubicBezTo>
                      <a:pt x="313" y="22"/>
                      <a:pt x="313" y="22"/>
                      <a:pt x="313" y="22"/>
                    </a:cubicBezTo>
                    <a:cubicBezTo>
                      <a:pt x="304" y="5"/>
                      <a:pt x="304" y="5"/>
                      <a:pt x="304" y="5"/>
                    </a:cubicBezTo>
                    <a:cubicBezTo>
                      <a:pt x="303" y="6"/>
                      <a:pt x="303" y="6"/>
                      <a:pt x="303" y="6"/>
                    </a:cubicBezTo>
                    <a:cubicBezTo>
                      <a:pt x="302" y="6"/>
                      <a:pt x="301" y="7"/>
                      <a:pt x="300" y="7"/>
                    </a:cubicBezTo>
                    <a:cubicBezTo>
                      <a:pt x="299" y="8"/>
                      <a:pt x="296" y="10"/>
                      <a:pt x="294" y="11"/>
                    </a:cubicBezTo>
                    <a:cubicBezTo>
                      <a:pt x="280" y="17"/>
                      <a:pt x="280" y="17"/>
                      <a:pt x="280" y="17"/>
                    </a:cubicBezTo>
                    <a:cubicBezTo>
                      <a:pt x="277" y="19"/>
                      <a:pt x="273" y="21"/>
                      <a:pt x="270" y="22"/>
                    </a:cubicBezTo>
                    <a:cubicBezTo>
                      <a:pt x="267" y="23"/>
                      <a:pt x="265" y="24"/>
                      <a:pt x="262" y="25"/>
                    </a:cubicBezTo>
                    <a:cubicBezTo>
                      <a:pt x="259" y="27"/>
                      <a:pt x="255" y="28"/>
                      <a:pt x="252" y="30"/>
                    </a:cubicBezTo>
                    <a:cubicBezTo>
                      <a:pt x="241" y="34"/>
                      <a:pt x="241" y="34"/>
                      <a:pt x="241" y="34"/>
                    </a:cubicBezTo>
                    <a:cubicBezTo>
                      <a:pt x="238" y="35"/>
                      <a:pt x="235" y="36"/>
                      <a:pt x="233" y="36"/>
                    </a:cubicBezTo>
                    <a:cubicBezTo>
                      <a:pt x="231" y="37"/>
                      <a:pt x="230" y="37"/>
                      <a:pt x="228" y="38"/>
                    </a:cubicBezTo>
                    <a:cubicBezTo>
                      <a:pt x="227" y="38"/>
                      <a:pt x="225" y="39"/>
                      <a:pt x="224" y="39"/>
                    </a:cubicBezTo>
                    <a:cubicBezTo>
                      <a:pt x="221" y="40"/>
                      <a:pt x="218" y="41"/>
                      <a:pt x="216" y="42"/>
                    </a:cubicBezTo>
                    <a:cubicBezTo>
                      <a:pt x="214" y="42"/>
                      <a:pt x="212" y="43"/>
                      <a:pt x="210" y="43"/>
                    </a:cubicBezTo>
                    <a:cubicBezTo>
                      <a:pt x="203" y="45"/>
                      <a:pt x="196" y="47"/>
                      <a:pt x="189" y="49"/>
                    </a:cubicBezTo>
                    <a:cubicBezTo>
                      <a:pt x="181" y="50"/>
                      <a:pt x="174" y="52"/>
                      <a:pt x="167" y="53"/>
                    </a:cubicBezTo>
                    <a:cubicBezTo>
                      <a:pt x="165" y="53"/>
                      <a:pt x="162" y="54"/>
                      <a:pt x="160" y="54"/>
                    </a:cubicBezTo>
                    <a:cubicBezTo>
                      <a:pt x="126" y="59"/>
                      <a:pt x="88" y="60"/>
                      <a:pt x="54" y="57"/>
                    </a:cubicBezTo>
                    <a:cubicBezTo>
                      <a:pt x="35" y="54"/>
                      <a:pt x="35" y="54"/>
                      <a:pt x="35" y="54"/>
                    </a:cubicBezTo>
                    <a:cubicBezTo>
                      <a:pt x="9" y="50"/>
                      <a:pt x="9" y="50"/>
                      <a:pt x="9" y="50"/>
                    </a:cubicBezTo>
                    <a:lnTo>
                      <a:pt x="5" y="69"/>
                    </a:lnTo>
                    <a:close/>
                  </a:path>
                </a:pathLst>
              </a:custGeom>
              <a:solidFill>
                <a:srgbClr val="D8D8D8"/>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65" name="Google Shape;65;p4"/>
              <p:cNvSpPr/>
              <p:nvPr/>
            </p:nvSpPr>
            <p:spPr>
              <a:xfrm>
                <a:off x="8991600" y="1031875"/>
                <a:ext cx="428625" cy="722313"/>
              </a:xfrm>
              <a:custGeom>
                <a:rect b="b" l="l" r="r" t="t"/>
                <a:pathLst>
                  <a:path extrusionOk="0" h="304" w="180">
                    <a:moveTo>
                      <a:pt x="148" y="304"/>
                    </a:moveTo>
                    <a:cubicBezTo>
                      <a:pt x="0" y="254"/>
                      <a:pt x="0" y="254"/>
                      <a:pt x="0" y="254"/>
                    </a:cubicBezTo>
                    <a:cubicBezTo>
                      <a:pt x="3" y="243"/>
                      <a:pt x="3" y="243"/>
                      <a:pt x="3" y="243"/>
                    </a:cubicBezTo>
                    <a:cubicBezTo>
                      <a:pt x="5" y="239"/>
                      <a:pt x="6" y="233"/>
                      <a:pt x="8" y="227"/>
                    </a:cubicBezTo>
                    <a:cubicBezTo>
                      <a:pt x="8" y="224"/>
                      <a:pt x="9" y="221"/>
                      <a:pt x="10" y="218"/>
                    </a:cubicBezTo>
                    <a:cubicBezTo>
                      <a:pt x="13" y="204"/>
                      <a:pt x="20" y="176"/>
                      <a:pt x="22" y="143"/>
                    </a:cubicBezTo>
                    <a:cubicBezTo>
                      <a:pt x="23" y="119"/>
                      <a:pt x="23" y="91"/>
                      <a:pt x="20" y="66"/>
                    </a:cubicBezTo>
                    <a:cubicBezTo>
                      <a:pt x="20" y="64"/>
                      <a:pt x="19" y="62"/>
                      <a:pt x="19" y="60"/>
                    </a:cubicBezTo>
                    <a:cubicBezTo>
                      <a:pt x="19" y="57"/>
                      <a:pt x="19" y="55"/>
                      <a:pt x="18" y="52"/>
                    </a:cubicBezTo>
                    <a:cubicBezTo>
                      <a:pt x="15" y="34"/>
                      <a:pt x="15" y="34"/>
                      <a:pt x="15" y="34"/>
                    </a:cubicBezTo>
                    <a:cubicBezTo>
                      <a:pt x="15" y="33"/>
                      <a:pt x="15" y="32"/>
                      <a:pt x="15" y="32"/>
                    </a:cubicBezTo>
                    <a:cubicBezTo>
                      <a:pt x="14" y="30"/>
                      <a:pt x="14" y="30"/>
                      <a:pt x="14" y="30"/>
                    </a:cubicBezTo>
                    <a:cubicBezTo>
                      <a:pt x="16" y="30"/>
                      <a:pt x="16" y="30"/>
                      <a:pt x="16" y="30"/>
                    </a:cubicBezTo>
                    <a:cubicBezTo>
                      <a:pt x="168" y="0"/>
                      <a:pt x="168" y="0"/>
                      <a:pt x="168" y="0"/>
                    </a:cubicBezTo>
                    <a:cubicBezTo>
                      <a:pt x="169" y="2"/>
                      <a:pt x="169" y="2"/>
                      <a:pt x="169" y="2"/>
                    </a:cubicBezTo>
                    <a:cubicBezTo>
                      <a:pt x="169" y="2"/>
                      <a:pt x="169" y="3"/>
                      <a:pt x="169" y="5"/>
                    </a:cubicBezTo>
                    <a:cubicBezTo>
                      <a:pt x="173" y="30"/>
                      <a:pt x="173" y="30"/>
                      <a:pt x="173" y="30"/>
                    </a:cubicBezTo>
                    <a:cubicBezTo>
                      <a:pt x="174" y="34"/>
                      <a:pt x="174" y="38"/>
                      <a:pt x="175" y="42"/>
                    </a:cubicBezTo>
                    <a:cubicBezTo>
                      <a:pt x="176" y="49"/>
                      <a:pt x="176" y="49"/>
                      <a:pt x="176" y="49"/>
                    </a:cubicBezTo>
                    <a:cubicBezTo>
                      <a:pt x="180" y="82"/>
                      <a:pt x="180" y="120"/>
                      <a:pt x="178" y="153"/>
                    </a:cubicBezTo>
                    <a:cubicBezTo>
                      <a:pt x="176" y="186"/>
                      <a:pt x="170" y="224"/>
                      <a:pt x="162" y="257"/>
                    </a:cubicBezTo>
                    <a:cubicBezTo>
                      <a:pt x="160" y="263"/>
                      <a:pt x="160" y="263"/>
                      <a:pt x="160" y="263"/>
                    </a:cubicBezTo>
                    <a:cubicBezTo>
                      <a:pt x="157" y="274"/>
                      <a:pt x="155" y="283"/>
                      <a:pt x="153" y="290"/>
                    </a:cubicBezTo>
                    <a:lnTo>
                      <a:pt x="148" y="304"/>
                    </a:lnTo>
                    <a:close/>
                    <a:moveTo>
                      <a:pt x="4" y="251"/>
                    </a:moveTo>
                    <a:cubicBezTo>
                      <a:pt x="146" y="299"/>
                      <a:pt x="146" y="299"/>
                      <a:pt x="146" y="299"/>
                    </a:cubicBezTo>
                    <a:cubicBezTo>
                      <a:pt x="149" y="289"/>
                      <a:pt x="149" y="289"/>
                      <a:pt x="149" y="289"/>
                    </a:cubicBezTo>
                    <a:cubicBezTo>
                      <a:pt x="151" y="282"/>
                      <a:pt x="154" y="273"/>
                      <a:pt x="157" y="262"/>
                    </a:cubicBezTo>
                    <a:cubicBezTo>
                      <a:pt x="158" y="256"/>
                      <a:pt x="158" y="256"/>
                      <a:pt x="158" y="256"/>
                    </a:cubicBezTo>
                    <a:cubicBezTo>
                      <a:pt x="167" y="223"/>
                      <a:pt x="172" y="186"/>
                      <a:pt x="174" y="153"/>
                    </a:cubicBezTo>
                    <a:cubicBezTo>
                      <a:pt x="177" y="120"/>
                      <a:pt x="176" y="82"/>
                      <a:pt x="172" y="49"/>
                    </a:cubicBezTo>
                    <a:cubicBezTo>
                      <a:pt x="171" y="43"/>
                      <a:pt x="171" y="43"/>
                      <a:pt x="171" y="43"/>
                    </a:cubicBezTo>
                    <a:cubicBezTo>
                      <a:pt x="171" y="38"/>
                      <a:pt x="170" y="34"/>
                      <a:pt x="170" y="30"/>
                    </a:cubicBezTo>
                    <a:cubicBezTo>
                      <a:pt x="166" y="6"/>
                      <a:pt x="166" y="6"/>
                      <a:pt x="166" y="6"/>
                    </a:cubicBezTo>
                    <a:cubicBezTo>
                      <a:pt x="166" y="5"/>
                      <a:pt x="165" y="5"/>
                      <a:pt x="165" y="4"/>
                    </a:cubicBezTo>
                    <a:cubicBezTo>
                      <a:pt x="19" y="33"/>
                      <a:pt x="19" y="33"/>
                      <a:pt x="19" y="33"/>
                    </a:cubicBezTo>
                    <a:cubicBezTo>
                      <a:pt x="19" y="33"/>
                      <a:pt x="19" y="34"/>
                      <a:pt x="19" y="34"/>
                    </a:cubicBezTo>
                    <a:cubicBezTo>
                      <a:pt x="22" y="52"/>
                      <a:pt x="22" y="52"/>
                      <a:pt x="22" y="52"/>
                    </a:cubicBezTo>
                    <a:cubicBezTo>
                      <a:pt x="22" y="54"/>
                      <a:pt x="22" y="57"/>
                      <a:pt x="23" y="60"/>
                    </a:cubicBezTo>
                    <a:cubicBezTo>
                      <a:pt x="23" y="62"/>
                      <a:pt x="23" y="64"/>
                      <a:pt x="24" y="66"/>
                    </a:cubicBezTo>
                    <a:cubicBezTo>
                      <a:pt x="26" y="91"/>
                      <a:pt x="27" y="119"/>
                      <a:pt x="25" y="143"/>
                    </a:cubicBezTo>
                    <a:cubicBezTo>
                      <a:pt x="23" y="176"/>
                      <a:pt x="17" y="205"/>
                      <a:pt x="13" y="219"/>
                    </a:cubicBezTo>
                    <a:cubicBezTo>
                      <a:pt x="13" y="222"/>
                      <a:pt x="12" y="225"/>
                      <a:pt x="11" y="228"/>
                    </a:cubicBezTo>
                    <a:cubicBezTo>
                      <a:pt x="9" y="234"/>
                      <a:pt x="8" y="240"/>
                      <a:pt x="6" y="244"/>
                    </a:cubicBezTo>
                    <a:lnTo>
                      <a:pt x="4" y="251"/>
                    </a:lnTo>
                    <a:close/>
                  </a:path>
                </a:pathLst>
              </a:custGeom>
              <a:solidFill>
                <a:srgbClr val="D8D8D8"/>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66" name="Google Shape;66;p4"/>
              <p:cNvSpPr/>
              <p:nvPr/>
            </p:nvSpPr>
            <p:spPr>
              <a:xfrm>
                <a:off x="7153275" y="2014538"/>
                <a:ext cx="615950" cy="481013"/>
              </a:xfrm>
              <a:custGeom>
                <a:rect b="b" l="l" r="r" t="t"/>
                <a:pathLst>
                  <a:path extrusionOk="0" h="202" w="259">
                    <a:moveTo>
                      <a:pt x="235" y="202"/>
                    </a:moveTo>
                    <a:cubicBezTo>
                      <a:pt x="219" y="197"/>
                      <a:pt x="219" y="197"/>
                      <a:pt x="219" y="197"/>
                    </a:cubicBezTo>
                    <a:cubicBezTo>
                      <a:pt x="209" y="194"/>
                      <a:pt x="209" y="194"/>
                      <a:pt x="209" y="194"/>
                    </a:cubicBezTo>
                    <a:cubicBezTo>
                      <a:pt x="207" y="194"/>
                      <a:pt x="206" y="193"/>
                      <a:pt x="204" y="192"/>
                    </a:cubicBezTo>
                    <a:cubicBezTo>
                      <a:pt x="201" y="191"/>
                      <a:pt x="197" y="190"/>
                      <a:pt x="193" y="188"/>
                    </a:cubicBezTo>
                    <a:cubicBezTo>
                      <a:pt x="166" y="179"/>
                      <a:pt x="135" y="165"/>
                      <a:pt x="108" y="149"/>
                    </a:cubicBezTo>
                    <a:cubicBezTo>
                      <a:pt x="83" y="134"/>
                      <a:pt x="55" y="115"/>
                      <a:pt x="33" y="95"/>
                    </a:cubicBezTo>
                    <a:cubicBezTo>
                      <a:pt x="31" y="94"/>
                      <a:pt x="29" y="92"/>
                      <a:pt x="28" y="91"/>
                    </a:cubicBezTo>
                    <a:cubicBezTo>
                      <a:pt x="25" y="89"/>
                      <a:pt x="22" y="86"/>
                      <a:pt x="20" y="84"/>
                    </a:cubicBezTo>
                    <a:cubicBezTo>
                      <a:pt x="4" y="69"/>
                      <a:pt x="4" y="69"/>
                      <a:pt x="4" y="69"/>
                    </a:cubicBezTo>
                    <a:cubicBezTo>
                      <a:pt x="2" y="67"/>
                      <a:pt x="1" y="67"/>
                      <a:pt x="1" y="67"/>
                    </a:cubicBezTo>
                    <a:cubicBezTo>
                      <a:pt x="0" y="65"/>
                      <a:pt x="0" y="65"/>
                      <a:pt x="0" y="65"/>
                    </a:cubicBezTo>
                    <a:cubicBezTo>
                      <a:pt x="66" y="0"/>
                      <a:pt x="66" y="0"/>
                      <a:pt x="66" y="0"/>
                    </a:cubicBezTo>
                    <a:cubicBezTo>
                      <a:pt x="67" y="2"/>
                      <a:pt x="67" y="2"/>
                      <a:pt x="67" y="2"/>
                    </a:cubicBezTo>
                    <a:cubicBezTo>
                      <a:pt x="67" y="2"/>
                      <a:pt x="68" y="2"/>
                      <a:pt x="69" y="3"/>
                    </a:cubicBezTo>
                    <a:cubicBezTo>
                      <a:pt x="82" y="16"/>
                      <a:pt x="82" y="16"/>
                      <a:pt x="82" y="16"/>
                    </a:cubicBezTo>
                    <a:cubicBezTo>
                      <a:pt x="84" y="18"/>
                      <a:pt x="86" y="19"/>
                      <a:pt x="88" y="21"/>
                    </a:cubicBezTo>
                    <a:cubicBezTo>
                      <a:pt x="90" y="23"/>
                      <a:pt x="91" y="24"/>
                      <a:pt x="93" y="25"/>
                    </a:cubicBezTo>
                    <a:cubicBezTo>
                      <a:pt x="111" y="41"/>
                      <a:pt x="134" y="57"/>
                      <a:pt x="155" y="69"/>
                    </a:cubicBezTo>
                    <a:cubicBezTo>
                      <a:pt x="177" y="82"/>
                      <a:pt x="202" y="94"/>
                      <a:pt x="224" y="102"/>
                    </a:cubicBezTo>
                    <a:cubicBezTo>
                      <a:pt x="227" y="103"/>
                      <a:pt x="230" y="104"/>
                      <a:pt x="233" y="105"/>
                    </a:cubicBezTo>
                    <a:cubicBezTo>
                      <a:pt x="235" y="105"/>
                      <a:pt x="236" y="106"/>
                      <a:pt x="238" y="106"/>
                    </a:cubicBezTo>
                    <a:cubicBezTo>
                      <a:pt x="248" y="110"/>
                      <a:pt x="248" y="110"/>
                      <a:pt x="248" y="110"/>
                    </a:cubicBezTo>
                    <a:cubicBezTo>
                      <a:pt x="259" y="113"/>
                      <a:pt x="259" y="113"/>
                      <a:pt x="259" y="113"/>
                    </a:cubicBezTo>
                    <a:lnTo>
                      <a:pt x="235" y="202"/>
                    </a:lnTo>
                    <a:close/>
                    <a:moveTo>
                      <a:pt x="5" y="65"/>
                    </a:moveTo>
                    <a:cubicBezTo>
                      <a:pt x="6" y="66"/>
                      <a:pt x="6" y="66"/>
                      <a:pt x="6" y="66"/>
                    </a:cubicBezTo>
                    <a:cubicBezTo>
                      <a:pt x="22" y="81"/>
                      <a:pt x="22" y="81"/>
                      <a:pt x="22" y="81"/>
                    </a:cubicBezTo>
                    <a:cubicBezTo>
                      <a:pt x="24" y="83"/>
                      <a:pt x="27" y="86"/>
                      <a:pt x="30" y="88"/>
                    </a:cubicBezTo>
                    <a:cubicBezTo>
                      <a:pt x="32" y="90"/>
                      <a:pt x="33" y="91"/>
                      <a:pt x="35" y="93"/>
                    </a:cubicBezTo>
                    <a:cubicBezTo>
                      <a:pt x="57" y="112"/>
                      <a:pt x="85" y="131"/>
                      <a:pt x="110" y="146"/>
                    </a:cubicBezTo>
                    <a:cubicBezTo>
                      <a:pt x="137" y="162"/>
                      <a:pt x="167" y="176"/>
                      <a:pt x="194" y="185"/>
                    </a:cubicBezTo>
                    <a:cubicBezTo>
                      <a:pt x="198" y="187"/>
                      <a:pt x="202" y="188"/>
                      <a:pt x="205" y="189"/>
                    </a:cubicBezTo>
                    <a:cubicBezTo>
                      <a:pt x="207" y="190"/>
                      <a:pt x="209" y="190"/>
                      <a:pt x="210" y="191"/>
                    </a:cubicBezTo>
                    <a:cubicBezTo>
                      <a:pt x="223" y="195"/>
                      <a:pt x="223" y="195"/>
                      <a:pt x="223" y="195"/>
                    </a:cubicBezTo>
                    <a:cubicBezTo>
                      <a:pt x="232" y="197"/>
                      <a:pt x="232" y="197"/>
                      <a:pt x="232" y="197"/>
                    </a:cubicBezTo>
                    <a:cubicBezTo>
                      <a:pt x="254" y="115"/>
                      <a:pt x="254" y="115"/>
                      <a:pt x="254" y="115"/>
                    </a:cubicBezTo>
                    <a:cubicBezTo>
                      <a:pt x="247" y="113"/>
                      <a:pt x="247" y="113"/>
                      <a:pt x="247" y="113"/>
                    </a:cubicBezTo>
                    <a:cubicBezTo>
                      <a:pt x="236" y="110"/>
                      <a:pt x="236" y="110"/>
                      <a:pt x="236" y="110"/>
                    </a:cubicBezTo>
                    <a:cubicBezTo>
                      <a:pt x="235" y="109"/>
                      <a:pt x="234" y="109"/>
                      <a:pt x="232" y="108"/>
                    </a:cubicBezTo>
                    <a:cubicBezTo>
                      <a:pt x="229" y="107"/>
                      <a:pt x="226" y="106"/>
                      <a:pt x="223" y="105"/>
                    </a:cubicBezTo>
                    <a:cubicBezTo>
                      <a:pt x="201" y="98"/>
                      <a:pt x="175" y="86"/>
                      <a:pt x="153" y="73"/>
                    </a:cubicBezTo>
                    <a:cubicBezTo>
                      <a:pt x="132" y="60"/>
                      <a:pt x="109" y="44"/>
                      <a:pt x="90" y="28"/>
                    </a:cubicBezTo>
                    <a:cubicBezTo>
                      <a:pt x="89" y="27"/>
                      <a:pt x="87" y="25"/>
                      <a:pt x="86" y="24"/>
                    </a:cubicBezTo>
                    <a:cubicBezTo>
                      <a:pt x="83" y="22"/>
                      <a:pt x="81" y="20"/>
                      <a:pt x="79" y="18"/>
                    </a:cubicBezTo>
                    <a:cubicBezTo>
                      <a:pt x="66" y="6"/>
                      <a:pt x="66" y="6"/>
                      <a:pt x="66" y="6"/>
                    </a:cubicBezTo>
                    <a:cubicBezTo>
                      <a:pt x="66" y="6"/>
                      <a:pt x="66" y="6"/>
                      <a:pt x="66" y="5"/>
                    </a:cubicBezTo>
                    <a:lnTo>
                      <a:pt x="5" y="65"/>
                    </a:lnTo>
                    <a:close/>
                  </a:path>
                </a:pathLst>
              </a:custGeom>
              <a:solidFill>
                <a:srgbClr val="D8D8D8"/>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67" name="Google Shape;67;p4"/>
              <p:cNvSpPr/>
              <p:nvPr/>
            </p:nvSpPr>
            <p:spPr>
              <a:xfrm>
                <a:off x="6688138" y="1560513"/>
                <a:ext cx="625475" cy="722313"/>
              </a:xfrm>
              <a:custGeom>
                <a:rect b="b" l="l" r="r" t="t"/>
                <a:pathLst>
                  <a:path extrusionOk="0" h="304" w="263">
                    <a:moveTo>
                      <a:pt x="152" y="304"/>
                    </a:moveTo>
                    <a:cubicBezTo>
                      <a:pt x="132" y="283"/>
                      <a:pt x="132" y="283"/>
                      <a:pt x="132" y="283"/>
                    </a:cubicBezTo>
                    <a:cubicBezTo>
                      <a:pt x="119" y="268"/>
                      <a:pt x="119" y="268"/>
                      <a:pt x="119" y="268"/>
                    </a:cubicBezTo>
                    <a:cubicBezTo>
                      <a:pt x="97" y="242"/>
                      <a:pt x="75" y="211"/>
                      <a:pt x="59" y="183"/>
                    </a:cubicBezTo>
                    <a:cubicBezTo>
                      <a:pt x="41" y="153"/>
                      <a:pt x="25" y="118"/>
                      <a:pt x="15" y="88"/>
                    </a:cubicBezTo>
                    <a:cubicBezTo>
                      <a:pt x="13" y="83"/>
                      <a:pt x="12" y="79"/>
                      <a:pt x="10" y="75"/>
                    </a:cubicBezTo>
                    <a:cubicBezTo>
                      <a:pt x="10" y="73"/>
                      <a:pt x="9" y="71"/>
                      <a:pt x="9" y="69"/>
                    </a:cubicBezTo>
                    <a:cubicBezTo>
                      <a:pt x="8" y="67"/>
                      <a:pt x="7" y="65"/>
                      <a:pt x="7" y="64"/>
                    </a:cubicBezTo>
                    <a:cubicBezTo>
                      <a:pt x="6" y="60"/>
                      <a:pt x="5" y="57"/>
                      <a:pt x="4" y="55"/>
                    </a:cubicBezTo>
                    <a:cubicBezTo>
                      <a:pt x="0" y="40"/>
                      <a:pt x="0" y="40"/>
                      <a:pt x="0" y="40"/>
                    </a:cubicBezTo>
                    <a:cubicBezTo>
                      <a:pt x="152" y="0"/>
                      <a:pt x="152" y="0"/>
                      <a:pt x="152" y="0"/>
                    </a:cubicBezTo>
                    <a:cubicBezTo>
                      <a:pt x="155" y="11"/>
                      <a:pt x="155" y="11"/>
                      <a:pt x="155" y="11"/>
                    </a:cubicBezTo>
                    <a:cubicBezTo>
                      <a:pt x="155" y="13"/>
                      <a:pt x="156" y="15"/>
                      <a:pt x="157" y="17"/>
                    </a:cubicBezTo>
                    <a:cubicBezTo>
                      <a:pt x="157" y="19"/>
                      <a:pt x="157" y="20"/>
                      <a:pt x="158" y="21"/>
                    </a:cubicBezTo>
                    <a:cubicBezTo>
                      <a:pt x="158" y="23"/>
                      <a:pt x="159" y="25"/>
                      <a:pt x="159" y="26"/>
                    </a:cubicBezTo>
                    <a:cubicBezTo>
                      <a:pt x="160" y="29"/>
                      <a:pt x="161" y="32"/>
                      <a:pt x="162" y="35"/>
                    </a:cubicBezTo>
                    <a:cubicBezTo>
                      <a:pt x="170" y="57"/>
                      <a:pt x="182" y="83"/>
                      <a:pt x="194" y="104"/>
                    </a:cubicBezTo>
                    <a:cubicBezTo>
                      <a:pt x="206" y="125"/>
                      <a:pt x="222" y="148"/>
                      <a:pt x="238" y="167"/>
                    </a:cubicBezTo>
                    <a:cubicBezTo>
                      <a:pt x="248" y="178"/>
                      <a:pt x="248" y="178"/>
                      <a:pt x="248" y="178"/>
                    </a:cubicBezTo>
                    <a:cubicBezTo>
                      <a:pt x="263" y="194"/>
                      <a:pt x="263" y="194"/>
                      <a:pt x="263" y="194"/>
                    </a:cubicBezTo>
                    <a:lnTo>
                      <a:pt x="152" y="304"/>
                    </a:lnTo>
                    <a:close/>
                    <a:moveTo>
                      <a:pt x="5" y="43"/>
                    </a:moveTo>
                    <a:cubicBezTo>
                      <a:pt x="8" y="54"/>
                      <a:pt x="8" y="54"/>
                      <a:pt x="8" y="54"/>
                    </a:cubicBezTo>
                    <a:cubicBezTo>
                      <a:pt x="8" y="56"/>
                      <a:pt x="9" y="59"/>
                      <a:pt x="10" y="63"/>
                    </a:cubicBezTo>
                    <a:cubicBezTo>
                      <a:pt x="11" y="64"/>
                      <a:pt x="11" y="66"/>
                      <a:pt x="12" y="68"/>
                    </a:cubicBezTo>
                    <a:cubicBezTo>
                      <a:pt x="13" y="70"/>
                      <a:pt x="13" y="72"/>
                      <a:pt x="14" y="74"/>
                    </a:cubicBezTo>
                    <a:cubicBezTo>
                      <a:pt x="15" y="78"/>
                      <a:pt x="16" y="82"/>
                      <a:pt x="18" y="86"/>
                    </a:cubicBezTo>
                    <a:cubicBezTo>
                      <a:pt x="29" y="117"/>
                      <a:pt x="45" y="151"/>
                      <a:pt x="62" y="181"/>
                    </a:cubicBezTo>
                    <a:cubicBezTo>
                      <a:pt x="78" y="209"/>
                      <a:pt x="100" y="240"/>
                      <a:pt x="122" y="266"/>
                    </a:cubicBezTo>
                    <a:cubicBezTo>
                      <a:pt x="134" y="280"/>
                      <a:pt x="134" y="280"/>
                      <a:pt x="134" y="280"/>
                    </a:cubicBezTo>
                    <a:cubicBezTo>
                      <a:pt x="152" y="299"/>
                      <a:pt x="152" y="299"/>
                      <a:pt x="152" y="299"/>
                    </a:cubicBezTo>
                    <a:cubicBezTo>
                      <a:pt x="258" y="194"/>
                      <a:pt x="258" y="194"/>
                      <a:pt x="258" y="194"/>
                    </a:cubicBezTo>
                    <a:cubicBezTo>
                      <a:pt x="245" y="180"/>
                      <a:pt x="245" y="180"/>
                      <a:pt x="245" y="180"/>
                    </a:cubicBezTo>
                    <a:cubicBezTo>
                      <a:pt x="236" y="169"/>
                      <a:pt x="236" y="169"/>
                      <a:pt x="236" y="169"/>
                    </a:cubicBezTo>
                    <a:cubicBezTo>
                      <a:pt x="226" y="158"/>
                      <a:pt x="208" y="135"/>
                      <a:pt x="191" y="106"/>
                    </a:cubicBezTo>
                    <a:cubicBezTo>
                      <a:pt x="179" y="84"/>
                      <a:pt x="167" y="59"/>
                      <a:pt x="159" y="36"/>
                    </a:cubicBezTo>
                    <a:cubicBezTo>
                      <a:pt x="158" y="33"/>
                      <a:pt x="157" y="30"/>
                      <a:pt x="156" y="27"/>
                    </a:cubicBezTo>
                    <a:cubicBezTo>
                      <a:pt x="155" y="26"/>
                      <a:pt x="155" y="24"/>
                      <a:pt x="154" y="23"/>
                    </a:cubicBezTo>
                    <a:cubicBezTo>
                      <a:pt x="154" y="21"/>
                      <a:pt x="154" y="20"/>
                      <a:pt x="153" y="18"/>
                    </a:cubicBezTo>
                    <a:cubicBezTo>
                      <a:pt x="152" y="16"/>
                      <a:pt x="152" y="14"/>
                      <a:pt x="151" y="12"/>
                    </a:cubicBezTo>
                    <a:cubicBezTo>
                      <a:pt x="149" y="4"/>
                      <a:pt x="149" y="4"/>
                      <a:pt x="149" y="4"/>
                    </a:cubicBezTo>
                    <a:lnTo>
                      <a:pt x="5" y="43"/>
                    </a:lnTo>
                    <a:close/>
                  </a:path>
                </a:pathLst>
              </a:custGeom>
              <a:solidFill>
                <a:srgbClr val="D8D8D8"/>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68" name="Google Shape;68;p4"/>
              <p:cNvSpPr/>
              <p:nvPr/>
            </p:nvSpPr>
            <p:spPr>
              <a:xfrm>
                <a:off x="7073900" y="3175"/>
                <a:ext cx="696913" cy="585788"/>
              </a:xfrm>
              <a:custGeom>
                <a:rect b="b" l="l" r="r" t="t"/>
                <a:pathLst>
                  <a:path extrusionOk="0" h="247" w="293">
                    <a:moveTo>
                      <a:pt x="99" y="247"/>
                    </a:moveTo>
                    <a:cubicBezTo>
                      <a:pt x="0" y="148"/>
                      <a:pt x="0" y="148"/>
                      <a:pt x="0" y="148"/>
                    </a:cubicBezTo>
                    <a:cubicBezTo>
                      <a:pt x="21" y="128"/>
                      <a:pt x="21" y="128"/>
                      <a:pt x="21" y="128"/>
                    </a:cubicBezTo>
                    <a:cubicBezTo>
                      <a:pt x="24" y="126"/>
                      <a:pt x="27" y="123"/>
                      <a:pt x="31" y="120"/>
                    </a:cubicBezTo>
                    <a:cubicBezTo>
                      <a:pt x="32" y="119"/>
                      <a:pt x="34" y="118"/>
                      <a:pt x="36" y="116"/>
                    </a:cubicBezTo>
                    <a:cubicBezTo>
                      <a:pt x="61" y="95"/>
                      <a:pt x="91" y="73"/>
                      <a:pt x="119" y="57"/>
                    </a:cubicBezTo>
                    <a:cubicBezTo>
                      <a:pt x="148" y="40"/>
                      <a:pt x="181" y="25"/>
                      <a:pt x="211" y="15"/>
                    </a:cubicBezTo>
                    <a:cubicBezTo>
                      <a:pt x="215" y="13"/>
                      <a:pt x="219" y="12"/>
                      <a:pt x="223" y="10"/>
                    </a:cubicBezTo>
                    <a:cubicBezTo>
                      <a:pt x="225" y="10"/>
                      <a:pt x="227" y="9"/>
                      <a:pt x="229" y="9"/>
                    </a:cubicBezTo>
                    <a:cubicBezTo>
                      <a:pt x="231" y="8"/>
                      <a:pt x="232" y="7"/>
                      <a:pt x="234" y="7"/>
                    </a:cubicBezTo>
                    <a:cubicBezTo>
                      <a:pt x="237" y="6"/>
                      <a:pt x="240" y="5"/>
                      <a:pt x="243" y="4"/>
                    </a:cubicBezTo>
                    <a:cubicBezTo>
                      <a:pt x="257" y="0"/>
                      <a:pt x="257" y="0"/>
                      <a:pt x="257" y="0"/>
                    </a:cubicBezTo>
                    <a:cubicBezTo>
                      <a:pt x="293" y="135"/>
                      <a:pt x="293" y="135"/>
                      <a:pt x="293" y="135"/>
                    </a:cubicBezTo>
                    <a:cubicBezTo>
                      <a:pt x="282" y="138"/>
                      <a:pt x="282" y="138"/>
                      <a:pt x="282" y="138"/>
                    </a:cubicBezTo>
                    <a:cubicBezTo>
                      <a:pt x="280" y="139"/>
                      <a:pt x="278" y="139"/>
                      <a:pt x="276" y="140"/>
                    </a:cubicBezTo>
                    <a:cubicBezTo>
                      <a:pt x="274" y="141"/>
                      <a:pt x="273" y="141"/>
                      <a:pt x="271" y="142"/>
                    </a:cubicBezTo>
                    <a:cubicBezTo>
                      <a:pt x="270" y="142"/>
                      <a:pt x="268" y="143"/>
                      <a:pt x="267" y="143"/>
                    </a:cubicBezTo>
                    <a:cubicBezTo>
                      <a:pt x="264" y="144"/>
                      <a:pt x="261" y="145"/>
                      <a:pt x="258" y="146"/>
                    </a:cubicBezTo>
                    <a:cubicBezTo>
                      <a:pt x="236" y="154"/>
                      <a:pt x="211" y="165"/>
                      <a:pt x="189" y="178"/>
                    </a:cubicBezTo>
                    <a:cubicBezTo>
                      <a:pt x="168" y="190"/>
                      <a:pt x="145" y="206"/>
                      <a:pt x="126" y="222"/>
                    </a:cubicBezTo>
                    <a:cubicBezTo>
                      <a:pt x="125" y="224"/>
                      <a:pt x="123" y="225"/>
                      <a:pt x="122" y="226"/>
                    </a:cubicBezTo>
                    <a:cubicBezTo>
                      <a:pt x="119" y="228"/>
                      <a:pt x="117" y="230"/>
                      <a:pt x="116" y="232"/>
                    </a:cubicBezTo>
                    <a:lnTo>
                      <a:pt x="99" y="247"/>
                    </a:lnTo>
                    <a:close/>
                    <a:moveTo>
                      <a:pt x="6" y="148"/>
                    </a:moveTo>
                    <a:cubicBezTo>
                      <a:pt x="99" y="242"/>
                      <a:pt x="99" y="242"/>
                      <a:pt x="99" y="242"/>
                    </a:cubicBezTo>
                    <a:cubicBezTo>
                      <a:pt x="113" y="229"/>
                      <a:pt x="113" y="229"/>
                      <a:pt x="113" y="229"/>
                    </a:cubicBezTo>
                    <a:cubicBezTo>
                      <a:pt x="115" y="227"/>
                      <a:pt x="117" y="226"/>
                      <a:pt x="119" y="224"/>
                    </a:cubicBezTo>
                    <a:cubicBezTo>
                      <a:pt x="121" y="222"/>
                      <a:pt x="122" y="221"/>
                      <a:pt x="124" y="220"/>
                    </a:cubicBezTo>
                    <a:cubicBezTo>
                      <a:pt x="143" y="203"/>
                      <a:pt x="166" y="187"/>
                      <a:pt x="187" y="175"/>
                    </a:cubicBezTo>
                    <a:cubicBezTo>
                      <a:pt x="209" y="162"/>
                      <a:pt x="235" y="150"/>
                      <a:pt x="257" y="143"/>
                    </a:cubicBezTo>
                    <a:cubicBezTo>
                      <a:pt x="260" y="141"/>
                      <a:pt x="263" y="141"/>
                      <a:pt x="266" y="140"/>
                    </a:cubicBezTo>
                    <a:cubicBezTo>
                      <a:pt x="267" y="139"/>
                      <a:pt x="269" y="139"/>
                      <a:pt x="270" y="138"/>
                    </a:cubicBezTo>
                    <a:cubicBezTo>
                      <a:pt x="272" y="138"/>
                      <a:pt x="273" y="137"/>
                      <a:pt x="275" y="137"/>
                    </a:cubicBezTo>
                    <a:cubicBezTo>
                      <a:pt x="277" y="136"/>
                      <a:pt x="279" y="135"/>
                      <a:pt x="281" y="135"/>
                    </a:cubicBezTo>
                    <a:cubicBezTo>
                      <a:pt x="288" y="133"/>
                      <a:pt x="288" y="133"/>
                      <a:pt x="288" y="133"/>
                    </a:cubicBezTo>
                    <a:cubicBezTo>
                      <a:pt x="254" y="5"/>
                      <a:pt x="254" y="5"/>
                      <a:pt x="254" y="5"/>
                    </a:cubicBezTo>
                    <a:cubicBezTo>
                      <a:pt x="244" y="8"/>
                      <a:pt x="244" y="8"/>
                      <a:pt x="244" y="8"/>
                    </a:cubicBezTo>
                    <a:cubicBezTo>
                      <a:pt x="241" y="8"/>
                      <a:pt x="238" y="9"/>
                      <a:pt x="235" y="10"/>
                    </a:cubicBezTo>
                    <a:cubicBezTo>
                      <a:pt x="233" y="11"/>
                      <a:pt x="232" y="11"/>
                      <a:pt x="230" y="12"/>
                    </a:cubicBezTo>
                    <a:cubicBezTo>
                      <a:pt x="228" y="13"/>
                      <a:pt x="226" y="13"/>
                      <a:pt x="224" y="14"/>
                    </a:cubicBezTo>
                    <a:cubicBezTo>
                      <a:pt x="220" y="15"/>
                      <a:pt x="216" y="16"/>
                      <a:pt x="212" y="18"/>
                    </a:cubicBezTo>
                    <a:cubicBezTo>
                      <a:pt x="183" y="28"/>
                      <a:pt x="149" y="44"/>
                      <a:pt x="120" y="61"/>
                    </a:cubicBezTo>
                    <a:cubicBezTo>
                      <a:pt x="93" y="76"/>
                      <a:pt x="63" y="98"/>
                      <a:pt x="38" y="119"/>
                    </a:cubicBezTo>
                    <a:cubicBezTo>
                      <a:pt x="36" y="120"/>
                      <a:pt x="35" y="122"/>
                      <a:pt x="33" y="123"/>
                    </a:cubicBezTo>
                    <a:cubicBezTo>
                      <a:pt x="30" y="126"/>
                      <a:pt x="27" y="129"/>
                      <a:pt x="24" y="131"/>
                    </a:cubicBezTo>
                    <a:lnTo>
                      <a:pt x="6" y="148"/>
                    </a:lnTo>
                    <a:close/>
                  </a:path>
                </a:pathLst>
              </a:custGeom>
              <a:solidFill>
                <a:srgbClr val="D8D8D8"/>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69" name="Google Shape;69;p4"/>
              <p:cNvSpPr/>
              <p:nvPr/>
            </p:nvSpPr>
            <p:spPr>
              <a:xfrm>
                <a:off x="6958013" y="1387475"/>
                <a:ext cx="80963" cy="139700"/>
              </a:xfrm>
              <a:custGeom>
                <a:rect b="b" l="l" r="r" t="t"/>
                <a:pathLst>
                  <a:path extrusionOk="0" h="59" w="34">
                    <a:moveTo>
                      <a:pt x="8" y="59"/>
                    </a:moveTo>
                    <a:cubicBezTo>
                      <a:pt x="7" y="54"/>
                      <a:pt x="7" y="54"/>
                      <a:pt x="7" y="54"/>
                    </a:cubicBezTo>
                    <a:cubicBezTo>
                      <a:pt x="7" y="52"/>
                      <a:pt x="6" y="51"/>
                      <a:pt x="6" y="49"/>
                    </a:cubicBezTo>
                    <a:cubicBezTo>
                      <a:pt x="3" y="30"/>
                      <a:pt x="3" y="30"/>
                      <a:pt x="3" y="30"/>
                    </a:cubicBezTo>
                    <a:cubicBezTo>
                      <a:pt x="1" y="11"/>
                      <a:pt x="1" y="11"/>
                      <a:pt x="1" y="11"/>
                    </a:cubicBezTo>
                    <a:cubicBezTo>
                      <a:pt x="0" y="9"/>
                      <a:pt x="0" y="7"/>
                      <a:pt x="0" y="6"/>
                    </a:cubicBezTo>
                    <a:cubicBezTo>
                      <a:pt x="0" y="2"/>
                      <a:pt x="0" y="2"/>
                      <a:pt x="0" y="2"/>
                    </a:cubicBezTo>
                    <a:cubicBezTo>
                      <a:pt x="26" y="0"/>
                      <a:pt x="26" y="0"/>
                      <a:pt x="26" y="0"/>
                    </a:cubicBezTo>
                    <a:cubicBezTo>
                      <a:pt x="26" y="4"/>
                      <a:pt x="26" y="4"/>
                      <a:pt x="26" y="4"/>
                    </a:cubicBezTo>
                    <a:cubicBezTo>
                      <a:pt x="27" y="5"/>
                      <a:pt x="27" y="7"/>
                      <a:pt x="27" y="9"/>
                    </a:cubicBezTo>
                    <a:cubicBezTo>
                      <a:pt x="30" y="30"/>
                      <a:pt x="30" y="30"/>
                      <a:pt x="30" y="30"/>
                    </a:cubicBezTo>
                    <a:cubicBezTo>
                      <a:pt x="32" y="44"/>
                      <a:pt x="32" y="44"/>
                      <a:pt x="32" y="44"/>
                    </a:cubicBezTo>
                    <a:cubicBezTo>
                      <a:pt x="32" y="46"/>
                      <a:pt x="33" y="47"/>
                      <a:pt x="33" y="49"/>
                    </a:cubicBezTo>
                    <a:cubicBezTo>
                      <a:pt x="34" y="53"/>
                      <a:pt x="34" y="53"/>
                      <a:pt x="34" y="53"/>
                    </a:cubicBezTo>
                    <a:lnTo>
                      <a:pt x="8" y="59"/>
                    </a:lnTo>
                    <a:close/>
                    <a:moveTo>
                      <a:pt x="4" y="5"/>
                    </a:moveTo>
                    <a:cubicBezTo>
                      <a:pt x="4" y="6"/>
                      <a:pt x="4" y="6"/>
                      <a:pt x="4" y="6"/>
                    </a:cubicBezTo>
                    <a:cubicBezTo>
                      <a:pt x="4" y="7"/>
                      <a:pt x="4" y="9"/>
                      <a:pt x="4" y="11"/>
                    </a:cubicBezTo>
                    <a:cubicBezTo>
                      <a:pt x="6" y="30"/>
                      <a:pt x="6" y="30"/>
                      <a:pt x="6" y="30"/>
                    </a:cubicBezTo>
                    <a:cubicBezTo>
                      <a:pt x="9" y="48"/>
                      <a:pt x="9" y="48"/>
                      <a:pt x="9" y="48"/>
                    </a:cubicBezTo>
                    <a:cubicBezTo>
                      <a:pt x="10" y="50"/>
                      <a:pt x="10" y="52"/>
                      <a:pt x="10" y="53"/>
                    </a:cubicBezTo>
                    <a:cubicBezTo>
                      <a:pt x="11" y="54"/>
                      <a:pt x="11" y="54"/>
                      <a:pt x="11" y="54"/>
                    </a:cubicBezTo>
                    <a:cubicBezTo>
                      <a:pt x="30" y="50"/>
                      <a:pt x="30" y="50"/>
                      <a:pt x="30" y="50"/>
                    </a:cubicBezTo>
                    <a:cubicBezTo>
                      <a:pt x="29" y="49"/>
                      <a:pt x="29" y="49"/>
                      <a:pt x="29" y="49"/>
                    </a:cubicBezTo>
                    <a:cubicBezTo>
                      <a:pt x="29" y="48"/>
                      <a:pt x="29" y="46"/>
                      <a:pt x="28" y="44"/>
                    </a:cubicBezTo>
                    <a:cubicBezTo>
                      <a:pt x="26" y="27"/>
                      <a:pt x="26" y="27"/>
                      <a:pt x="26" y="27"/>
                    </a:cubicBezTo>
                    <a:cubicBezTo>
                      <a:pt x="23" y="9"/>
                      <a:pt x="23" y="9"/>
                      <a:pt x="23" y="9"/>
                    </a:cubicBezTo>
                    <a:cubicBezTo>
                      <a:pt x="23" y="7"/>
                      <a:pt x="23" y="5"/>
                      <a:pt x="23" y="4"/>
                    </a:cubicBezTo>
                    <a:cubicBezTo>
                      <a:pt x="23" y="4"/>
                      <a:pt x="23" y="4"/>
                      <a:pt x="23" y="4"/>
                    </a:cubicBezTo>
                    <a:lnTo>
                      <a:pt x="4" y="5"/>
                    </a:lnTo>
                    <a:close/>
                  </a:path>
                </a:pathLst>
              </a:custGeom>
              <a:solidFill>
                <a:srgbClr val="D8D8D8"/>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70" name="Google Shape;70;p4"/>
              <p:cNvSpPr/>
              <p:nvPr/>
            </p:nvSpPr>
            <p:spPr>
              <a:xfrm>
                <a:off x="6953250" y="1204913"/>
                <a:ext cx="66675" cy="134938"/>
              </a:xfrm>
              <a:custGeom>
                <a:rect b="b" l="l" r="r" t="t"/>
                <a:pathLst>
                  <a:path extrusionOk="0" h="57" w="28">
                    <a:moveTo>
                      <a:pt x="0" y="57"/>
                    </a:moveTo>
                    <a:cubicBezTo>
                      <a:pt x="0" y="47"/>
                      <a:pt x="0" y="47"/>
                      <a:pt x="0" y="47"/>
                    </a:cubicBezTo>
                    <a:cubicBezTo>
                      <a:pt x="0" y="43"/>
                      <a:pt x="0" y="39"/>
                      <a:pt x="0" y="34"/>
                    </a:cubicBezTo>
                    <a:cubicBezTo>
                      <a:pt x="0" y="32"/>
                      <a:pt x="0" y="30"/>
                      <a:pt x="0" y="29"/>
                    </a:cubicBezTo>
                    <a:cubicBezTo>
                      <a:pt x="0" y="27"/>
                      <a:pt x="0" y="26"/>
                      <a:pt x="0" y="25"/>
                    </a:cubicBezTo>
                    <a:cubicBezTo>
                      <a:pt x="0" y="23"/>
                      <a:pt x="1" y="21"/>
                      <a:pt x="1" y="19"/>
                    </a:cubicBezTo>
                    <a:cubicBezTo>
                      <a:pt x="2" y="0"/>
                      <a:pt x="2" y="0"/>
                      <a:pt x="2" y="0"/>
                    </a:cubicBezTo>
                    <a:cubicBezTo>
                      <a:pt x="28" y="2"/>
                      <a:pt x="28" y="2"/>
                      <a:pt x="28" y="2"/>
                    </a:cubicBezTo>
                    <a:cubicBezTo>
                      <a:pt x="27" y="20"/>
                      <a:pt x="27" y="20"/>
                      <a:pt x="27" y="20"/>
                    </a:cubicBezTo>
                    <a:cubicBezTo>
                      <a:pt x="27" y="22"/>
                      <a:pt x="27" y="24"/>
                      <a:pt x="27" y="26"/>
                    </a:cubicBezTo>
                    <a:cubicBezTo>
                      <a:pt x="27" y="27"/>
                      <a:pt x="27" y="28"/>
                      <a:pt x="27" y="29"/>
                    </a:cubicBezTo>
                    <a:cubicBezTo>
                      <a:pt x="27" y="31"/>
                      <a:pt x="27" y="33"/>
                      <a:pt x="27" y="35"/>
                    </a:cubicBezTo>
                    <a:cubicBezTo>
                      <a:pt x="27" y="39"/>
                      <a:pt x="27" y="43"/>
                      <a:pt x="27" y="47"/>
                    </a:cubicBezTo>
                    <a:cubicBezTo>
                      <a:pt x="27" y="56"/>
                      <a:pt x="27" y="56"/>
                      <a:pt x="27" y="56"/>
                    </a:cubicBezTo>
                    <a:lnTo>
                      <a:pt x="0" y="57"/>
                    </a:lnTo>
                    <a:close/>
                    <a:moveTo>
                      <a:pt x="5" y="4"/>
                    </a:moveTo>
                    <a:cubicBezTo>
                      <a:pt x="4" y="19"/>
                      <a:pt x="4" y="19"/>
                      <a:pt x="4" y="19"/>
                    </a:cubicBezTo>
                    <a:cubicBezTo>
                      <a:pt x="4" y="21"/>
                      <a:pt x="4" y="23"/>
                      <a:pt x="4" y="25"/>
                    </a:cubicBezTo>
                    <a:cubicBezTo>
                      <a:pt x="4" y="26"/>
                      <a:pt x="4" y="27"/>
                      <a:pt x="4" y="29"/>
                    </a:cubicBezTo>
                    <a:cubicBezTo>
                      <a:pt x="4" y="30"/>
                      <a:pt x="4" y="32"/>
                      <a:pt x="4" y="34"/>
                    </a:cubicBezTo>
                    <a:cubicBezTo>
                      <a:pt x="4" y="39"/>
                      <a:pt x="4" y="43"/>
                      <a:pt x="4" y="47"/>
                    </a:cubicBezTo>
                    <a:cubicBezTo>
                      <a:pt x="4" y="53"/>
                      <a:pt x="4" y="53"/>
                      <a:pt x="4" y="53"/>
                    </a:cubicBezTo>
                    <a:cubicBezTo>
                      <a:pt x="23" y="53"/>
                      <a:pt x="23" y="53"/>
                      <a:pt x="23" y="53"/>
                    </a:cubicBezTo>
                    <a:cubicBezTo>
                      <a:pt x="23" y="47"/>
                      <a:pt x="23" y="47"/>
                      <a:pt x="23" y="47"/>
                    </a:cubicBezTo>
                    <a:cubicBezTo>
                      <a:pt x="23" y="43"/>
                      <a:pt x="23" y="39"/>
                      <a:pt x="23" y="35"/>
                    </a:cubicBezTo>
                    <a:cubicBezTo>
                      <a:pt x="23" y="33"/>
                      <a:pt x="23" y="31"/>
                      <a:pt x="23" y="29"/>
                    </a:cubicBezTo>
                    <a:cubicBezTo>
                      <a:pt x="23" y="28"/>
                      <a:pt x="23" y="27"/>
                      <a:pt x="23" y="26"/>
                    </a:cubicBezTo>
                    <a:cubicBezTo>
                      <a:pt x="23" y="24"/>
                      <a:pt x="23" y="22"/>
                      <a:pt x="24" y="20"/>
                    </a:cubicBezTo>
                    <a:cubicBezTo>
                      <a:pt x="25" y="6"/>
                      <a:pt x="25" y="6"/>
                      <a:pt x="25" y="6"/>
                    </a:cubicBezTo>
                    <a:lnTo>
                      <a:pt x="5" y="4"/>
                    </a:lnTo>
                    <a:close/>
                  </a:path>
                </a:pathLst>
              </a:custGeom>
              <a:solidFill>
                <a:srgbClr val="D8D8D8"/>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71" name="Google Shape;71;p4"/>
              <p:cNvSpPr/>
              <p:nvPr/>
            </p:nvSpPr>
            <p:spPr>
              <a:xfrm>
                <a:off x="6962775" y="1019175"/>
                <a:ext cx="90488" cy="142875"/>
              </a:xfrm>
              <a:custGeom>
                <a:rect b="b" l="l" r="r" t="t"/>
                <a:pathLst>
                  <a:path extrusionOk="0" h="60" w="38">
                    <a:moveTo>
                      <a:pt x="27" y="60"/>
                    </a:moveTo>
                    <a:cubicBezTo>
                      <a:pt x="0" y="56"/>
                      <a:pt x="0" y="56"/>
                      <a:pt x="0" y="56"/>
                    </a:cubicBezTo>
                    <a:cubicBezTo>
                      <a:pt x="5" y="28"/>
                      <a:pt x="5" y="28"/>
                      <a:pt x="5" y="28"/>
                    </a:cubicBezTo>
                    <a:cubicBezTo>
                      <a:pt x="6" y="26"/>
                      <a:pt x="7" y="23"/>
                      <a:pt x="7" y="21"/>
                    </a:cubicBezTo>
                    <a:cubicBezTo>
                      <a:pt x="8" y="17"/>
                      <a:pt x="9" y="13"/>
                      <a:pt x="9" y="10"/>
                    </a:cubicBezTo>
                    <a:cubicBezTo>
                      <a:pt x="12" y="0"/>
                      <a:pt x="12" y="0"/>
                      <a:pt x="12" y="0"/>
                    </a:cubicBezTo>
                    <a:cubicBezTo>
                      <a:pt x="38" y="7"/>
                      <a:pt x="38" y="7"/>
                      <a:pt x="38" y="7"/>
                    </a:cubicBezTo>
                    <a:cubicBezTo>
                      <a:pt x="35" y="17"/>
                      <a:pt x="35" y="17"/>
                      <a:pt x="35" y="17"/>
                    </a:cubicBezTo>
                    <a:cubicBezTo>
                      <a:pt x="35" y="19"/>
                      <a:pt x="34" y="23"/>
                      <a:pt x="33" y="26"/>
                    </a:cubicBezTo>
                    <a:cubicBezTo>
                      <a:pt x="33" y="28"/>
                      <a:pt x="32" y="31"/>
                      <a:pt x="31" y="34"/>
                    </a:cubicBezTo>
                    <a:cubicBezTo>
                      <a:pt x="30" y="43"/>
                      <a:pt x="30" y="43"/>
                      <a:pt x="30" y="43"/>
                    </a:cubicBezTo>
                    <a:lnTo>
                      <a:pt x="27" y="60"/>
                    </a:lnTo>
                    <a:close/>
                    <a:moveTo>
                      <a:pt x="5" y="53"/>
                    </a:moveTo>
                    <a:cubicBezTo>
                      <a:pt x="24" y="56"/>
                      <a:pt x="24" y="56"/>
                      <a:pt x="24" y="56"/>
                    </a:cubicBezTo>
                    <a:cubicBezTo>
                      <a:pt x="27" y="37"/>
                      <a:pt x="27" y="37"/>
                      <a:pt x="27" y="37"/>
                    </a:cubicBezTo>
                    <a:cubicBezTo>
                      <a:pt x="28" y="33"/>
                      <a:pt x="28" y="33"/>
                      <a:pt x="28" y="33"/>
                    </a:cubicBezTo>
                    <a:cubicBezTo>
                      <a:pt x="28" y="30"/>
                      <a:pt x="29" y="28"/>
                      <a:pt x="30" y="25"/>
                    </a:cubicBezTo>
                    <a:cubicBezTo>
                      <a:pt x="30" y="22"/>
                      <a:pt x="31" y="18"/>
                      <a:pt x="32" y="16"/>
                    </a:cubicBezTo>
                    <a:cubicBezTo>
                      <a:pt x="33" y="10"/>
                      <a:pt x="33" y="10"/>
                      <a:pt x="33" y="10"/>
                    </a:cubicBezTo>
                    <a:cubicBezTo>
                      <a:pt x="15" y="5"/>
                      <a:pt x="15" y="5"/>
                      <a:pt x="15" y="5"/>
                    </a:cubicBezTo>
                    <a:cubicBezTo>
                      <a:pt x="13" y="11"/>
                      <a:pt x="13" y="11"/>
                      <a:pt x="13" y="11"/>
                    </a:cubicBezTo>
                    <a:cubicBezTo>
                      <a:pt x="12" y="14"/>
                      <a:pt x="11" y="18"/>
                      <a:pt x="11" y="21"/>
                    </a:cubicBezTo>
                    <a:cubicBezTo>
                      <a:pt x="10" y="24"/>
                      <a:pt x="10" y="26"/>
                      <a:pt x="9" y="29"/>
                    </a:cubicBezTo>
                    <a:cubicBezTo>
                      <a:pt x="7" y="38"/>
                      <a:pt x="7" y="38"/>
                      <a:pt x="7" y="38"/>
                    </a:cubicBezTo>
                    <a:lnTo>
                      <a:pt x="5" y="53"/>
                    </a:lnTo>
                    <a:close/>
                  </a:path>
                </a:pathLst>
              </a:custGeom>
              <a:solidFill>
                <a:srgbClr val="D8D8D8"/>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72" name="Google Shape;72;p4"/>
              <p:cNvSpPr/>
              <p:nvPr/>
            </p:nvSpPr>
            <p:spPr>
              <a:xfrm>
                <a:off x="7005638" y="842963"/>
                <a:ext cx="106363" cy="147638"/>
              </a:xfrm>
              <a:custGeom>
                <a:rect b="b" l="l" r="r" t="t"/>
                <a:pathLst>
                  <a:path extrusionOk="0" h="62" w="45">
                    <a:moveTo>
                      <a:pt x="26" y="62"/>
                    </a:moveTo>
                    <a:cubicBezTo>
                      <a:pt x="0" y="53"/>
                      <a:pt x="0" y="53"/>
                      <a:pt x="0" y="53"/>
                    </a:cubicBezTo>
                    <a:cubicBezTo>
                      <a:pt x="3" y="44"/>
                      <a:pt x="3" y="44"/>
                      <a:pt x="3" y="44"/>
                    </a:cubicBezTo>
                    <a:cubicBezTo>
                      <a:pt x="10" y="27"/>
                      <a:pt x="10" y="27"/>
                      <a:pt x="10" y="27"/>
                    </a:cubicBezTo>
                    <a:cubicBezTo>
                      <a:pt x="11" y="22"/>
                      <a:pt x="13" y="19"/>
                      <a:pt x="15" y="15"/>
                    </a:cubicBezTo>
                    <a:cubicBezTo>
                      <a:pt x="16" y="13"/>
                      <a:pt x="16" y="11"/>
                      <a:pt x="17" y="10"/>
                    </a:cubicBezTo>
                    <a:cubicBezTo>
                      <a:pt x="19" y="4"/>
                      <a:pt x="19" y="4"/>
                      <a:pt x="19" y="4"/>
                    </a:cubicBezTo>
                    <a:cubicBezTo>
                      <a:pt x="20" y="3"/>
                      <a:pt x="20" y="2"/>
                      <a:pt x="20" y="2"/>
                    </a:cubicBezTo>
                    <a:cubicBezTo>
                      <a:pt x="21" y="0"/>
                      <a:pt x="21" y="0"/>
                      <a:pt x="21" y="0"/>
                    </a:cubicBezTo>
                    <a:cubicBezTo>
                      <a:pt x="45" y="12"/>
                      <a:pt x="45" y="12"/>
                      <a:pt x="45" y="12"/>
                    </a:cubicBezTo>
                    <a:cubicBezTo>
                      <a:pt x="44" y="13"/>
                      <a:pt x="44" y="13"/>
                      <a:pt x="44" y="13"/>
                    </a:cubicBezTo>
                    <a:cubicBezTo>
                      <a:pt x="44" y="13"/>
                      <a:pt x="44" y="14"/>
                      <a:pt x="44" y="15"/>
                    </a:cubicBezTo>
                    <a:cubicBezTo>
                      <a:pt x="41" y="20"/>
                      <a:pt x="41" y="20"/>
                      <a:pt x="41" y="20"/>
                    </a:cubicBezTo>
                    <a:cubicBezTo>
                      <a:pt x="41" y="22"/>
                      <a:pt x="40" y="24"/>
                      <a:pt x="39" y="26"/>
                    </a:cubicBezTo>
                    <a:cubicBezTo>
                      <a:pt x="38" y="29"/>
                      <a:pt x="36" y="33"/>
                      <a:pt x="35" y="36"/>
                    </a:cubicBezTo>
                    <a:cubicBezTo>
                      <a:pt x="28" y="53"/>
                      <a:pt x="28" y="53"/>
                      <a:pt x="28" y="53"/>
                    </a:cubicBezTo>
                    <a:lnTo>
                      <a:pt x="26" y="62"/>
                    </a:lnTo>
                    <a:close/>
                    <a:moveTo>
                      <a:pt x="5" y="51"/>
                    </a:moveTo>
                    <a:cubicBezTo>
                      <a:pt x="23" y="57"/>
                      <a:pt x="23" y="57"/>
                      <a:pt x="23" y="57"/>
                    </a:cubicBezTo>
                    <a:cubicBezTo>
                      <a:pt x="25" y="51"/>
                      <a:pt x="25" y="51"/>
                      <a:pt x="25" y="51"/>
                    </a:cubicBezTo>
                    <a:cubicBezTo>
                      <a:pt x="31" y="35"/>
                      <a:pt x="31" y="35"/>
                      <a:pt x="31" y="35"/>
                    </a:cubicBezTo>
                    <a:cubicBezTo>
                      <a:pt x="33" y="31"/>
                      <a:pt x="34" y="27"/>
                      <a:pt x="36" y="24"/>
                    </a:cubicBezTo>
                    <a:cubicBezTo>
                      <a:pt x="37" y="22"/>
                      <a:pt x="37" y="21"/>
                      <a:pt x="38" y="19"/>
                    </a:cubicBezTo>
                    <a:cubicBezTo>
                      <a:pt x="40" y="14"/>
                      <a:pt x="40" y="14"/>
                      <a:pt x="40" y="14"/>
                    </a:cubicBezTo>
                    <a:cubicBezTo>
                      <a:pt x="40" y="14"/>
                      <a:pt x="40" y="13"/>
                      <a:pt x="40" y="13"/>
                    </a:cubicBezTo>
                    <a:cubicBezTo>
                      <a:pt x="23" y="5"/>
                      <a:pt x="23" y="5"/>
                      <a:pt x="23" y="5"/>
                    </a:cubicBezTo>
                    <a:cubicBezTo>
                      <a:pt x="23" y="5"/>
                      <a:pt x="23" y="5"/>
                      <a:pt x="23" y="5"/>
                    </a:cubicBezTo>
                    <a:cubicBezTo>
                      <a:pt x="20" y="11"/>
                      <a:pt x="20" y="11"/>
                      <a:pt x="20" y="11"/>
                    </a:cubicBezTo>
                    <a:cubicBezTo>
                      <a:pt x="20" y="13"/>
                      <a:pt x="19" y="15"/>
                      <a:pt x="18" y="17"/>
                    </a:cubicBezTo>
                    <a:cubicBezTo>
                      <a:pt x="16" y="20"/>
                      <a:pt x="15" y="24"/>
                      <a:pt x="13" y="28"/>
                    </a:cubicBezTo>
                    <a:cubicBezTo>
                      <a:pt x="7" y="45"/>
                      <a:pt x="7" y="45"/>
                      <a:pt x="7" y="45"/>
                    </a:cubicBezTo>
                    <a:lnTo>
                      <a:pt x="5" y="51"/>
                    </a:lnTo>
                    <a:close/>
                  </a:path>
                </a:pathLst>
              </a:custGeom>
              <a:solidFill>
                <a:srgbClr val="D8D8D8"/>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73" name="Google Shape;73;p4"/>
              <p:cNvSpPr/>
              <p:nvPr/>
            </p:nvSpPr>
            <p:spPr>
              <a:xfrm>
                <a:off x="7078663" y="682625"/>
                <a:ext cx="123825" cy="144463"/>
              </a:xfrm>
              <a:custGeom>
                <a:rect b="b" l="l" r="r" t="t"/>
                <a:pathLst>
                  <a:path extrusionOk="0" h="61" w="52">
                    <a:moveTo>
                      <a:pt x="23" y="61"/>
                    </a:moveTo>
                    <a:cubicBezTo>
                      <a:pt x="0" y="49"/>
                      <a:pt x="0" y="49"/>
                      <a:pt x="0" y="49"/>
                    </a:cubicBezTo>
                    <a:cubicBezTo>
                      <a:pt x="9" y="32"/>
                      <a:pt x="9" y="32"/>
                      <a:pt x="9" y="32"/>
                    </a:cubicBezTo>
                    <a:cubicBezTo>
                      <a:pt x="10" y="31"/>
                      <a:pt x="11" y="29"/>
                      <a:pt x="12" y="27"/>
                    </a:cubicBezTo>
                    <a:cubicBezTo>
                      <a:pt x="13" y="26"/>
                      <a:pt x="14" y="25"/>
                      <a:pt x="14" y="24"/>
                    </a:cubicBezTo>
                    <a:cubicBezTo>
                      <a:pt x="16" y="22"/>
                      <a:pt x="17" y="20"/>
                      <a:pt x="18" y="18"/>
                    </a:cubicBezTo>
                    <a:cubicBezTo>
                      <a:pt x="20" y="15"/>
                      <a:pt x="22" y="11"/>
                      <a:pt x="24" y="9"/>
                    </a:cubicBezTo>
                    <a:cubicBezTo>
                      <a:pt x="30" y="0"/>
                      <a:pt x="30" y="0"/>
                      <a:pt x="30" y="0"/>
                    </a:cubicBezTo>
                    <a:cubicBezTo>
                      <a:pt x="52" y="16"/>
                      <a:pt x="52" y="16"/>
                      <a:pt x="52" y="16"/>
                    </a:cubicBezTo>
                    <a:cubicBezTo>
                      <a:pt x="46" y="23"/>
                      <a:pt x="46" y="23"/>
                      <a:pt x="46" y="23"/>
                    </a:cubicBezTo>
                    <a:cubicBezTo>
                      <a:pt x="44" y="26"/>
                      <a:pt x="42" y="29"/>
                      <a:pt x="40" y="32"/>
                    </a:cubicBezTo>
                    <a:cubicBezTo>
                      <a:pt x="39" y="34"/>
                      <a:pt x="38" y="36"/>
                      <a:pt x="37" y="38"/>
                    </a:cubicBezTo>
                    <a:cubicBezTo>
                      <a:pt x="36" y="39"/>
                      <a:pt x="36" y="40"/>
                      <a:pt x="35" y="41"/>
                    </a:cubicBezTo>
                    <a:cubicBezTo>
                      <a:pt x="34" y="43"/>
                      <a:pt x="33" y="44"/>
                      <a:pt x="32" y="46"/>
                    </a:cubicBezTo>
                    <a:lnTo>
                      <a:pt x="23" y="61"/>
                    </a:lnTo>
                    <a:close/>
                    <a:moveTo>
                      <a:pt x="5" y="47"/>
                    </a:moveTo>
                    <a:cubicBezTo>
                      <a:pt x="22" y="56"/>
                      <a:pt x="22" y="56"/>
                      <a:pt x="22" y="56"/>
                    </a:cubicBezTo>
                    <a:cubicBezTo>
                      <a:pt x="29" y="44"/>
                      <a:pt x="29" y="44"/>
                      <a:pt x="29" y="44"/>
                    </a:cubicBezTo>
                    <a:cubicBezTo>
                      <a:pt x="30" y="42"/>
                      <a:pt x="31" y="41"/>
                      <a:pt x="32" y="39"/>
                    </a:cubicBezTo>
                    <a:cubicBezTo>
                      <a:pt x="33" y="38"/>
                      <a:pt x="33" y="37"/>
                      <a:pt x="34" y="36"/>
                    </a:cubicBezTo>
                    <a:cubicBezTo>
                      <a:pt x="35" y="34"/>
                      <a:pt x="36" y="32"/>
                      <a:pt x="37" y="30"/>
                    </a:cubicBezTo>
                    <a:cubicBezTo>
                      <a:pt x="39" y="27"/>
                      <a:pt x="41" y="24"/>
                      <a:pt x="43" y="21"/>
                    </a:cubicBezTo>
                    <a:cubicBezTo>
                      <a:pt x="47" y="16"/>
                      <a:pt x="47" y="16"/>
                      <a:pt x="47" y="16"/>
                    </a:cubicBezTo>
                    <a:cubicBezTo>
                      <a:pt x="31" y="5"/>
                      <a:pt x="31" y="5"/>
                      <a:pt x="31" y="5"/>
                    </a:cubicBezTo>
                    <a:cubicBezTo>
                      <a:pt x="27" y="11"/>
                      <a:pt x="27" y="11"/>
                      <a:pt x="27" y="11"/>
                    </a:cubicBezTo>
                    <a:cubicBezTo>
                      <a:pt x="25" y="13"/>
                      <a:pt x="23" y="17"/>
                      <a:pt x="21" y="20"/>
                    </a:cubicBezTo>
                    <a:cubicBezTo>
                      <a:pt x="20" y="22"/>
                      <a:pt x="19" y="24"/>
                      <a:pt x="17" y="26"/>
                    </a:cubicBezTo>
                    <a:cubicBezTo>
                      <a:pt x="17" y="27"/>
                      <a:pt x="16" y="28"/>
                      <a:pt x="15" y="29"/>
                    </a:cubicBezTo>
                    <a:cubicBezTo>
                      <a:pt x="14" y="31"/>
                      <a:pt x="13" y="33"/>
                      <a:pt x="12" y="34"/>
                    </a:cubicBezTo>
                    <a:lnTo>
                      <a:pt x="5" y="47"/>
                    </a:lnTo>
                    <a:close/>
                  </a:path>
                </a:pathLst>
              </a:custGeom>
              <a:solidFill>
                <a:srgbClr val="D8D8D8"/>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74" name="Google Shape;74;p4"/>
              <p:cNvSpPr/>
              <p:nvPr/>
            </p:nvSpPr>
            <p:spPr>
              <a:xfrm>
                <a:off x="7181850" y="539750"/>
                <a:ext cx="134938" cy="139700"/>
              </a:xfrm>
              <a:custGeom>
                <a:rect b="b" l="l" r="r" t="t"/>
                <a:pathLst>
                  <a:path extrusionOk="0" h="59" w="57">
                    <a:moveTo>
                      <a:pt x="21" y="59"/>
                    </a:moveTo>
                    <a:cubicBezTo>
                      <a:pt x="0" y="43"/>
                      <a:pt x="0" y="43"/>
                      <a:pt x="0" y="43"/>
                    </a:cubicBezTo>
                    <a:cubicBezTo>
                      <a:pt x="1" y="41"/>
                      <a:pt x="1" y="41"/>
                      <a:pt x="1" y="41"/>
                    </a:cubicBezTo>
                    <a:cubicBezTo>
                      <a:pt x="1" y="41"/>
                      <a:pt x="3" y="39"/>
                      <a:pt x="6" y="35"/>
                    </a:cubicBezTo>
                    <a:cubicBezTo>
                      <a:pt x="18" y="21"/>
                      <a:pt x="18" y="21"/>
                      <a:pt x="18" y="21"/>
                    </a:cubicBezTo>
                    <a:cubicBezTo>
                      <a:pt x="21" y="17"/>
                      <a:pt x="24" y="14"/>
                      <a:pt x="27" y="12"/>
                    </a:cubicBezTo>
                    <a:cubicBezTo>
                      <a:pt x="28" y="10"/>
                      <a:pt x="30" y="9"/>
                      <a:pt x="31" y="7"/>
                    </a:cubicBezTo>
                    <a:cubicBezTo>
                      <a:pt x="38" y="0"/>
                      <a:pt x="38" y="0"/>
                      <a:pt x="38" y="0"/>
                    </a:cubicBezTo>
                    <a:cubicBezTo>
                      <a:pt x="57" y="19"/>
                      <a:pt x="57" y="19"/>
                      <a:pt x="57" y="19"/>
                    </a:cubicBezTo>
                    <a:cubicBezTo>
                      <a:pt x="50" y="26"/>
                      <a:pt x="50" y="26"/>
                      <a:pt x="50" y="26"/>
                    </a:cubicBezTo>
                    <a:cubicBezTo>
                      <a:pt x="49" y="27"/>
                      <a:pt x="48" y="28"/>
                      <a:pt x="46" y="30"/>
                    </a:cubicBezTo>
                    <a:cubicBezTo>
                      <a:pt x="44" y="32"/>
                      <a:pt x="41" y="35"/>
                      <a:pt x="38" y="38"/>
                    </a:cubicBezTo>
                    <a:cubicBezTo>
                      <a:pt x="27" y="52"/>
                      <a:pt x="27" y="52"/>
                      <a:pt x="27" y="52"/>
                    </a:cubicBezTo>
                    <a:cubicBezTo>
                      <a:pt x="24" y="55"/>
                      <a:pt x="22" y="58"/>
                      <a:pt x="22" y="58"/>
                    </a:cubicBezTo>
                    <a:lnTo>
                      <a:pt x="21" y="59"/>
                    </a:lnTo>
                    <a:close/>
                    <a:moveTo>
                      <a:pt x="5" y="42"/>
                    </a:moveTo>
                    <a:cubicBezTo>
                      <a:pt x="20" y="54"/>
                      <a:pt x="20" y="54"/>
                      <a:pt x="20" y="54"/>
                    </a:cubicBezTo>
                    <a:cubicBezTo>
                      <a:pt x="21" y="53"/>
                      <a:pt x="23" y="51"/>
                      <a:pt x="24" y="49"/>
                    </a:cubicBezTo>
                    <a:cubicBezTo>
                      <a:pt x="36" y="36"/>
                      <a:pt x="36" y="36"/>
                      <a:pt x="36" y="36"/>
                    </a:cubicBezTo>
                    <a:cubicBezTo>
                      <a:pt x="38" y="33"/>
                      <a:pt x="41" y="30"/>
                      <a:pt x="44" y="27"/>
                    </a:cubicBezTo>
                    <a:cubicBezTo>
                      <a:pt x="45" y="26"/>
                      <a:pt x="46" y="24"/>
                      <a:pt x="47" y="23"/>
                    </a:cubicBezTo>
                    <a:cubicBezTo>
                      <a:pt x="52" y="19"/>
                      <a:pt x="52" y="19"/>
                      <a:pt x="52" y="19"/>
                    </a:cubicBezTo>
                    <a:cubicBezTo>
                      <a:pt x="38" y="5"/>
                      <a:pt x="38" y="5"/>
                      <a:pt x="38" y="5"/>
                    </a:cubicBezTo>
                    <a:cubicBezTo>
                      <a:pt x="34" y="10"/>
                      <a:pt x="34" y="10"/>
                      <a:pt x="34" y="10"/>
                    </a:cubicBezTo>
                    <a:cubicBezTo>
                      <a:pt x="32" y="11"/>
                      <a:pt x="31" y="13"/>
                      <a:pt x="30" y="14"/>
                    </a:cubicBezTo>
                    <a:cubicBezTo>
                      <a:pt x="27" y="17"/>
                      <a:pt x="24" y="20"/>
                      <a:pt x="21" y="23"/>
                    </a:cubicBezTo>
                    <a:cubicBezTo>
                      <a:pt x="9" y="37"/>
                      <a:pt x="9" y="37"/>
                      <a:pt x="9" y="37"/>
                    </a:cubicBezTo>
                    <a:cubicBezTo>
                      <a:pt x="7" y="39"/>
                      <a:pt x="6" y="41"/>
                      <a:pt x="5" y="42"/>
                    </a:cubicBezTo>
                    <a:close/>
                  </a:path>
                </a:pathLst>
              </a:custGeom>
              <a:solidFill>
                <a:srgbClr val="D8D8D8"/>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75" name="Google Shape;75;p4"/>
              <p:cNvSpPr/>
              <p:nvPr/>
            </p:nvSpPr>
            <p:spPr>
              <a:xfrm>
                <a:off x="7172325" y="446088"/>
                <a:ext cx="1717675" cy="1716088"/>
              </a:xfrm>
              <a:custGeom>
                <a:rect b="b" l="l" r="r" t="t"/>
                <a:pathLst>
                  <a:path extrusionOk="0" h="722" w="722">
                    <a:moveTo>
                      <a:pt x="361" y="722"/>
                    </a:moveTo>
                    <a:cubicBezTo>
                      <a:pt x="162" y="722"/>
                      <a:pt x="0" y="560"/>
                      <a:pt x="0" y="361"/>
                    </a:cubicBezTo>
                    <a:cubicBezTo>
                      <a:pt x="0" y="161"/>
                      <a:pt x="162" y="0"/>
                      <a:pt x="361" y="0"/>
                    </a:cubicBezTo>
                    <a:cubicBezTo>
                      <a:pt x="560" y="0"/>
                      <a:pt x="722" y="161"/>
                      <a:pt x="722" y="361"/>
                    </a:cubicBezTo>
                    <a:cubicBezTo>
                      <a:pt x="722" y="560"/>
                      <a:pt x="560" y="722"/>
                      <a:pt x="361" y="722"/>
                    </a:cubicBezTo>
                    <a:close/>
                    <a:moveTo>
                      <a:pt x="361" y="3"/>
                    </a:moveTo>
                    <a:cubicBezTo>
                      <a:pt x="164" y="3"/>
                      <a:pt x="4" y="163"/>
                      <a:pt x="4" y="361"/>
                    </a:cubicBezTo>
                    <a:cubicBezTo>
                      <a:pt x="4" y="558"/>
                      <a:pt x="164" y="718"/>
                      <a:pt x="361" y="718"/>
                    </a:cubicBezTo>
                    <a:cubicBezTo>
                      <a:pt x="558" y="718"/>
                      <a:pt x="719" y="558"/>
                      <a:pt x="719" y="361"/>
                    </a:cubicBezTo>
                    <a:cubicBezTo>
                      <a:pt x="719" y="163"/>
                      <a:pt x="558" y="3"/>
                      <a:pt x="361" y="3"/>
                    </a:cubicBezTo>
                    <a:close/>
                    <a:moveTo>
                      <a:pt x="361" y="717"/>
                    </a:moveTo>
                    <a:cubicBezTo>
                      <a:pt x="165" y="717"/>
                      <a:pt x="5" y="557"/>
                      <a:pt x="5" y="361"/>
                    </a:cubicBezTo>
                    <a:cubicBezTo>
                      <a:pt x="5" y="164"/>
                      <a:pt x="165" y="4"/>
                      <a:pt x="361" y="4"/>
                    </a:cubicBezTo>
                    <a:cubicBezTo>
                      <a:pt x="558" y="4"/>
                      <a:pt x="718" y="164"/>
                      <a:pt x="718" y="361"/>
                    </a:cubicBezTo>
                    <a:cubicBezTo>
                      <a:pt x="718" y="557"/>
                      <a:pt x="558" y="717"/>
                      <a:pt x="361" y="717"/>
                    </a:cubicBezTo>
                    <a:close/>
                    <a:moveTo>
                      <a:pt x="361" y="8"/>
                    </a:moveTo>
                    <a:cubicBezTo>
                      <a:pt x="167" y="8"/>
                      <a:pt x="8" y="166"/>
                      <a:pt x="8" y="361"/>
                    </a:cubicBezTo>
                    <a:cubicBezTo>
                      <a:pt x="8" y="555"/>
                      <a:pt x="167" y="714"/>
                      <a:pt x="361" y="714"/>
                    </a:cubicBezTo>
                    <a:cubicBezTo>
                      <a:pt x="556" y="714"/>
                      <a:pt x="714" y="555"/>
                      <a:pt x="714" y="361"/>
                    </a:cubicBezTo>
                    <a:cubicBezTo>
                      <a:pt x="714" y="166"/>
                      <a:pt x="556" y="8"/>
                      <a:pt x="361" y="8"/>
                    </a:cubicBezTo>
                    <a:close/>
                  </a:path>
                </a:pathLst>
              </a:custGeom>
              <a:solidFill>
                <a:srgbClr val="D8D8D8"/>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76" name="Google Shape;76;p4"/>
              <p:cNvSpPr/>
              <p:nvPr/>
            </p:nvSpPr>
            <p:spPr>
              <a:xfrm>
                <a:off x="6753225" y="28575"/>
                <a:ext cx="2555875" cy="2549525"/>
              </a:xfrm>
              <a:custGeom>
                <a:rect b="b" l="l" r="r" t="t"/>
                <a:pathLst>
                  <a:path extrusionOk="0" h="1073" w="1074">
                    <a:moveTo>
                      <a:pt x="537" y="1073"/>
                    </a:moveTo>
                    <a:cubicBezTo>
                      <a:pt x="465" y="1073"/>
                      <a:pt x="394" y="1059"/>
                      <a:pt x="328" y="1031"/>
                    </a:cubicBezTo>
                    <a:cubicBezTo>
                      <a:pt x="264" y="1004"/>
                      <a:pt x="207" y="965"/>
                      <a:pt x="158" y="916"/>
                    </a:cubicBezTo>
                    <a:cubicBezTo>
                      <a:pt x="108" y="867"/>
                      <a:pt x="70" y="809"/>
                      <a:pt x="43" y="746"/>
                    </a:cubicBezTo>
                    <a:cubicBezTo>
                      <a:pt x="15" y="679"/>
                      <a:pt x="0" y="609"/>
                      <a:pt x="0" y="537"/>
                    </a:cubicBezTo>
                    <a:cubicBezTo>
                      <a:pt x="0" y="464"/>
                      <a:pt x="15" y="394"/>
                      <a:pt x="43" y="328"/>
                    </a:cubicBezTo>
                    <a:cubicBezTo>
                      <a:pt x="70" y="264"/>
                      <a:pt x="108" y="206"/>
                      <a:pt x="158" y="157"/>
                    </a:cubicBezTo>
                    <a:cubicBezTo>
                      <a:pt x="207" y="108"/>
                      <a:pt x="264" y="69"/>
                      <a:pt x="328" y="42"/>
                    </a:cubicBezTo>
                    <a:cubicBezTo>
                      <a:pt x="394" y="14"/>
                      <a:pt x="465" y="0"/>
                      <a:pt x="537" y="0"/>
                    </a:cubicBezTo>
                    <a:cubicBezTo>
                      <a:pt x="610" y="0"/>
                      <a:pt x="680" y="14"/>
                      <a:pt x="746" y="42"/>
                    </a:cubicBezTo>
                    <a:cubicBezTo>
                      <a:pt x="810" y="69"/>
                      <a:pt x="868" y="108"/>
                      <a:pt x="917" y="157"/>
                    </a:cubicBezTo>
                    <a:cubicBezTo>
                      <a:pt x="966" y="206"/>
                      <a:pt x="1005" y="264"/>
                      <a:pt x="1032" y="328"/>
                    </a:cubicBezTo>
                    <a:cubicBezTo>
                      <a:pt x="1060" y="394"/>
                      <a:pt x="1074" y="464"/>
                      <a:pt x="1074" y="537"/>
                    </a:cubicBezTo>
                    <a:cubicBezTo>
                      <a:pt x="1074" y="609"/>
                      <a:pt x="1060" y="679"/>
                      <a:pt x="1032" y="746"/>
                    </a:cubicBezTo>
                    <a:cubicBezTo>
                      <a:pt x="1005" y="809"/>
                      <a:pt x="966" y="867"/>
                      <a:pt x="917" y="916"/>
                    </a:cubicBezTo>
                    <a:cubicBezTo>
                      <a:pt x="868" y="965"/>
                      <a:pt x="810" y="1004"/>
                      <a:pt x="746" y="1031"/>
                    </a:cubicBezTo>
                    <a:cubicBezTo>
                      <a:pt x="680" y="1059"/>
                      <a:pt x="610" y="1073"/>
                      <a:pt x="537" y="1073"/>
                    </a:cubicBezTo>
                    <a:close/>
                    <a:moveTo>
                      <a:pt x="537" y="5"/>
                    </a:moveTo>
                    <a:cubicBezTo>
                      <a:pt x="244" y="5"/>
                      <a:pt x="5" y="243"/>
                      <a:pt x="5" y="537"/>
                    </a:cubicBezTo>
                    <a:cubicBezTo>
                      <a:pt x="5" y="830"/>
                      <a:pt x="244" y="1069"/>
                      <a:pt x="537" y="1069"/>
                    </a:cubicBezTo>
                    <a:cubicBezTo>
                      <a:pt x="831" y="1069"/>
                      <a:pt x="1069" y="830"/>
                      <a:pt x="1069" y="537"/>
                    </a:cubicBezTo>
                    <a:cubicBezTo>
                      <a:pt x="1069" y="243"/>
                      <a:pt x="831" y="5"/>
                      <a:pt x="537" y="5"/>
                    </a:cubicBezTo>
                    <a:close/>
                  </a:path>
                </a:pathLst>
              </a:custGeom>
              <a:solidFill>
                <a:srgbClr val="D8D8D8"/>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sp>
          <p:nvSpPr>
            <p:cNvPr id="77" name="Google Shape;77;p4"/>
            <p:cNvSpPr txBox="1"/>
            <p:nvPr/>
          </p:nvSpPr>
          <p:spPr>
            <a:xfrm>
              <a:off x="1939293" y="3614461"/>
              <a:ext cx="1679622" cy="403222"/>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2400">
                  <a:solidFill>
                    <a:schemeClr val="lt1"/>
                  </a:solidFill>
                  <a:latin typeface="Roboto"/>
                  <a:ea typeface="Roboto"/>
                  <a:cs typeface="Roboto"/>
                  <a:sym typeface="Roboto"/>
                </a:rPr>
                <a:t>AGENDA</a:t>
              </a:r>
              <a:endParaRPr/>
            </a:p>
          </p:txBody>
        </p:sp>
      </p:grpSp>
      <p:sp>
        <p:nvSpPr>
          <p:cNvPr id="78" name="Google Shape;78;p4"/>
          <p:cNvSpPr txBox="1"/>
          <p:nvPr>
            <p:ph idx="1" type="body"/>
          </p:nvPr>
        </p:nvSpPr>
        <p:spPr>
          <a:xfrm>
            <a:off x="8003751" y="2068624"/>
            <a:ext cx="1669188" cy="465144"/>
          </a:xfrm>
          <a:prstGeom prst="rect">
            <a:avLst/>
          </a:prstGeom>
          <a:noFill/>
          <a:ln>
            <a:noFill/>
          </a:ln>
        </p:spPr>
        <p:txBody>
          <a:bodyPr anchorCtr="0" anchor="t" bIns="45700" lIns="91425" spcFirstLastPara="1" rIns="91425" wrap="square" tIns="45700"/>
          <a:lstStyle>
            <a:lvl1pPr indent="-228600" lvl="0" marL="457200" marR="0" rtl="0" algn="l">
              <a:lnSpc>
                <a:spcPct val="100000"/>
              </a:lnSpc>
              <a:spcBef>
                <a:spcPts val="0"/>
              </a:spcBef>
              <a:spcAft>
                <a:spcPts val="0"/>
              </a:spcAft>
              <a:buClr>
                <a:schemeClr val="dk1"/>
              </a:buClr>
              <a:buSzPts val="2400"/>
              <a:buFont typeface="Arial"/>
              <a:buNone/>
              <a:defRPr b="0" i="0" sz="2400" u="none" cap="none" strike="noStrike">
                <a:solidFill>
                  <a:schemeClr val="dk1"/>
                </a:solidFill>
                <a:latin typeface="Roboto"/>
                <a:ea typeface="Roboto"/>
                <a:cs typeface="Roboto"/>
                <a:sym typeface="Roboto"/>
              </a:defRPr>
            </a:lvl1pPr>
            <a:lvl2pPr indent="-482600" lvl="1" marL="914400" marR="0" rtl="0" algn="l">
              <a:lnSpc>
                <a:spcPct val="90000"/>
              </a:lnSpc>
              <a:spcBef>
                <a:spcPts val="888"/>
              </a:spcBef>
              <a:spcAft>
                <a:spcPts val="0"/>
              </a:spcAft>
              <a:buClr>
                <a:schemeClr val="dk1"/>
              </a:buClr>
              <a:buSzPts val="4000"/>
              <a:buFont typeface="Arial"/>
              <a:buChar char="•"/>
              <a:defRPr b="0" i="0" sz="4000" u="none" cap="none" strike="noStrike">
                <a:solidFill>
                  <a:schemeClr val="dk1"/>
                </a:solidFill>
                <a:latin typeface="Roboto"/>
                <a:ea typeface="Roboto"/>
                <a:cs typeface="Roboto"/>
                <a:sym typeface="Roboto"/>
              </a:defRPr>
            </a:lvl2pPr>
            <a:lvl3pPr indent="-431800" lvl="2" marL="13716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Roboto"/>
                <a:ea typeface="Roboto"/>
                <a:cs typeface="Roboto"/>
                <a:sym typeface="Roboto"/>
              </a:defRPr>
            </a:lvl3pPr>
            <a:lvl4pPr indent="-406400" lvl="3" marL="1828800" marR="0" rtl="0" algn="l">
              <a:lnSpc>
                <a:spcPct val="90000"/>
              </a:lnSpc>
              <a:spcBef>
                <a:spcPts val="888"/>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4pPr>
            <a:lvl5pPr indent="-406400" lvl="4" marL="2286000" marR="0" rtl="0" algn="l">
              <a:lnSpc>
                <a:spcPct val="90000"/>
              </a:lnSpc>
              <a:spcBef>
                <a:spcPts val="888"/>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5pPr>
            <a:lvl6pPr indent="-431800" lvl="5" marL="27432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6pPr>
            <a:lvl7pPr indent="-431800" lvl="6" marL="32004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7pPr>
            <a:lvl8pPr indent="-431800" lvl="7" marL="36576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8pPr>
            <a:lvl9pPr indent="-431800" lvl="8" marL="41148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9pPr>
          </a:lstStyle>
          <a:p/>
        </p:txBody>
      </p:sp>
      <p:sp>
        <p:nvSpPr>
          <p:cNvPr id="79" name="Google Shape;79;p4"/>
          <p:cNvSpPr/>
          <p:nvPr/>
        </p:nvSpPr>
        <p:spPr>
          <a:xfrm rot="5400000">
            <a:off x="7577519" y="2157910"/>
            <a:ext cx="210193" cy="286572"/>
          </a:xfrm>
          <a:prstGeom prst="triangle">
            <a:avLst>
              <a:gd fmla="val 50000" name="adj"/>
            </a:avLst>
          </a:pr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800">
              <a:solidFill>
                <a:schemeClr val="lt1"/>
              </a:solidFill>
              <a:latin typeface="Roboto"/>
              <a:ea typeface="Roboto"/>
              <a:cs typeface="Roboto"/>
              <a:sym typeface="Roboto"/>
            </a:endParaRPr>
          </a:p>
        </p:txBody>
      </p:sp>
      <p:sp>
        <p:nvSpPr>
          <p:cNvPr id="80" name="Google Shape;80;p4"/>
          <p:cNvSpPr txBox="1"/>
          <p:nvPr>
            <p:ph idx="2" type="body"/>
          </p:nvPr>
        </p:nvSpPr>
        <p:spPr>
          <a:xfrm>
            <a:off x="8003750" y="2573735"/>
            <a:ext cx="7816699" cy="872958"/>
          </a:xfrm>
          <a:prstGeom prst="rect">
            <a:avLst/>
          </a:prstGeom>
          <a:noFill/>
          <a:ln>
            <a:noFill/>
          </a:ln>
        </p:spPr>
        <p:txBody>
          <a:bodyPr anchorCtr="0" anchor="t" bIns="45700" lIns="91425" spcFirstLastPara="1" rIns="91425" wrap="square" tIns="45700"/>
          <a:lstStyle>
            <a:lvl1pPr indent="-228600" lvl="0" marL="457200" marR="0" rtl="0" algn="l">
              <a:lnSpc>
                <a:spcPct val="135000"/>
              </a:lnSpc>
              <a:spcBef>
                <a:spcPts val="0"/>
              </a:spcBef>
              <a:spcAft>
                <a:spcPts val="0"/>
              </a:spcAft>
              <a:buClr>
                <a:schemeClr val="dk1"/>
              </a:buClr>
              <a:buSzPts val="2400"/>
              <a:buFont typeface="Arial"/>
              <a:buNone/>
              <a:defRPr b="0" i="0" sz="2400" u="none" cap="none" strike="noStrike">
                <a:solidFill>
                  <a:schemeClr val="dk1"/>
                </a:solidFill>
                <a:latin typeface="Roboto Light"/>
                <a:ea typeface="Roboto Light"/>
                <a:cs typeface="Roboto Light"/>
                <a:sym typeface="Roboto Light"/>
              </a:defRPr>
            </a:lvl1pPr>
            <a:lvl2pPr indent="-482600" lvl="1" marL="914400" marR="0" rtl="0" algn="l">
              <a:lnSpc>
                <a:spcPct val="90000"/>
              </a:lnSpc>
              <a:spcBef>
                <a:spcPts val="888"/>
              </a:spcBef>
              <a:spcAft>
                <a:spcPts val="0"/>
              </a:spcAft>
              <a:buClr>
                <a:schemeClr val="dk1"/>
              </a:buClr>
              <a:buSzPts val="4000"/>
              <a:buFont typeface="Arial"/>
              <a:buChar char="•"/>
              <a:defRPr b="0" i="0" sz="4000" u="none" cap="none" strike="noStrike">
                <a:solidFill>
                  <a:schemeClr val="dk1"/>
                </a:solidFill>
                <a:latin typeface="Roboto"/>
                <a:ea typeface="Roboto"/>
                <a:cs typeface="Roboto"/>
                <a:sym typeface="Roboto"/>
              </a:defRPr>
            </a:lvl2pPr>
            <a:lvl3pPr indent="-431800" lvl="2" marL="13716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Roboto"/>
                <a:ea typeface="Roboto"/>
                <a:cs typeface="Roboto"/>
                <a:sym typeface="Roboto"/>
              </a:defRPr>
            </a:lvl3pPr>
            <a:lvl4pPr indent="-406400" lvl="3" marL="1828800" marR="0" rtl="0" algn="l">
              <a:lnSpc>
                <a:spcPct val="90000"/>
              </a:lnSpc>
              <a:spcBef>
                <a:spcPts val="888"/>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4pPr>
            <a:lvl5pPr indent="-406400" lvl="4" marL="2286000" marR="0" rtl="0" algn="l">
              <a:lnSpc>
                <a:spcPct val="90000"/>
              </a:lnSpc>
              <a:spcBef>
                <a:spcPts val="888"/>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5pPr>
            <a:lvl6pPr indent="-431800" lvl="5" marL="27432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6pPr>
            <a:lvl7pPr indent="-431800" lvl="6" marL="32004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7pPr>
            <a:lvl8pPr indent="-431800" lvl="7" marL="36576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8pPr>
            <a:lvl9pPr indent="-431800" lvl="8" marL="41148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9pPr>
          </a:lstStyle>
          <a:p/>
        </p:txBody>
      </p:sp>
      <p:sp>
        <p:nvSpPr>
          <p:cNvPr id="81" name="Google Shape;81;p4"/>
          <p:cNvSpPr txBox="1"/>
          <p:nvPr>
            <p:ph idx="3" type="body"/>
          </p:nvPr>
        </p:nvSpPr>
        <p:spPr>
          <a:xfrm>
            <a:off x="7993164" y="3646900"/>
            <a:ext cx="1669188" cy="465144"/>
          </a:xfrm>
          <a:prstGeom prst="rect">
            <a:avLst/>
          </a:prstGeom>
          <a:noFill/>
          <a:ln>
            <a:noFill/>
          </a:ln>
        </p:spPr>
        <p:txBody>
          <a:bodyPr anchorCtr="0" anchor="t" bIns="45700" lIns="91425" spcFirstLastPara="1" rIns="91425" wrap="square" tIns="45700"/>
          <a:lstStyle>
            <a:lvl1pPr indent="-228600" lvl="0" marL="457200" marR="0" rtl="0" algn="l">
              <a:lnSpc>
                <a:spcPct val="100000"/>
              </a:lnSpc>
              <a:spcBef>
                <a:spcPts val="0"/>
              </a:spcBef>
              <a:spcAft>
                <a:spcPts val="0"/>
              </a:spcAft>
              <a:buClr>
                <a:schemeClr val="dk1"/>
              </a:buClr>
              <a:buSzPts val="2400"/>
              <a:buFont typeface="Arial"/>
              <a:buNone/>
              <a:defRPr b="0" i="0" sz="2400" u="none" cap="none" strike="noStrike">
                <a:solidFill>
                  <a:schemeClr val="dk1"/>
                </a:solidFill>
                <a:latin typeface="Roboto"/>
                <a:ea typeface="Roboto"/>
                <a:cs typeface="Roboto"/>
                <a:sym typeface="Roboto"/>
              </a:defRPr>
            </a:lvl1pPr>
            <a:lvl2pPr indent="-482600" lvl="1" marL="914400" marR="0" rtl="0" algn="l">
              <a:lnSpc>
                <a:spcPct val="90000"/>
              </a:lnSpc>
              <a:spcBef>
                <a:spcPts val="888"/>
              </a:spcBef>
              <a:spcAft>
                <a:spcPts val="0"/>
              </a:spcAft>
              <a:buClr>
                <a:schemeClr val="dk1"/>
              </a:buClr>
              <a:buSzPts val="4000"/>
              <a:buFont typeface="Arial"/>
              <a:buChar char="•"/>
              <a:defRPr b="0" i="0" sz="4000" u="none" cap="none" strike="noStrike">
                <a:solidFill>
                  <a:schemeClr val="dk1"/>
                </a:solidFill>
                <a:latin typeface="Roboto"/>
                <a:ea typeface="Roboto"/>
                <a:cs typeface="Roboto"/>
                <a:sym typeface="Roboto"/>
              </a:defRPr>
            </a:lvl2pPr>
            <a:lvl3pPr indent="-431800" lvl="2" marL="13716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Roboto"/>
                <a:ea typeface="Roboto"/>
                <a:cs typeface="Roboto"/>
                <a:sym typeface="Roboto"/>
              </a:defRPr>
            </a:lvl3pPr>
            <a:lvl4pPr indent="-406400" lvl="3" marL="1828800" marR="0" rtl="0" algn="l">
              <a:lnSpc>
                <a:spcPct val="90000"/>
              </a:lnSpc>
              <a:spcBef>
                <a:spcPts val="888"/>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4pPr>
            <a:lvl5pPr indent="-406400" lvl="4" marL="2286000" marR="0" rtl="0" algn="l">
              <a:lnSpc>
                <a:spcPct val="90000"/>
              </a:lnSpc>
              <a:spcBef>
                <a:spcPts val="888"/>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5pPr>
            <a:lvl6pPr indent="-431800" lvl="5" marL="27432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6pPr>
            <a:lvl7pPr indent="-431800" lvl="6" marL="32004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7pPr>
            <a:lvl8pPr indent="-431800" lvl="7" marL="36576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8pPr>
            <a:lvl9pPr indent="-431800" lvl="8" marL="41148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9pPr>
          </a:lstStyle>
          <a:p/>
        </p:txBody>
      </p:sp>
      <p:sp>
        <p:nvSpPr>
          <p:cNvPr id="82" name="Google Shape;82;p4"/>
          <p:cNvSpPr/>
          <p:nvPr/>
        </p:nvSpPr>
        <p:spPr>
          <a:xfrm rot="5400000">
            <a:off x="7566932" y="3736186"/>
            <a:ext cx="210193" cy="286572"/>
          </a:xfrm>
          <a:prstGeom prst="triangle">
            <a:avLst>
              <a:gd fmla="val 50000" name="adj"/>
            </a:avLst>
          </a:pr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800">
              <a:solidFill>
                <a:schemeClr val="lt1"/>
              </a:solidFill>
              <a:latin typeface="Roboto"/>
              <a:ea typeface="Roboto"/>
              <a:cs typeface="Roboto"/>
              <a:sym typeface="Roboto"/>
            </a:endParaRPr>
          </a:p>
        </p:txBody>
      </p:sp>
      <p:sp>
        <p:nvSpPr>
          <p:cNvPr id="83" name="Google Shape;83;p4"/>
          <p:cNvSpPr txBox="1"/>
          <p:nvPr>
            <p:ph idx="4" type="body"/>
          </p:nvPr>
        </p:nvSpPr>
        <p:spPr>
          <a:xfrm>
            <a:off x="7993163" y="4152011"/>
            <a:ext cx="7816699" cy="872958"/>
          </a:xfrm>
          <a:prstGeom prst="rect">
            <a:avLst/>
          </a:prstGeom>
          <a:noFill/>
          <a:ln>
            <a:noFill/>
          </a:ln>
        </p:spPr>
        <p:txBody>
          <a:bodyPr anchorCtr="0" anchor="t" bIns="45700" lIns="91425" spcFirstLastPara="1" rIns="91425" wrap="square" tIns="45700"/>
          <a:lstStyle>
            <a:lvl1pPr indent="-228600" lvl="0" marL="457200" marR="0" rtl="0" algn="l">
              <a:lnSpc>
                <a:spcPct val="135000"/>
              </a:lnSpc>
              <a:spcBef>
                <a:spcPts val="0"/>
              </a:spcBef>
              <a:spcAft>
                <a:spcPts val="0"/>
              </a:spcAft>
              <a:buClr>
                <a:schemeClr val="dk1"/>
              </a:buClr>
              <a:buSzPts val="2400"/>
              <a:buFont typeface="Arial"/>
              <a:buNone/>
              <a:defRPr b="0" i="0" sz="2400" u="none" cap="none" strike="noStrike">
                <a:solidFill>
                  <a:schemeClr val="dk1"/>
                </a:solidFill>
                <a:latin typeface="Roboto Light"/>
                <a:ea typeface="Roboto Light"/>
                <a:cs typeface="Roboto Light"/>
                <a:sym typeface="Roboto Light"/>
              </a:defRPr>
            </a:lvl1pPr>
            <a:lvl2pPr indent="-482600" lvl="1" marL="914400" marR="0" rtl="0" algn="l">
              <a:lnSpc>
                <a:spcPct val="90000"/>
              </a:lnSpc>
              <a:spcBef>
                <a:spcPts val="888"/>
              </a:spcBef>
              <a:spcAft>
                <a:spcPts val="0"/>
              </a:spcAft>
              <a:buClr>
                <a:schemeClr val="dk1"/>
              </a:buClr>
              <a:buSzPts val="4000"/>
              <a:buFont typeface="Arial"/>
              <a:buChar char="•"/>
              <a:defRPr b="0" i="0" sz="4000" u="none" cap="none" strike="noStrike">
                <a:solidFill>
                  <a:schemeClr val="dk1"/>
                </a:solidFill>
                <a:latin typeface="Roboto"/>
                <a:ea typeface="Roboto"/>
                <a:cs typeface="Roboto"/>
                <a:sym typeface="Roboto"/>
              </a:defRPr>
            </a:lvl2pPr>
            <a:lvl3pPr indent="-431800" lvl="2" marL="13716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Roboto"/>
                <a:ea typeface="Roboto"/>
                <a:cs typeface="Roboto"/>
                <a:sym typeface="Roboto"/>
              </a:defRPr>
            </a:lvl3pPr>
            <a:lvl4pPr indent="-406400" lvl="3" marL="1828800" marR="0" rtl="0" algn="l">
              <a:lnSpc>
                <a:spcPct val="90000"/>
              </a:lnSpc>
              <a:spcBef>
                <a:spcPts val="888"/>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4pPr>
            <a:lvl5pPr indent="-406400" lvl="4" marL="2286000" marR="0" rtl="0" algn="l">
              <a:lnSpc>
                <a:spcPct val="90000"/>
              </a:lnSpc>
              <a:spcBef>
                <a:spcPts val="888"/>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5pPr>
            <a:lvl6pPr indent="-431800" lvl="5" marL="27432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6pPr>
            <a:lvl7pPr indent="-431800" lvl="6" marL="32004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7pPr>
            <a:lvl8pPr indent="-431800" lvl="7" marL="36576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8pPr>
            <a:lvl9pPr indent="-431800" lvl="8" marL="41148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9pPr>
          </a:lstStyle>
          <a:p/>
        </p:txBody>
      </p:sp>
      <p:sp>
        <p:nvSpPr>
          <p:cNvPr id="84" name="Google Shape;84;p4"/>
          <p:cNvSpPr txBox="1"/>
          <p:nvPr>
            <p:ph idx="5" type="body"/>
          </p:nvPr>
        </p:nvSpPr>
        <p:spPr>
          <a:xfrm>
            <a:off x="7993163" y="5219136"/>
            <a:ext cx="1669188" cy="465144"/>
          </a:xfrm>
          <a:prstGeom prst="rect">
            <a:avLst/>
          </a:prstGeom>
          <a:noFill/>
          <a:ln>
            <a:noFill/>
          </a:ln>
        </p:spPr>
        <p:txBody>
          <a:bodyPr anchorCtr="0" anchor="t" bIns="45700" lIns="91425" spcFirstLastPara="1" rIns="91425" wrap="square" tIns="45700"/>
          <a:lstStyle>
            <a:lvl1pPr indent="-228600" lvl="0" marL="457200" marR="0" rtl="0" algn="l">
              <a:lnSpc>
                <a:spcPct val="100000"/>
              </a:lnSpc>
              <a:spcBef>
                <a:spcPts val="0"/>
              </a:spcBef>
              <a:spcAft>
                <a:spcPts val="0"/>
              </a:spcAft>
              <a:buClr>
                <a:schemeClr val="dk1"/>
              </a:buClr>
              <a:buSzPts val="2400"/>
              <a:buFont typeface="Arial"/>
              <a:buNone/>
              <a:defRPr b="0" i="0" sz="2400" u="none" cap="none" strike="noStrike">
                <a:solidFill>
                  <a:schemeClr val="dk1"/>
                </a:solidFill>
                <a:latin typeface="Roboto"/>
                <a:ea typeface="Roboto"/>
                <a:cs typeface="Roboto"/>
                <a:sym typeface="Roboto"/>
              </a:defRPr>
            </a:lvl1pPr>
            <a:lvl2pPr indent="-482600" lvl="1" marL="914400" marR="0" rtl="0" algn="l">
              <a:lnSpc>
                <a:spcPct val="90000"/>
              </a:lnSpc>
              <a:spcBef>
                <a:spcPts val="888"/>
              </a:spcBef>
              <a:spcAft>
                <a:spcPts val="0"/>
              </a:spcAft>
              <a:buClr>
                <a:schemeClr val="dk1"/>
              </a:buClr>
              <a:buSzPts val="4000"/>
              <a:buFont typeface="Arial"/>
              <a:buChar char="•"/>
              <a:defRPr b="0" i="0" sz="4000" u="none" cap="none" strike="noStrike">
                <a:solidFill>
                  <a:schemeClr val="dk1"/>
                </a:solidFill>
                <a:latin typeface="Roboto"/>
                <a:ea typeface="Roboto"/>
                <a:cs typeface="Roboto"/>
                <a:sym typeface="Roboto"/>
              </a:defRPr>
            </a:lvl2pPr>
            <a:lvl3pPr indent="-431800" lvl="2" marL="13716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Roboto"/>
                <a:ea typeface="Roboto"/>
                <a:cs typeface="Roboto"/>
                <a:sym typeface="Roboto"/>
              </a:defRPr>
            </a:lvl3pPr>
            <a:lvl4pPr indent="-406400" lvl="3" marL="1828800" marR="0" rtl="0" algn="l">
              <a:lnSpc>
                <a:spcPct val="90000"/>
              </a:lnSpc>
              <a:spcBef>
                <a:spcPts val="888"/>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4pPr>
            <a:lvl5pPr indent="-406400" lvl="4" marL="2286000" marR="0" rtl="0" algn="l">
              <a:lnSpc>
                <a:spcPct val="90000"/>
              </a:lnSpc>
              <a:spcBef>
                <a:spcPts val="888"/>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5pPr>
            <a:lvl6pPr indent="-431800" lvl="5" marL="27432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6pPr>
            <a:lvl7pPr indent="-431800" lvl="6" marL="32004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7pPr>
            <a:lvl8pPr indent="-431800" lvl="7" marL="36576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8pPr>
            <a:lvl9pPr indent="-431800" lvl="8" marL="41148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9pPr>
          </a:lstStyle>
          <a:p/>
        </p:txBody>
      </p:sp>
      <p:sp>
        <p:nvSpPr>
          <p:cNvPr id="85" name="Google Shape;85;p4"/>
          <p:cNvSpPr/>
          <p:nvPr/>
        </p:nvSpPr>
        <p:spPr>
          <a:xfrm rot="5400000">
            <a:off x="7566931" y="5308422"/>
            <a:ext cx="210193" cy="286572"/>
          </a:xfrm>
          <a:prstGeom prst="triangle">
            <a:avLst>
              <a:gd fmla="val 50000" name="adj"/>
            </a:avLst>
          </a:pr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800">
              <a:solidFill>
                <a:schemeClr val="lt1"/>
              </a:solidFill>
              <a:latin typeface="Roboto"/>
              <a:ea typeface="Roboto"/>
              <a:cs typeface="Roboto"/>
              <a:sym typeface="Roboto"/>
            </a:endParaRPr>
          </a:p>
        </p:txBody>
      </p:sp>
      <p:sp>
        <p:nvSpPr>
          <p:cNvPr id="86" name="Google Shape;86;p4"/>
          <p:cNvSpPr txBox="1"/>
          <p:nvPr>
            <p:ph idx="6" type="body"/>
          </p:nvPr>
        </p:nvSpPr>
        <p:spPr>
          <a:xfrm>
            <a:off x="7993162" y="5724247"/>
            <a:ext cx="7816699" cy="872958"/>
          </a:xfrm>
          <a:prstGeom prst="rect">
            <a:avLst/>
          </a:prstGeom>
          <a:noFill/>
          <a:ln>
            <a:noFill/>
          </a:ln>
        </p:spPr>
        <p:txBody>
          <a:bodyPr anchorCtr="0" anchor="t" bIns="45700" lIns="91425" spcFirstLastPara="1" rIns="91425" wrap="square" tIns="45700"/>
          <a:lstStyle>
            <a:lvl1pPr indent="-228600" lvl="0" marL="457200" marR="0" rtl="0" algn="l">
              <a:lnSpc>
                <a:spcPct val="135000"/>
              </a:lnSpc>
              <a:spcBef>
                <a:spcPts val="0"/>
              </a:spcBef>
              <a:spcAft>
                <a:spcPts val="0"/>
              </a:spcAft>
              <a:buClr>
                <a:schemeClr val="dk1"/>
              </a:buClr>
              <a:buSzPts val="2400"/>
              <a:buFont typeface="Arial"/>
              <a:buNone/>
              <a:defRPr b="0" i="0" sz="2400" u="none" cap="none" strike="noStrike">
                <a:solidFill>
                  <a:schemeClr val="dk1"/>
                </a:solidFill>
                <a:latin typeface="Roboto Light"/>
                <a:ea typeface="Roboto Light"/>
                <a:cs typeface="Roboto Light"/>
                <a:sym typeface="Roboto Light"/>
              </a:defRPr>
            </a:lvl1pPr>
            <a:lvl2pPr indent="-482600" lvl="1" marL="914400" marR="0" rtl="0" algn="l">
              <a:lnSpc>
                <a:spcPct val="90000"/>
              </a:lnSpc>
              <a:spcBef>
                <a:spcPts val="888"/>
              </a:spcBef>
              <a:spcAft>
                <a:spcPts val="0"/>
              </a:spcAft>
              <a:buClr>
                <a:schemeClr val="dk1"/>
              </a:buClr>
              <a:buSzPts val="4000"/>
              <a:buFont typeface="Arial"/>
              <a:buChar char="•"/>
              <a:defRPr b="0" i="0" sz="4000" u="none" cap="none" strike="noStrike">
                <a:solidFill>
                  <a:schemeClr val="dk1"/>
                </a:solidFill>
                <a:latin typeface="Roboto"/>
                <a:ea typeface="Roboto"/>
                <a:cs typeface="Roboto"/>
                <a:sym typeface="Roboto"/>
              </a:defRPr>
            </a:lvl2pPr>
            <a:lvl3pPr indent="-431800" lvl="2" marL="13716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Roboto"/>
                <a:ea typeface="Roboto"/>
                <a:cs typeface="Roboto"/>
                <a:sym typeface="Roboto"/>
              </a:defRPr>
            </a:lvl3pPr>
            <a:lvl4pPr indent="-406400" lvl="3" marL="1828800" marR="0" rtl="0" algn="l">
              <a:lnSpc>
                <a:spcPct val="90000"/>
              </a:lnSpc>
              <a:spcBef>
                <a:spcPts val="888"/>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4pPr>
            <a:lvl5pPr indent="-406400" lvl="4" marL="2286000" marR="0" rtl="0" algn="l">
              <a:lnSpc>
                <a:spcPct val="90000"/>
              </a:lnSpc>
              <a:spcBef>
                <a:spcPts val="888"/>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5pPr>
            <a:lvl6pPr indent="-431800" lvl="5" marL="27432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6pPr>
            <a:lvl7pPr indent="-431800" lvl="6" marL="32004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7pPr>
            <a:lvl8pPr indent="-431800" lvl="7" marL="36576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8pPr>
            <a:lvl9pPr indent="-431800" lvl="8" marL="41148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9pPr>
          </a:lstStyle>
          <a:p/>
        </p:txBody>
      </p:sp>
      <p:sp>
        <p:nvSpPr>
          <p:cNvPr id="87" name="Google Shape;87;p4"/>
          <p:cNvSpPr txBox="1"/>
          <p:nvPr>
            <p:ph idx="7" type="body"/>
          </p:nvPr>
        </p:nvSpPr>
        <p:spPr>
          <a:xfrm>
            <a:off x="7993163" y="6887175"/>
            <a:ext cx="1669188" cy="465144"/>
          </a:xfrm>
          <a:prstGeom prst="rect">
            <a:avLst/>
          </a:prstGeom>
          <a:noFill/>
          <a:ln>
            <a:noFill/>
          </a:ln>
        </p:spPr>
        <p:txBody>
          <a:bodyPr anchorCtr="0" anchor="t" bIns="45700" lIns="91425" spcFirstLastPara="1" rIns="91425" wrap="square" tIns="45700"/>
          <a:lstStyle>
            <a:lvl1pPr indent="-228600" lvl="0" marL="457200" marR="0" rtl="0" algn="l">
              <a:lnSpc>
                <a:spcPct val="100000"/>
              </a:lnSpc>
              <a:spcBef>
                <a:spcPts val="0"/>
              </a:spcBef>
              <a:spcAft>
                <a:spcPts val="0"/>
              </a:spcAft>
              <a:buClr>
                <a:schemeClr val="dk1"/>
              </a:buClr>
              <a:buSzPts val="2400"/>
              <a:buFont typeface="Arial"/>
              <a:buNone/>
              <a:defRPr b="0" i="0" sz="2400" u="none" cap="none" strike="noStrike">
                <a:solidFill>
                  <a:schemeClr val="dk1"/>
                </a:solidFill>
                <a:latin typeface="Roboto"/>
                <a:ea typeface="Roboto"/>
                <a:cs typeface="Roboto"/>
                <a:sym typeface="Roboto"/>
              </a:defRPr>
            </a:lvl1pPr>
            <a:lvl2pPr indent="-482600" lvl="1" marL="914400" marR="0" rtl="0" algn="l">
              <a:lnSpc>
                <a:spcPct val="90000"/>
              </a:lnSpc>
              <a:spcBef>
                <a:spcPts val="888"/>
              </a:spcBef>
              <a:spcAft>
                <a:spcPts val="0"/>
              </a:spcAft>
              <a:buClr>
                <a:schemeClr val="dk1"/>
              </a:buClr>
              <a:buSzPts val="4000"/>
              <a:buFont typeface="Arial"/>
              <a:buChar char="•"/>
              <a:defRPr b="0" i="0" sz="4000" u="none" cap="none" strike="noStrike">
                <a:solidFill>
                  <a:schemeClr val="dk1"/>
                </a:solidFill>
                <a:latin typeface="Roboto"/>
                <a:ea typeface="Roboto"/>
                <a:cs typeface="Roboto"/>
                <a:sym typeface="Roboto"/>
              </a:defRPr>
            </a:lvl2pPr>
            <a:lvl3pPr indent="-431800" lvl="2" marL="13716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Roboto"/>
                <a:ea typeface="Roboto"/>
                <a:cs typeface="Roboto"/>
                <a:sym typeface="Roboto"/>
              </a:defRPr>
            </a:lvl3pPr>
            <a:lvl4pPr indent="-406400" lvl="3" marL="1828800" marR="0" rtl="0" algn="l">
              <a:lnSpc>
                <a:spcPct val="90000"/>
              </a:lnSpc>
              <a:spcBef>
                <a:spcPts val="888"/>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4pPr>
            <a:lvl5pPr indent="-406400" lvl="4" marL="2286000" marR="0" rtl="0" algn="l">
              <a:lnSpc>
                <a:spcPct val="90000"/>
              </a:lnSpc>
              <a:spcBef>
                <a:spcPts val="888"/>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5pPr>
            <a:lvl6pPr indent="-431800" lvl="5" marL="27432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6pPr>
            <a:lvl7pPr indent="-431800" lvl="6" marL="32004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7pPr>
            <a:lvl8pPr indent="-431800" lvl="7" marL="36576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8pPr>
            <a:lvl9pPr indent="-431800" lvl="8" marL="41148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9pPr>
          </a:lstStyle>
          <a:p/>
        </p:txBody>
      </p:sp>
      <p:sp>
        <p:nvSpPr>
          <p:cNvPr id="88" name="Google Shape;88;p4"/>
          <p:cNvSpPr/>
          <p:nvPr/>
        </p:nvSpPr>
        <p:spPr>
          <a:xfrm rot="5400000">
            <a:off x="7566931" y="6976461"/>
            <a:ext cx="210193" cy="286572"/>
          </a:xfrm>
          <a:prstGeom prst="triangle">
            <a:avLst>
              <a:gd fmla="val 50000" name="adj"/>
            </a:avLst>
          </a:pr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800">
              <a:solidFill>
                <a:schemeClr val="lt1"/>
              </a:solidFill>
              <a:latin typeface="Roboto"/>
              <a:ea typeface="Roboto"/>
              <a:cs typeface="Roboto"/>
              <a:sym typeface="Roboto"/>
            </a:endParaRPr>
          </a:p>
        </p:txBody>
      </p:sp>
      <p:sp>
        <p:nvSpPr>
          <p:cNvPr id="89" name="Google Shape;89;p4"/>
          <p:cNvSpPr txBox="1"/>
          <p:nvPr>
            <p:ph idx="8" type="body"/>
          </p:nvPr>
        </p:nvSpPr>
        <p:spPr>
          <a:xfrm>
            <a:off x="7993162" y="7392286"/>
            <a:ext cx="7816699" cy="872958"/>
          </a:xfrm>
          <a:prstGeom prst="rect">
            <a:avLst/>
          </a:prstGeom>
          <a:noFill/>
          <a:ln>
            <a:noFill/>
          </a:ln>
        </p:spPr>
        <p:txBody>
          <a:bodyPr anchorCtr="0" anchor="t" bIns="45700" lIns="91425" spcFirstLastPara="1" rIns="91425" wrap="square" tIns="45700"/>
          <a:lstStyle>
            <a:lvl1pPr indent="-228600" lvl="0" marL="457200" marR="0" rtl="0" algn="l">
              <a:lnSpc>
                <a:spcPct val="135000"/>
              </a:lnSpc>
              <a:spcBef>
                <a:spcPts val="0"/>
              </a:spcBef>
              <a:spcAft>
                <a:spcPts val="0"/>
              </a:spcAft>
              <a:buClr>
                <a:schemeClr val="dk1"/>
              </a:buClr>
              <a:buSzPts val="2400"/>
              <a:buFont typeface="Arial"/>
              <a:buNone/>
              <a:defRPr b="0" i="0" sz="2400" u="none" cap="none" strike="noStrike">
                <a:solidFill>
                  <a:schemeClr val="dk1"/>
                </a:solidFill>
                <a:latin typeface="Roboto Light"/>
                <a:ea typeface="Roboto Light"/>
                <a:cs typeface="Roboto Light"/>
                <a:sym typeface="Roboto Light"/>
              </a:defRPr>
            </a:lvl1pPr>
            <a:lvl2pPr indent="-482600" lvl="1" marL="914400" marR="0" rtl="0" algn="l">
              <a:lnSpc>
                <a:spcPct val="90000"/>
              </a:lnSpc>
              <a:spcBef>
                <a:spcPts val="888"/>
              </a:spcBef>
              <a:spcAft>
                <a:spcPts val="0"/>
              </a:spcAft>
              <a:buClr>
                <a:schemeClr val="dk1"/>
              </a:buClr>
              <a:buSzPts val="4000"/>
              <a:buFont typeface="Arial"/>
              <a:buChar char="•"/>
              <a:defRPr b="0" i="0" sz="4000" u="none" cap="none" strike="noStrike">
                <a:solidFill>
                  <a:schemeClr val="dk1"/>
                </a:solidFill>
                <a:latin typeface="Roboto"/>
                <a:ea typeface="Roboto"/>
                <a:cs typeface="Roboto"/>
                <a:sym typeface="Roboto"/>
              </a:defRPr>
            </a:lvl2pPr>
            <a:lvl3pPr indent="-431800" lvl="2" marL="13716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Roboto"/>
                <a:ea typeface="Roboto"/>
                <a:cs typeface="Roboto"/>
                <a:sym typeface="Roboto"/>
              </a:defRPr>
            </a:lvl3pPr>
            <a:lvl4pPr indent="-406400" lvl="3" marL="1828800" marR="0" rtl="0" algn="l">
              <a:lnSpc>
                <a:spcPct val="90000"/>
              </a:lnSpc>
              <a:spcBef>
                <a:spcPts val="888"/>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4pPr>
            <a:lvl5pPr indent="-406400" lvl="4" marL="2286000" marR="0" rtl="0" algn="l">
              <a:lnSpc>
                <a:spcPct val="90000"/>
              </a:lnSpc>
              <a:spcBef>
                <a:spcPts val="888"/>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5pPr>
            <a:lvl6pPr indent="-431800" lvl="5" marL="27432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6pPr>
            <a:lvl7pPr indent="-431800" lvl="6" marL="32004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7pPr>
            <a:lvl8pPr indent="-431800" lvl="7" marL="36576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8pPr>
            <a:lvl9pPr indent="-431800" lvl="8" marL="41148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9pPr>
          </a:lstStyle>
          <a:p/>
        </p:txBody>
      </p:sp>
      <p:sp>
        <p:nvSpPr>
          <p:cNvPr id="90" name="Google Shape;90;p4"/>
          <p:cNvSpPr txBox="1"/>
          <p:nvPr/>
        </p:nvSpPr>
        <p:spPr>
          <a:xfrm>
            <a:off x="2262969" y="4570860"/>
            <a:ext cx="2164375" cy="707886"/>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i="0" lang="en-US" sz="4000">
                <a:solidFill>
                  <a:schemeClr val="dk1"/>
                </a:solidFill>
                <a:latin typeface="Roboto Black"/>
                <a:ea typeface="Roboto Black"/>
                <a:cs typeface="Roboto Black"/>
                <a:sym typeface="Roboto Black"/>
              </a:rPr>
              <a:t>AGENDA</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49"/>
                                        </p:tgtEl>
                                        <p:attrNameLst>
                                          <p:attrName>style.visibility</p:attrName>
                                        </p:attrNameLst>
                                      </p:cBhvr>
                                      <p:to>
                                        <p:strVal val="visible"/>
                                      </p:to>
                                    </p:set>
                                    <p:animEffect filter="fade" transition="in">
                                      <p:cBhvr>
                                        <p:cTn dur="1000"/>
                                        <p:tgtEl>
                                          <p:spTgt spid="4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parador">
  <p:cSld name="Separador">
    <p:spTree>
      <p:nvGrpSpPr>
        <p:cNvPr id="91" name="Shape 91"/>
        <p:cNvGrpSpPr/>
        <p:nvPr/>
      </p:nvGrpSpPr>
      <p:grpSpPr>
        <a:xfrm>
          <a:off x="0" y="0"/>
          <a:ext cx="0" cy="0"/>
          <a:chOff x="0" y="0"/>
          <a:chExt cx="0" cy="0"/>
        </a:xfrm>
      </p:grpSpPr>
      <p:sp>
        <p:nvSpPr>
          <p:cNvPr id="92" name="Google Shape;92;p5"/>
          <p:cNvSpPr/>
          <p:nvPr>
            <p:ph idx="2" type="pic"/>
          </p:nvPr>
        </p:nvSpPr>
        <p:spPr>
          <a:xfrm>
            <a:off x="1117017" y="2470737"/>
            <a:ext cx="4851871" cy="4231510"/>
          </a:xfrm>
          <a:prstGeom prst="rect">
            <a:avLst/>
          </a:prstGeom>
          <a:solidFill>
            <a:schemeClr val="dk2"/>
          </a:solidFill>
          <a:ln>
            <a:noFill/>
          </a:ln>
        </p:spPr>
        <p:txBody>
          <a:bodyPr anchorCtr="0" anchor="ctr" bIns="45700" lIns="91425" spcFirstLastPara="1" rIns="91425" wrap="square" tIns="45700"/>
          <a:lstStyle>
            <a:lvl1pPr lvl="0" marR="0" rtl="0" algn="ctr">
              <a:lnSpc>
                <a:spcPct val="90000"/>
              </a:lnSpc>
              <a:spcBef>
                <a:spcPts val="1778"/>
              </a:spcBef>
              <a:spcAft>
                <a:spcPts val="0"/>
              </a:spcAft>
              <a:buClr>
                <a:srgbClr val="FFFFFF"/>
              </a:buClr>
              <a:buSzPts val="1600"/>
              <a:buFont typeface="Arial"/>
              <a:buNone/>
              <a:defRPr b="0" i="0" sz="1600" u="none" cap="none" strike="noStrike">
                <a:solidFill>
                  <a:srgbClr val="FFFFFF"/>
                </a:solidFill>
                <a:latin typeface="Calibri"/>
                <a:ea typeface="Calibri"/>
                <a:cs typeface="Calibri"/>
                <a:sym typeface="Calibri"/>
              </a:defRPr>
            </a:lvl1pPr>
            <a:lvl2pPr lvl="1" marR="0" rtl="0" algn="l">
              <a:lnSpc>
                <a:spcPct val="90000"/>
              </a:lnSpc>
              <a:spcBef>
                <a:spcPts val="888"/>
              </a:spcBef>
              <a:spcAft>
                <a:spcPts val="0"/>
              </a:spcAft>
              <a:buClr>
                <a:schemeClr val="dk1"/>
              </a:buClr>
              <a:buSzPts val="4000"/>
              <a:buFont typeface="Arial"/>
              <a:buChar char="•"/>
              <a:defRPr b="0" i="0" sz="4000" u="none" cap="none" strike="noStrike">
                <a:solidFill>
                  <a:schemeClr val="dk1"/>
                </a:solidFill>
                <a:latin typeface="Roboto"/>
                <a:ea typeface="Roboto"/>
                <a:cs typeface="Roboto"/>
                <a:sym typeface="Roboto"/>
              </a:defRPr>
            </a:lvl2pPr>
            <a:lvl3pPr lvl="2"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Roboto"/>
                <a:ea typeface="Roboto"/>
                <a:cs typeface="Roboto"/>
                <a:sym typeface="Roboto"/>
              </a:defRPr>
            </a:lvl3pPr>
            <a:lvl4pPr lvl="3" marR="0" rtl="0" algn="l">
              <a:lnSpc>
                <a:spcPct val="90000"/>
              </a:lnSpc>
              <a:spcBef>
                <a:spcPts val="888"/>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4pPr>
            <a:lvl5pPr lvl="4" marR="0" rtl="0" algn="l">
              <a:lnSpc>
                <a:spcPct val="90000"/>
              </a:lnSpc>
              <a:spcBef>
                <a:spcPts val="888"/>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5pPr>
            <a:lvl6pPr lvl="5"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6pPr>
            <a:lvl7pPr lvl="6"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7pPr>
            <a:lvl8pPr lvl="7"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8pPr>
            <a:lvl9pPr lvl="8"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9pPr>
          </a:lstStyle>
          <a:p/>
        </p:txBody>
      </p:sp>
      <p:sp>
        <p:nvSpPr>
          <p:cNvPr id="93" name="Google Shape;93;p5"/>
          <p:cNvSpPr txBox="1"/>
          <p:nvPr>
            <p:ph idx="1" type="body"/>
          </p:nvPr>
        </p:nvSpPr>
        <p:spPr>
          <a:xfrm>
            <a:off x="7764785" y="4427984"/>
            <a:ext cx="6146929" cy="2117812"/>
          </a:xfrm>
          <a:prstGeom prst="rect">
            <a:avLst/>
          </a:prstGeom>
          <a:noFill/>
          <a:ln>
            <a:noFill/>
          </a:ln>
        </p:spPr>
        <p:txBody>
          <a:bodyPr anchorCtr="0" anchor="t" bIns="45700" lIns="91425" spcFirstLastPara="1" rIns="91425" wrap="square" tIns="45700"/>
          <a:lstStyle>
            <a:lvl1pPr indent="-228600" lvl="0" marL="457200" marR="0" rtl="0" algn="l">
              <a:lnSpc>
                <a:spcPct val="100000"/>
              </a:lnSpc>
              <a:spcBef>
                <a:spcPts val="1778"/>
              </a:spcBef>
              <a:spcAft>
                <a:spcPts val="0"/>
              </a:spcAft>
              <a:buClr>
                <a:schemeClr val="accent3"/>
              </a:buClr>
              <a:buSzPts val="8200"/>
              <a:buFont typeface="Arial"/>
              <a:buNone/>
              <a:defRPr b="1" i="0" sz="8200" u="none" cap="none" strike="noStrike">
                <a:solidFill>
                  <a:schemeClr val="accent3"/>
                </a:solidFill>
                <a:latin typeface="Roboto Condensed"/>
                <a:ea typeface="Roboto Condensed"/>
                <a:cs typeface="Roboto Condensed"/>
                <a:sym typeface="Roboto Condensed"/>
              </a:defRPr>
            </a:lvl1pPr>
            <a:lvl2pPr indent="-482600" lvl="1" marL="914400" marR="0" rtl="0" algn="l">
              <a:lnSpc>
                <a:spcPct val="90000"/>
              </a:lnSpc>
              <a:spcBef>
                <a:spcPts val="888"/>
              </a:spcBef>
              <a:spcAft>
                <a:spcPts val="0"/>
              </a:spcAft>
              <a:buClr>
                <a:schemeClr val="dk1"/>
              </a:buClr>
              <a:buSzPts val="4000"/>
              <a:buFont typeface="Arial"/>
              <a:buChar char="•"/>
              <a:defRPr b="0" i="0" sz="4000" u="none" cap="none" strike="noStrike">
                <a:solidFill>
                  <a:schemeClr val="dk1"/>
                </a:solidFill>
                <a:latin typeface="Roboto"/>
                <a:ea typeface="Roboto"/>
                <a:cs typeface="Roboto"/>
                <a:sym typeface="Roboto"/>
              </a:defRPr>
            </a:lvl2pPr>
            <a:lvl3pPr indent="-431800" lvl="2" marL="13716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Roboto"/>
                <a:ea typeface="Roboto"/>
                <a:cs typeface="Roboto"/>
                <a:sym typeface="Roboto"/>
              </a:defRPr>
            </a:lvl3pPr>
            <a:lvl4pPr indent="-406400" lvl="3" marL="1828800" marR="0" rtl="0" algn="l">
              <a:lnSpc>
                <a:spcPct val="90000"/>
              </a:lnSpc>
              <a:spcBef>
                <a:spcPts val="888"/>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4pPr>
            <a:lvl5pPr indent="-406400" lvl="4" marL="2286000" marR="0" rtl="0" algn="l">
              <a:lnSpc>
                <a:spcPct val="90000"/>
              </a:lnSpc>
              <a:spcBef>
                <a:spcPts val="888"/>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5pPr>
            <a:lvl6pPr indent="-431800" lvl="5" marL="27432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6pPr>
            <a:lvl7pPr indent="-431800" lvl="6" marL="32004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7pPr>
            <a:lvl8pPr indent="-431800" lvl="7" marL="36576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8pPr>
            <a:lvl9pPr indent="-431800" lvl="8" marL="41148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9pPr>
          </a:lstStyle>
          <a:p/>
        </p:txBody>
      </p:sp>
      <p:sp>
        <p:nvSpPr>
          <p:cNvPr id="94" name="Google Shape;94;p5"/>
          <p:cNvSpPr txBox="1"/>
          <p:nvPr>
            <p:ph idx="3" type="body"/>
          </p:nvPr>
        </p:nvSpPr>
        <p:spPr>
          <a:xfrm>
            <a:off x="7764785" y="3254775"/>
            <a:ext cx="6146929" cy="1173209"/>
          </a:xfrm>
          <a:prstGeom prst="rect">
            <a:avLst/>
          </a:prstGeom>
          <a:noFill/>
          <a:ln>
            <a:noFill/>
          </a:ln>
        </p:spPr>
        <p:txBody>
          <a:bodyPr anchorCtr="0" anchor="t" bIns="45700" lIns="91425" spcFirstLastPara="1" rIns="91425" wrap="square" tIns="45700"/>
          <a:lstStyle>
            <a:lvl1pPr indent="-228600" lvl="0" marL="457200" marR="0" rtl="0" algn="l">
              <a:lnSpc>
                <a:spcPct val="100000"/>
              </a:lnSpc>
              <a:spcBef>
                <a:spcPts val="1778"/>
              </a:spcBef>
              <a:spcAft>
                <a:spcPts val="0"/>
              </a:spcAft>
              <a:buClr>
                <a:schemeClr val="dk2"/>
              </a:buClr>
              <a:buSzPts val="8200"/>
              <a:buFont typeface="Arial"/>
              <a:buNone/>
              <a:defRPr b="0" i="0" sz="8200" u="none" cap="none" strike="noStrike">
                <a:solidFill>
                  <a:schemeClr val="dk2"/>
                </a:solidFill>
                <a:latin typeface="Lato Black"/>
                <a:ea typeface="Lato Black"/>
                <a:cs typeface="Lato Black"/>
                <a:sym typeface="Lato Black"/>
              </a:defRPr>
            </a:lvl1pPr>
            <a:lvl2pPr indent="-482600" lvl="1" marL="914400" marR="0" rtl="0" algn="l">
              <a:lnSpc>
                <a:spcPct val="90000"/>
              </a:lnSpc>
              <a:spcBef>
                <a:spcPts val="888"/>
              </a:spcBef>
              <a:spcAft>
                <a:spcPts val="0"/>
              </a:spcAft>
              <a:buClr>
                <a:schemeClr val="dk1"/>
              </a:buClr>
              <a:buSzPts val="4000"/>
              <a:buFont typeface="Arial"/>
              <a:buChar char="•"/>
              <a:defRPr b="0" i="0" sz="4000" u="none" cap="none" strike="noStrike">
                <a:solidFill>
                  <a:schemeClr val="dk1"/>
                </a:solidFill>
                <a:latin typeface="Roboto"/>
                <a:ea typeface="Roboto"/>
                <a:cs typeface="Roboto"/>
                <a:sym typeface="Roboto"/>
              </a:defRPr>
            </a:lvl2pPr>
            <a:lvl3pPr indent="-431800" lvl="2" marL="13716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Roboto"/>
                <a:ea typeface="Roboto"/>
                <a:cs typeface="Roboto"/>
                <a:sym typeface="Roboto"/>
              </a:defRPr>
            </a:lvl3pPr>
            <a:lvl4pPr indent="-406400" lvl="3" marL="1828800" marR="0" rtl="0" algn="l">
              <a:lnSpc>
                <a:spcPct val="90000"/>
              </a:lnSpc>
              <a:spcBef>
                <a:spcPts val="888"/>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4pPr>
            <a:lvl5pPr indent="-406400" lvl="4" marL="2286000" marR="0" rtl="0" algn="l">
              <a:lnSpc>
                <a:spcPct val="90000"/>
              </a:lnSpc>
              <a:spcBef>
                <a:spcPts val="888"/>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5pPr>
            <a:lvl6pPr indent="-431800" lvl="5" marL="27432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6pPr>
            <a:lvl7pPr indent="-431800" lvl="6" marL="32004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7pPr>
            <a:lvl8pPr indent="-431800" lvl="7" marL="36576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8pPr>
            <a:lvl9pPr indent="-431800" lvl="8" marL="41148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1_Layout Personalizado">
  <p:cSld name="1_Layout Personalizado">
    <p:spTree>
      <p:nvGrpSpPr>
        <p:cNvPr id="95" name="Shape 95"/>
        <p:cNvGrpSpPr/>
        <p:nvPr/>
      </p:nvGrpSpPr>
      <p:grpSpPr>
        <a:xfrm>
          <a:off x="0" y="0"/>
          <a:ext cx="0" cy="0"/>
          <a:chOff x="0" y="0"/>
          <a:chExt cx="0" cy="0"/>
        </a:xfrm>
      </p:grpSpPr>
      <p:sp>
        <p:nvSpPr>
          <p:cNvPr id="96" name="Google Shape;96;p6"/>
          <p:cNvSpPr/>
          <p:nvPr/>
        </p:nvSpPr>
        <p:spPr>
          <a:xfrm>
            <a:off x="10744200" y="0"/>
            <a:ext cx="5505451" cy="9143999"/>
          </a:xfrm>
          <a:prstGeom prst="rect">
            <a:avLst/>
          </a:prstGeom>
          <a:solidFill>
            <a:srgbClr val="0B549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Roboto"/>
              <a:ea typeface="Roboto"/>
              <a:cs typeface="Roboto"/>
              <a:sym typeface="Roboto"/>
            </a:endParaRPr>
          </a:p>
        </p:txBody>
      </p:sp>
      <p:sp>
        <p:nvSpPr>
          <p:cNvPr id="97" name="Google Shape;97;p6"/>
          <p:cNvSpPr txBox="1"/>
          <p:nvPr>
            <p:ph idx="1" type="body"/>
          </p:nvPr>
        </p:nvSpPr>
        <p:spPr>
          <a:xfrm>
            <a:off x="11381701" y="2761131"/>
            <a:ext cx="4174251" cy="4540566"/>
          </a:xfrm>
          <a:prstGeom prst="rect">
            <a:avLst/>
          </a:prstGeom>
          <a:noFill/>
          <a:ln>
            <a:noFill/>
          </a:ln>
        </p:spPr>
        <p:txBody>
          <a:bodyPr anchorCtr="0" anchor="ctr" bIns="45700" lIns="91425" spcFirstLastPara="1" rIns="91425" wrap="square" tIns="45700"/>
          <a:lstStyle>
            <a:lvl1pPr indent="-228600" lvl="0" marL="457200" marR="0" rtl="0" algn="l">
              <a:lnSpc>
                <a:spcPct val="133333"/>
              </a:lnSpc>
              <a:spcBef>
                <a:spcPts val="0"/>
              </a:spcBef>
              <a:spcAft>
                <a:spcPts val="0"/>
              </a:spcAft>
              <a:buClr>
                <a:schemeClr val="lt1"/>
              </a:buClr>
              <a:buSzPts val="2400"/>
              <a:buFont typeface="Arial"/>
              <a:buNone/>
              <a:defRPr b="1" i="0" sz="2400" u="none" cap="none" strike="noStrike">
                <a:solidFill>
                  <a:schemeClr val="lt1"/>
                </a:solidFill>
                <a:latin typeface="Roboto"/>
                <a:ea typeface="Roboto"/>
                <a:cs typeface="Roboto"/>
                <a:sym typeface="Roboto"/>
              </a:defRPr>
            </a:lvl1pPr>
            <a:lvl2pPr indent="-228600" lvl="1" marL="914400" marR="0" rtl="0" algn="l">
              <a:lnSpc>
                <a:spcPct val="90000"/>
              </a:lnSpc>
              <a:spcBef>
                <a:spcPts val="888"/>
              </a:spcBef>
              <a:spcAft>
                <a:spcPts val="0"/>
              </a:spcAft>
              <a:buClr>
                <a:srgbClr val="757070"/>
              </a:buClr>
              <a:buSzPts val="4000"/>
              <a:buFont typeface="Arial"/>
              <a:buNone/>
              <a:defRPr b="0" i="0" sz="4000" u="none" cap="none" strike="noStrike">
                <a:solidFill>
                  <a:srgbClr val="757070"/>
                </a:solidFill>
                <a:latin typeface="Lato"/>
                <a:ea typeface="Lato"/>
                <a:cs typeface="Lato"/>
                <a:sym typeface="Lato"/>
              </a:defRPr>
            </a:lvl2pPr>
            <a:lvl3pPr indent="-228600" lvl="2" marL="1371600" marR="0" rtl="0" algn="l">
              <a:lnSpc>
                <a:spcPct val="90000"/>
              </a:lnSpc>
              <a:spcBef>
                <a:spcPts val="888"/>
              </a:spcBef>
              <a:spcAft>
                <a:spcPts val="0"/>
              </a:spcAft>
              <a:buClr>
                <a:srgbClr val="757070"/>
              </a:buClr>
              <a:buSzPts val="3200"/>
              <a:buFont typeface="Arial"/>
              <a:buNone/>
              <a:defRPr b="0" i="0" sz="3200" u="none" cap="none" strike="noStrike">
                <a:solidFill>
                  <a:srgbClr val="757070"/>
                </a:solidFill>
                <a:latin typeface="Lato"/>
                <a:ea typeface="Lato"/>
                <a:cs typeface="Lato"/>
                <a:sym typeface="Lato"/>
              </a:defRPr>
            </a:lvl3pPr>
            <a:lvl4pPr indent="-228600" lvl="3" marL="1828800" marR="0" rtl="0" algn="l">
              <a:lnSpc>
                <a:spcPct val="90000"/>
              </a:lnSpc>
              <a:spcBef>
                <a:spcPts val="888"/>
              </a:spcBef>
              <a:spcAft>
                <a:spcPts val="0"/>
              </a:spcAft>
              <a:buClr>
                <a:srgbClr val="757070"/>
              </a:buClr>
              <a:buSzPts val="2800"/>
              <a:buFont typeface="Arial"/>
              <a:buNone/>
              <a:defRPr b="0" i="0" sz="2800" u="none" cap="none" strike="noStrike">
                <a:solidFill>
                  <a:srgbClr val="757070"/>
                </a:solidFill>
                <a:latin typeface="Lato"/>
                <a:ea typeface="Lato"/>
                <a:cs typeface="Lato"/>
                <a:sym typeface="Lato"/>
              </a:defRPr>
            </a:lvl4pPr>
            <a:lvl5pPr indent="-228600" lvl="4" marL="2286000" marR="0" rtl="0" algn="l">
              <a:lnSpc>
                <a:spcPct val="90000"/>
              </a:lnSpc>
              <a:spcBef>
                <a:spcPts val="888"/>
              </a:spcBef>
              <a:spcAft>
                <a:spcPts val="0"/>
              </a:spcAft>
              <a:buClr>
                <a:srgbClr val="757070"/>
              </a:buClr>
              <a:buSzPts val="2800"/>
              <a:buFont typeface="Arial"/>
              <a:buNone/>
              <a:defRPr b="0" i="0" sz="2800" u="none" cap="none" strike="noStrike">
                <a:solidFill>
                  <a:srgbClr val="757070"/>
                </a:solidFill>
                <a:latin typeface="Lato"/>
                <a:ea typeface="Lato"/>
                <a:cs typeface="Lato"/>
                <a:sym typeface="Lato"/>
              </a:defRPr>
            </a:lvl5pPr>
            <a:lvl6pPr indent="-431800" lvl="5" marL="27432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6pPr>
            <a:lvl7pPr indent="-431800" lvl="6" marL="32004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7pPr>
            <a:lvl8pPr indent="-431800" lvl="7" marL="36576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8pPr>
            <a:lvl9pPr indent="-431800" lvl="8" marL="41148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9pPr>
          </a:lstStyle>
          <a:p/>
        </p:txBody>
      </p:sp>
      <p:pic>
        <p:nvPicPr>
          <p:cNvPr id="98" name="Google Shape;98;p6"/>
          <p:cNvPicPr preferRelativeResize="0"/>
          <p:nvPr/>
        </p:nvPicPr>
        <p:blipFill rotWithShape="1">
          <a:blip r:embed="rId2">
            <a:alphaModFix/>
          </a:blip>
          <a:srcRect b="0" l="0" r="0" t="0"/>
          <a:stretch/>
        </p:blipFill>
        <p:spPr>
          <a:xfrm>
            <a:off x="11157744" y="557930"/>
            <a:ext cx="4678362" cy="2074368"/>
          </a:xfrm>
          <a:prstGeom prst="rect">
            <a:avLst/>
          </a:prstGeom>
          <a:noFill/>
          <a:ln>
            <a:noFill/>
          </a:ln>
        </p:spPr>
      </p:pic>
      <p:sp>
        <p:nvSpPr>
          <p:cNvPr id="99" name="Google Shape;99;p6"/>
          <p:cNvSpPr txBox="1"/>
          <p:nvPr>
            <p:ph idx="2" type="body"/>
          </p:nvPr>
        </p:nvSpPr>
        <p:spPr>
          <a:xfrm>
            <a:off x="1224124" y="1261535"/>
            <a:ext cx="8826377" cy="1265959"/>
          </a:xfrm>
          <a:prstGeom prst="rect">
            <a:avLst/>
          </a:prstGeom>
          <a:noFill/>
          <a:ln>
            <a:noFill/>
          </a:ln>
        </p:spPr>
        <p:txBody>
          <a:bodyPr anchorCtr="0" anchor="t" bIns="45700" lIns="91425" spcFirstLastPara="1" rIns="91425" wrap="square" tIns="45700"/>
          <a:lstStyle>
            <a:lvl1pPr indent="-228600" lvl="0" marL="457200" marR="0" rtl="0" algn="l">
              <a:lnSpc>
                <a:spcPct val="112857"/>
              </a:lnSpc>
              <a:spcBef>
                <a:spcPts val="0"/>
              </a:spcBef>
              <a:spcAft>
                <a:spcPts val="0"/>
              </a:spcAft>
              <a:buClr>
                <a:srgbClr val="7F7F7F"/>
              </a:buClr>
              <a:buSzPts val="4200"/>
              <a:buFont typeface="Arial"/>
              <a:buNone/>
              <a:defRPr b="0" i="0" sz="4200" u="none" cap="none" strike="noStrike">
                <a:solidFill>
                  <a:srgbClr val="7F7F7F"/>
                </a:solidFill>
                <a:latin typeface="Roboto"/>
                <a:ea typeface="Roboto"/>
                <a:cs typeface="Roboto"/>
                <a:sym typeface="Roboto"/>
              </a:defRPr>
            </a:lvl1pPr>
            <a:lvl2pPr indent="-482600" lvl="1" marL="914400" marR="0" rtl="0" algn="l">
              <a:lnSpc>
                <a:spcPct val="90000"/>
              </a:lnSpc>
              <a:spcBef>
                <a:spcPts val="888"/>
              </a:spcBef>
              <a:spcAft>
                <a:spcPts val="0"/>
              </a:spcAft>
              <a:buClr>
                <a:schemeClr val="dk1"/>
              </a:buClr>
              <a:buSzPts val="4000"/>
              <a:buFont typeface="Arial"/>
              <a:buChar char="•"/>
              <a:defRPr b="0" i="0" sz="4000" u="none" cap="none" strike="noStrike">
                <a:solidFill>
                  <a:schemeClr val="dk1"/>
                </a:solidFill>
                <a:latin typeface="Roboto"/>
                <a:ea typeface="Roboto"/>
                <a:cs typeface="Roboto"/>
                <a:sym typeface="Roboto"/>
              </a:defRPr>
            </a:lvl2pPr>
            <a:lvl3pPr indent="-431800" lvl="2" marL="13716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Roboto"/>
                <a:ea typeface="Roboto"/>
                <a:cs typeface="Roboto"/>
                <a:sym typeface="Roboto"/>
              </a:defRPr>
            </a:lvl3pPr>
            <a:lvl4pPr indent="-406400" lvl="3" marL="1828800" marR="0" rtl="0" algn="l">
              <a:lnSpc>
                <a:spcPct val="90000"/>
              </a:lnSpc>
              <a:spcBef>
                <a:spcPts val="888"/>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4pPr>
            <a:lvl5pPr indent="-406400" lvl="4" marL="2286000" marR="0" rtl="0" algn="l">
              <a:lnSpc>
                <a:spcPct val="90000"/>
              </a:lnSpc>
              <a:spcBef>
                <a:spcPts val="888"/>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5pPr>
            <a:lvl6pPr indent="-431800" lvl="5" marL="27432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6pPr>
            <a:lvl7pPr indent="-431800" lvl="6" marL="32004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7pPr>
            <a:lvl8pPr indent="-431800" lvl="7" marL="36576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8pPr>
            <a:lvl9pPr indent="-431800" lvl="8" marL="41148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9pPr>
          </a:lstStyle>
          <a:p/>
        </p:txBody>
      </p:sp>
      <p:sp>
        <p:nvSpPr>
          <p:cNvPr id="100" name="Google Shape;100;p6"/>
          <p:cNvSpPr txBox="1"/>
          <p:nvPr>
            <p:ph idx="3" type="body"/>
          </p:nvPr>
        </p:nvSpPr>
        <p:spPr>
          <a:xfrm>
            <a:off x="1255860" y="4105323"/>
            <a:ext cx="3804128" cy="4254949"/>
          </a:xfrm>
          <a:prstGeom prst="rect">
            <a:avLst/>
          </a:prstGeom>
          <a:noFill/>
          <a:ln>
            <a:noFill/>
          </a:ln>
        </p:spPr>
        <p:txBody>
          <a:bodyPr anchorCtr="0" anchor="t" bIns="45700" lIns="91425" spcFirstLastPara="1" rIns="91425" wrap="square" tIns="45700"/>
          <a:lstStyle>
            <a:lvl1pPr indent="-228600" lvl="0" marL="457200" marR="0" rtl="0" algn="just">
              <a:lnSpc>
                <a:spcPct val="122222"/>
              </a:lnSpc>
              <a:spcBef>
                <a:spcPts val="0"/>
              </a:spcBef>
              <a:spcAft>
                <a:spcPts val="0"/>
              </a:spcAft>
              <a:buClr>
                <a:schemeClr val="dk1"/>
              </a:buClr>
              <a:buSzPts val="1800"/>
              <a:buFont typeface="Arial"/>
              <a:buNone/>
              <a:defRPr b="0" i="0" sz="1800" u="none" cap="none" strike="noStrike">
                <a:solidFill>
                  <a:schemeClr val="dk1"/>
                </a:solidFill>
                <a:latin typeface="Roboto"/>
                <a:ea typeface="Roboto"/>
                <a:cs typeface="Roboto"/>
                <a:sym typeface="Roboto"/>
              </a:defRPr>
            </a:lvl1pPr>
            <a:lvl2pPr indent="-228600" lvl="1" marL="914400" marR="0" rtl="0" algn="l">
              <a:lnSpc>
                <a:spcPct val="90000"/>
              </a:lnSpc>
              <a:spcBef>
                <a:spcPts val="888"/>
              </a:spcBef>
              <a:spcAft>
                <a:spcPts val="0"/>
              </a:spcAft>
              <a:buClr>
                <a:srgbClr val="757070"/>
              </a:buClr>
              <a:buSzPts val="4000"/>
              <a:buFont typeface="Arial"/>
              <a:buNone/>
              <a:defRPr b="0" i="0" sz="4000" u="none" cap="none" strike="noStrike">
                <a:solidFill>
                  <a:srgbClr val="757070"/>
                </a:solidFill>
                <a:latin typeface="Lato"/>
                <a:ea typeface="Lato"/>
                <a:cs typeface="Lato"/>
                <a:sym typeface="Lato"/>
              </a:defRPr>
            </a:lvl2pPr>
            <a:lvl3pPr indent="-228600" lvl="2" marL="1371600" marR="0" rtl="0" algn="l">
              <a:lnSpc>
                <a:spcPct val="90000"/>
              </a:lnSpc>
              <a:spcBef>
                <a:spcPts val="888"/>
              </a:spcBef>
              <a:spcAft>
                <a:spcPts val="0"/>
              </a:spcAft>
              <a:buClr>
                <a:srgbClr val="757070"/>
              </a:buClr>
              <a:buSzPts val="3200"/>
              <a:buFont typeface="Arial"/>
              <a:buNone/>
              <a:defRPr b="0" i="0" sz="3200" u="none" cap="none" strike="noStrike">
                <a:solidFill>
                  <a:srgbClr val="757070"/>
                </a:solidFill>
                <a:latin typeface="Lato"/>
                <a:ea typeface="Lato"/>
                <a:cs typeface="Lato"/>
                <a:sym typeface="Lato"/>
              </a:defRPr>
            </a:lvl3pPr>
            <a:lvl4pPr indent="-228600" lvl="3" marL="1828800" marR="0" rtl="0" algn="l">
              <a:lnSpc>
                <a:spcPct val="90000"/>
              </a:lnSpc>
              <a:spcBef>
                <a:spcPts val="888"/>
              </a:spcBef>
              <a:spcAft>
                <a:spcPts val="0"/>
              </a:spcAft>
              <a:buClr>
                <a:srgbClr val="757070"/>
              </a:buClr>
              <a:buSzPts val="2800"/>
              <a:buFont typeface="Arial"/>
              <a:buNone/>
              <a:defRPr b="0" i="0" sz="2800" u="none" cap="none" strike="noStrike">
                <a:solidFill>
                  <a:srgbClr val="757070"/>
                </a:solidFill>
                <a:latin typeface="Lato"/>
                <a:ea typeface="Lato"/>
                <a:cs typeface="Lato"/>
                <a:sym typeface="Lato"/>
              </a:defRPr>
            </a:lvl4pPr>
            <a:lvl5pPr indent="-228600" lvl="4" marL="2286000" marR="0" rtl="0" algn="l">
              <a:lnSpc>
                <a:spcPct val="90000"/>
              </a:lnSpc>
              <a:spcBef>
                <a:spcPts val="888"/>
              </a:spcBef>
              <a:spcAft>
                <a:spcPts val="0"/>
              </a:spcAft>
              <a:buClr>
                <a:srgbClr val="757070"/>
              </a:buClr>
              <a:buSzPts val="2800"/>
              <a:buFont typeface="Arial"/>
              <a:buNone/>
              <a:defRPr b="0" i="0" sz="2800" u="none" cap="none" strike="noStrike">
                <a:solidFill>
                  <a:srgbClr val="757070"/>
                </a:solidFill>
                <a:latin typeface="Lato"/>
                <a:ea typeface="Lato"/>
                <a:cs typeface="Lato"/>
                <a:sym typeface="Lato"/>
              </a:defRPr>
            </a:lvl5pPr>
            <a:lvl6pPr indent="-431800" lvl="5" marL="27432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6pPr>
            <a:lvl7pPr indent="-431800" lvl="6" marL="32004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7pPr>
            <a:lvl8pPr indent="-431800" lvl="7" marL="36576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8pPr>
            <a:lvl9pPr indent="-431800" lvl="8" marL="41148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9pPr>
          </a:lstStyle>
          <a:p/>
        </p:txBody>
      </p:sp>
      <p:sp>
        <p:nvSpPr>
          <p:cNvPr id="101" name="Google Shape;101;p6"/>
          <p:cNvSpPr txBox="1"/>
          <p:nvPr>
            <p:ph idx="4" type="body"/>
          </p:nvPr>
        </p:nvSpPr>
        <p:spPr>
          <a:xfrm>
            <a:off x="1255860" y="2898389"/>
            <a:ext cx="3804128" cy="465144"/>
          </a:xfrm>
          <a:prstGeom prst="rect">
            <a:avLst/>
          </a:prstGeom>
          <a:noFill/>
          <a:ln>
            <a:noFill/>
          </a:ln>
        </p:spPr>
        <p:txBody>
          <a:bodyPr anchorCtr="0" anchor="t" bIns="45700" lIns="91425" spcFirstLastPara="1" rIns="91425" wrap="square" tIns="45700"/>
          <a:lstStyle>
            <a:lvl1pPr indent="-228600" lvl="0" marL="457200" marR="0" rtl="0" algn="l">
              <a:lnSpc>
                <a:spcPct val="100000"/>
              </a:lnSpc>
              <a:spcBef>
                <a:spcPts val="0"/>
              </a:spcBef>
              <a:spcAft>
                <a:spcPts val="0"/>
              </a:spcAft>
              <a:buClr>
                <a:srgbClr val="AEABAB"/>
              </a:buClr>
              <a:buSzPts val="2800"/>
              <a:buFont typeface="Arial"/>
              <a:buNone/>
              <a:defRPr b="0" i="0" sz="2800" u="none" cap="none" strike="noStrike">
                <a:solidFill>
                  <a:srgbClr val="AEABAB"/>
                </a:solidFill>
                <a:latin typeface="Roboto"/>
                <a:ea typeface="Roboto"/>
                <a:cs typeface="Roboto"/>
                <a:sym typeface="Roboto"/>
              </a:defRPr>
            </a:lvl1pPr>
            <a:lvl2pPr indent="-482600" lvl="1" marL="914400" marR="0" rtl="0" algn="l">
              <a:lnSpc>
                <a:spcPct val="90000"/>
              </a:lnSpc>
              <a:spcBef>
                <a:spcPts val="888"/>
              </a:spcBef>
              <a:spcAft>
                <a:spcPts val="0"/>
              </a:spcAft>
              <a:buClr>
                <a:schemeClr val="dk1"/>
              </a:buClr>
              <a:buSzPts val="4000"/>
              <a:buFont typeface="Arial"/>
              <a:buChar char="•"/>
              <a:defRPr b="0" i="0" sz="4000" u="none" cap="none" strike="noStrike">
                <a:solidFill>
                  <a:schemeClr val="dk1"/>
                </a:solidFill>
                <a:latin typeface="Roboto"/>
                <a:ea typeface="Roboto"/>
                <a:cs typeface="Roboto"/>
                <a:sym typeface="Roboto"/>
              </a:defRPr>
            </a:lvl2pPr>
            <a:lvl3pPr indent="-431800" lvl="2" marL="13716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Roboto"/>
                <a:ea typeface="Roboto"/>
                <a:cs typeface="Roboto"/>
                <a:sym typeface="Roboto"/>
              </a:defRPr>
            </a:lvl3pPr>
            <a:lvl4pPr indent="-406400" lvl="3" marL="1828800" marR="0" rtl="0" algn="l">
              <a:lnSpc>
                <a:spcPct val="90000"/>
              </a:lnSpc>
              <a:spcBef>
                <a:spcPts val="888"/>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4pPr>
            <a:lvl5pPr indent="-406400" lvl="4" marL="2286000" marR="0" rtl="0" algn="l">
              <a:lnSpc>
                <a:spcPct val="90000"/>
              </a:lnSpc>
              <a:spcBef>
                <a:spcPts val="888"/>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5pPr>
            <a:lvl6pPr indent="-431800" lvl="5" marL="27432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6pPr>
            <a:lvl7pPr indent="-431800" lvl="6" marL="32004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7pPr>
            <a:lvl8pPr indent="-431800" lvl="7" marL="36576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8pPr>
            <a:lvl9pPr indent="-431800" lvl="8" marL="41148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9pPr>
          </a:lstStyle>
          <a:p/>
        </p:txBody>
      </p:sp>
      <p:sp>
        <p:nvSpPr>
          <p:cNvPr id="102" name="Google Shape;102;p6"/>
          <p:cNvSpPr/>
          <p:nvPr>
            <p:ph idx="5" type="pic"/>
          </p:nvPr>
        </p:nvSpPr>
        <p:spPr>
          <a:xfrm>
            <a:off x="5573713" y="2898775"/>
            <a:ext cx="4476788" cy="5461000"/>
          </a:xfrm>
          <a:prstGeom prst="rect">
            <a:avLst/>
          </a:prstGeom>
          <a:noFill/>
          <a:ln>
            <a:noFill/>
          </a:ln>
        </p:spPr>
        <p:txBody>
          <a:bodyPr anchorCtr="0" anchor="t" bIns="45700" lIns="91425" spcFirstLastPara="1" rIns="91425" wrap="square" tIns="45700"/>
          <a:lstStyle>
            <a:lvl1pPr lvl="0" marR="0" rtl="0" algn="l">
              <a:lnSpc>
                <a:spcPct val="90000"/>
              </a:lnSpc>
              <a:spcBef>
                <a:spcPts val="1778"/>
              </a:spcBef>
              <a:spcAft>
                <a:spcPts val="0"/>
              </a:spcAft>
              <a:buClr>
                <a:schemeClr val="dk1"/>
              </a:buClr>
              <a:buSzPts val="4800"/>
              <a:buFont typeface="Arial"/>
              <a:buChar char="•"/>
              <a:defRPr b="0" i="0" sz="4800" u="none" cap="none" strike="noStrike">
                <a:solidFill>
                  <a:schemeClr val="dk1"/>
                </a:solidFill>
                <a:latin typeface="Roboto"/>
                <a:ea typeface="Roboto"/>
                <a:cs typeface="Roboto"/>
                <a:sym typeface="Roboto"/>
              </a:defRPr>
            </a:lvl1pPr>
            <a:lvl2pPr lvl="1" marR="0" rtl="0" algn="l">
              <a:lnSpc>
                <a:spcPct val="90000"/>
              </a:lnSpc>
              <a:spcBef>
                <a:spcPts val="888"/>
              </a:spcBef>
              <a:spcAft>
                <a:spcPts val="0"/>
              </a:spcAft>
              <a:buClr>
                <a:schemeClr val="dk1"/>
              </a:buClr>
              <a:buSzPts val="4000"/>
              <a:buFont typeface="Arial"/>
              <a:buChar char="•"/>
              <a:defRPr b="0" i="0" sz="4000" u="none" cap="none" strike="noStrike">
                <a:solidFill>
                  <a:schemeClr val="dk1"/>
                </a:solidFill>
                <a:latin typeface="Roboto"/>
                <a:ea typeface="Roboto"/>
                <a:cs typeface="Roboto"/>
                <a:sym typeface="Roboto"/>
              </a:defRPr>
            </a:lvl2pPr>
            <a:lvl3pPr lvl="2"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Roboto"/>
                <a:ea typeface="Roboto"/>
                <a:cs typeface="Roboto"/>
                <a:sym typeface="Roboto"/>
              </a:defRPr>
            </a:lvl3pPr>
            <a:lvl4pPr lvl="3" marR="0" rtl="0" algn="l">
              <a:lnSpc>
                <a:spcPct val="90000"/>
              </a:lnSpc>
              <a:spcBef>
                <a:spcPts val="888"/>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4pPr>
            <a:lvl5pPr lvl="4" marR="0" rtl="0" algn="l">
              <a:lnSpc>
                <a:spcPct val="90000"/>
              </a:lnSpc>
              <a:spcBef>
                <a:spcPts val="888"/>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5pPr>
            <a:lvl6pPr lvl="5"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6pPr>
            <a:lvl7pPr lvl="6"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7pPr>
            <a:lvl8pPr lvl="7"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8pPr>
            <a:lvl9pPr lvl="8"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9pPr>
          </a:lstStyle>
          <a:p/>
        </p:txBody>
      </p:sp>
    </p:spTree>
  </p:cSld>
  <p:clrMapOvr>
    <a:masterClrMapping/>
  </p:clrMapOvr>
  <p:extLst>
    <p:ext uri="{DCECCB84-F9BA-43D5-87BE-67443E8EF086}">
      <p15:sldGuideLst>
        <p15:guide id="1" orient="horz" pos="249">
          <p15:clr>
            <a:srgbClr val="FBAE40"/>
          </p15:clr>
        </p15:guide>
        <p15:guide id="2" pos="700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10_Layout Personalizado">
  <p:cSld name="10_Layout Personalizado">
    <p:spTree>
      <p:nvGrpSpPr>
        <p:cNvPr id="103" name="Shape 103"/>
        <p:cNvGrpSpPr/>
        <p:nvPr/>
      </p:nvGrpSpPr>
      <p:grpSpPr>
        <a:xfrm>
          <a:off x="0" y="0"/>
          <a:ext cx="0" cy="0"/>
          <a:chOff x="0" y="0"/>
          <a:chExt cx="0" cy="0"/>
        </a:xfrm>
      </p:grpSpPr>
      <p:sp>
        <p:nvSpPr>
          <p:cNvPr id="104" name="Google Shape;104;p7"/>
          <p:cNvSpPr/>
          <p:nvPr/>
        </p:nvSpPr>
        <p:spPr>
          <a:xfrm>
            <a:off x="10744200" y="0"/>
            <a:ext cx="5505451" cy="9143999"/>
          </a:xfrm>
          <a:prstGeom prst="rect">
            <a:avLst/>
          </a:prstGeom>
          <a:solidFill>
            <a:srgbClr val="0B549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Roboto"/>
              <a:ea typeface="Roboto"/>
              <a:cs typeface="Roboto"/>
              <a:sym typeface="Roboto"/>
            </a:endParaRPr>
          </a:p>
        </p:txBody>
      </p:sp>
      <p:sp>
        <p:nvSpPr>
          <p:cNvPr id="105" name="Google Shape;105;p7"/>
          <p:cNvSpPr txBox="1"/>
          <p:nvPr>
            <p:ph idx="1" type="body"/>
          </p:nvPr>
        </p:nvSpPr>
        <p:spPr>
          <a:xfrm>
            <a:off x="11381701" y="2761131"/>
            <a:ext cx="4174251" cy="4540566"/>
          </a:xfrm>
          <a:prstGeom prst="rect">
            <a:avLst/>
          </a:prstGeom>
          <a:noFill/>
          <a:ln>
            <a:noFill/>
          </a:ln>
        </p:spPr>
        <p:txBody>
          <a:bodyPr anchorCtr="0" anchor="ctr" bIns="45700" lIns="91425" spcFirstLastPara="1" rIns="91425" wrap="square" tIns="45700"/>
          <a:lstStyle>
            <a:lvl1pPr indent="-228600" lvl="0" marL="457200" marR="0" rtl="0" algn="l">
              <a:lnSpc>
                <a:spcPct val="133333"/>
              </a:lnSpc>
              <a:spcBef>
                <a:spcPts val="0"/>
              </a:spcBef>
              <a:spcAft>
                <a:spcPts val="0"/>
              </a:spcAft>
              <a:buClr>
                <a:schemeClr val="lt1"/>
              </a:buClr>
              <a:buSzPts val="2400"/>
              <a:buFont typeface="Arial"/>
              <a:buNone/>
              <a:defRPr b="1" i="0" sz="2400" u="none" cap="none" strike="noStrike">
                <a:solidFill>
                  <a:schemeClr val="lt1"/>
                </a:solidFill>
                <a:latin typeface="Roboto"/>
                <a:ea typeface="Roboto"/>
                <a:cs typeface="Roboto"/>
                <a:sym typeface="Roboto"/>
              </a:defRPr>
            </a:lvl1pPr>
            <a:lvl2pPr indent="-228600" lvl="1" marL="914400" marR="0" rtl="0" algn="l">
              <a:lnSpc>
                <a:spcPct val="90000"/>
              </a:lnSpc>
              <a:spcBef>
                <a:spcPts val="888"/>
              </a:spcBef>
              <a:spcAft>
                <a:spcPts val="0"/>
              </a:spcAft>
              <a:buClr>
                <a:srgbClr val="757070"/>
              </a:buClr>
              <a:buSzPts val="4000"/>
              <a:buFont typeface="Arial"/>
              <a:buNone/>
              <a:defRPr b="0" i="0" sz="4000" u="none" cap="none" strike="noStrike">
                <a:solidFill>
                  <a:srgbClr val="757070"/>
                </a:solidFill>
                <a:latin typeface="Lato"/>
                <a:ea typeface="Lato"/>
                <a:cs typeface="Lato"/>
                <a:sym typeface="Lato"/>
              </a:defRPr>
            </a:lvl2pPr>
            <a:lvl3pPr indent="-228600" lvl="2" marL="1371600" marR="0" rtl="0" algn="l">
              <a:lnSpc>
                <a:spcPct val="90000"/>
              </a:lnSpc>
              <a:spcBef>
                <a:spcPts val="888"/>
              </a:spcBef>
              <a:spcAft>
                <a:spcPts val="0"/>
              </a:spcAft>
              <a:buClr>
                <a:srgbClr val="757070"/>
              </a:buClr>
              <a:buSzPts val="3200"/>
              <a:buFont typeface="Arial"/>
              <a:buNone/>
              <a:defRPr b="0" i="0" sz="3200" u="none" cap="none" strike="noStrike">
                <a:solidFill>
                  <a:srgbClr val="757070"/>
                </a:solidFill>
                <a:latin typeface="Lato"/>
                <a:ea typeface="Lato"/>
                <a:cs typeface="Lato"/>
                <a:sym typeface="Lato"/>
              </a:defRPr>
            </a:lvl3pPr>
            <a:lvl4pPr indent="-228600" lvl="3" marL="1828800" marR="0" rtl="0" algn="l">
              <a:lnSpc>
                <a:spcPct val="90000"/>
              </a:lnSpc>
              <a:spcBef>
                <a:spcPts val="888"/>
              </a:spcBef>
              <a:spcAft>
                <a:spcPts val="0"/>
              </a:spcAft>
              <a:buClr>
                <a:srgbClr val="757070"/>
              </a:buClr>
              <a:buSzPts val="2800"/>
              <a:buFont typeface="Arial"/>
              <a:buNone/>
              <a:defRPr b="0" i="0" sz="2800" u="none" cap="none" strike="noStrike">
                <a:solidFill>
                  <a:srgbClr val="757070"/>
                </a:solidFill>
                <a:latin typeface="Lato"/>
                <a:ea typeface="Lato"/>
                <a:cs typeface="Lato"/>
                <a:sym typeface="Lato"/>
              </a:defRPr>
            </a:lvl4pPr>
            <a:lvl5pPr indent="-228600" lvl="4" marL="2286000" marR="0" rtl="0" algn="l">
              <a:lnSpc>
                <a:spcPct val="90000"/>
              </a:lnSpc>
              <a:spcBef>
                <a:spcPts val="888"/>
              </a:spcBef>
              <a:spcAft>
                <a:spcPts val="0"/>
              </a:spcAft>
              <a:buClr>
                <a:srgbClr val="757070"/>
              </a:buClr>
              <a:buSzPts val="2800"/>
              <a:buFont typeface="Arial"/>
              <a:buNone/>
              <a:defRPr b="0" i="0" sz="2800" u="none" cap="none" strike="noStrike">
                <a:solidFill>
                  <a:srgbClr val="757070"/>
                </a:solidFill>
                <a:latin typeface="Lato"/>
                <a:ea typeface="Lato"/>
                <a:cs typeface="Lato"/>
                <a:sym typeface="Lato"/>
              </a:defRPr>
            </a:lvl5pPr>
            <a:lvl6pPr indent="-431800" lvl="5" marL="27432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6pPr>
            <a:lvl7pPr indent="-431800" lvl="6" marL="32004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7pPr>
            <a:lvl8pPr indent="-431800" lvl="7" marL="36576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8pPr>
            <a:lvl9pPr indent="-431800" lvl="8" marL="41148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9pPr>
          </a:lstStyle>
          <a:p/>
        </p:txBody>
      </p:sp>
      <p:pic>
        <p:nvPicPr>
          <p:cNvPr id="106" name="Google Shape;106;p7"/>
          <p:cNvPicPr preferRelativeResize="0"/>
          <p:nvPr/>
        </p:nvPicPr>
        <p:blipFill rotWithShape="1">
          <a:blip r:embed="rId2">
            <a:alphaModFix/>
          </a:blip>
          <a:srcRect b="0" l="0" r="0" t="0"/>
          <a:stretch/>
        </p:blipFill>
        <p:spPr>
          <a:xfrm>
            <a:off x="11144687" y="557930"/>
            <a:ext cx="4648278" cy="2061029"/>
          </a:xfrm>
          <a:prstGeom prst="rect">
            <a:avLst/>
          </a:prstGeom>
          <a:noFill/>
          <a:ln>
            <a:noFill/>
          </a:ln>
        </p:spPr>
      </p:pic>
      <p:sp>
        <p:nvSpPr>
          <p:cNvPr id="107" name="Google Shape;107;p7"/>
          <p:cNvSpPr txBox="1"/>
          <p:nvPr>
            <p:ph idx="2" type="body"/>
          </p:nvPr>
        </p:nvSpPr>
        <p:spPr>
          <a:xfrm>
            <a:off x="1224124" y="1261535"/>
            <a:ext cx="9063390" cy="1265959"/>
          </a:xfrm>
          <a:prstGeom prst="rect">
            <a:avLst/>
          </a:prstGeom>
          <a:noFill/>
          <a:ln>
            <a:noFill/>
          </a:ln>
        </p:spPr>
        <p:txBody>
          <a:bodyPr anchorCtr="0" anchor="t" bIns="45700" lIns="91425" spcFirstLastPara="1" rIns="91425" wrap="square" tIns="45700"/>
          <a:lstStyle>
            <a:lvl1pPr indent="-228600" lvl="0" marL="457200" marR="0" rtl="0" algn="l">
              <a:lnSpc>
                <a:spcPct val="112857"/>
              </a:lnSpc>
              <a:spcBef>
                <a:spcPts val="0"/>
              </a:spcBef>
              <a:spcAft>
                <a:spcPts val="0"/>
              </a:spcAft>
              <a:buClr>
                <a:srgbClr val="7F7F7F"/>
              </a:buClr>
              <a:buSzPts val="4200"/>
              <a:buFont typeface="Arial"/>
              <a:buNone/>
              <a:defRPr b="0" i="0" sz="4200" u="none" cap="none" strike="noStrike">
                <a:solidFill>
                  <a:srgbClr val="7F7F7F"/>
                </a:solidFill>
                <a:latin typeface="Roboto"/>
                <a:ea typeface="Roboto"/>
                <a:cs typeface="Roboto"/>
                <a:sym typeface="Roboto"/>
              </a:defRPr>
            </a:lvl1pPr>
            <a:lvl2pPr indent="-482600" lvl="1" marL="914400" marR="0" rtl="0" algn="l">
              <a:lnSpc>
                <a:spcPct val="90000"/>
              </a:lnSpc>
              <a:spcBef>
                <a:spcPts val="888"/>
              </a:spcBef>
              <a:spcAft>
                <a:spcPts val="0"/>
              </a:spcAft>
              <a:buClr>
                <a:schemeClr val="dk1"/>
              </a:buClr>
              <a:buSzPts val="4000"/>
              <a:buFont typeface="Arial"/>
              <a:buChar char="•"/>
              <a:defRPr b="0" i="0" sz="4000" u="none" cap="none" strike="noStrike">
                <a:solidFill>
                  <a:schemeClr val="dk1"/>
                </a:solidFill>
                <a:latin typeface="Roboto"/>
                <a:ea typeface="Roboto"/>
                <a:cs typeface="Roboto"/>
                <a:sym typeface="Roboto"/>
              </a:defRPr>
            </a:lvl2pPr>
            <a:lvl3pPr indent="-431800" lvl="2" marL="13716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Roboto"/>
                <a:ea typeface="Roboto"/>
                <a:cs typeface="Roboto"/>
                <a:sym typeface="Roboto"/>
              </a:defRPr>
            </a:lvl3pPr>
            <a:lvl4pPr indent="-406400" lvl="3" marL="1828800" marR="0" rtl="0" algn="l">
              <a:lnSpc>
                <a:spcPct val="90000"/>
              </a:lnSpc>
              <a:spcBef>
                <a:spcPts val="888"/>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4pPr>
            <a:lvl5pPr indent="-406400" lvl="4" marL="2286000" marR="0" rtl="0" algn="l">
              <a:lnSpc>
                <a:spcPct val="90000"/>
              </a:lnSpc>
              <a:spcBef>
                <a:spcPts val="888"/>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5pPr>
            <a:lvl6pPr indent="-431800" lvl="5" marL="27432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6pPr>
            <a:lvl7pPr indent="-431800" lvl="6" marL="32004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7pPr>
            <a:lvl8pPr indent="-431800" lvl="7" marL="36576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8pPr>
            <a:lvl9pPr indent="-431800" lvl="8" marL="41148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9pPr>
          </a:lstStyle>
          <a:p/>
        </p:txBody>
      </p:sp>
      <p:sp>
        <p:nvSpPr>
          <p:cNvPr id="108" name="Google Shape;108;p7"/>
          <p:cNvSpPr txBox="1"/>
          <p:nvPr>
            <p:ph idx="3" type="body"/>
          </p:nvPr>
        </p:nvSpPr>
        <p:spPr>
          <a:xfrm>
            <a:off x="1255860" y="4105323"/>
            <a:ext cx="3804128" cy="4254949"/>
          </a:xfrm>
          <a:prstGeom prst="rect">
            <a:avLst/>
          </a:prstGeom>
          <a:noFill/>
          <a:ln>
            <a:noFill/>
          </a:ln>
        </p:spPr>
        <p:txBody>
          <a:bodyPr anchorCtr="0" anchor="t" bIns="45700" lIns="91425" spcFirstLastPara="1" rIns="91425" wrap="square" tIns="45700"/>
          <a:lstStyle>
            <a:lvl1pPr indent="-228600" lvl="0" marL="457200" marR="0" rtl="0" algn="just">
              <a:lnSpc>
                <a:spcPct val="122222"/>
              </a:lnSpc>
              <a:spcBef>
                <a:spcPts val="0"/>
              </a:spcBef>
              <a:spcAft>
                <a:spcPts val="0"/>
              </a:spcAft>
              <a:buClr>
                <a:schemeClr val="dk1"/>
              </a:buClr>
              <a:buSzPts val="1800"/>
              <a:buFont typeface="Arial"/>
              <a:buNone/>
              <a:defRPr b="0" i="0" sz="1800" u="none" cap="none" strike="noStrike">
                <a:solidFill>
                  <a:schemeClr val="dk1"/>
                </a:solidFill>
                <a:latin typeface="Roboto"/>
                <a:ea typeface="Roboto"/>
                <a:cs typeface="Roboto"/>
                <a:sym typeface="Roboto"/>
              </a:defRPr>
            </a:lvl1pPr>
            <a:lvl2pPr indent="-228600" lvl="1" marL="914400" marR="0" rtl="0" algn="l">
              <a:lnSpc>
                <a:spcPct val="90000"/>
              </a:lnSpc>
              <a:spcBef>
                <a:spcPts val="888"/>
              </a:spcBef>
              <a:spcAft>
                <a:spcPts val="0"/>
              </a:spcAft>
              <a:buClr>
                <a:srgbClr val="757070"/>
              </a:buClr>
              <a:buSzPts val="4000"/>
              <a:buFont typeface="Arial"/>
              <a:buNone/>
              <a:defRPr b="0" i="0" sz="4000" u="none" cap="none" strike="noStrike">
                <a:solidFill>
                  <a:srgbClr val="757070"/>
                </a:solidFill>
                <a:latin typeface="Lato"/>
                <a:ea typeface="Lato"/>
                <a:cs typeface="Lato"/>
                <a:sym typeface="Lato"/>
              </a:defRPr>
            </a:lvl2pPr>
            <a:lvl3pPr indent="-228600" lvl="2" marL="1371600" marR="0" rtl="0" algn="l">
              <a:lnSpc>
                <a:spcPct val="90000"/>
              </a:lnSpc>
              <a:spcBef>
                <a:spcPts val="888"/>
              </a:spcBef>
              <a:spcAft>
                <a:spcPts val="0"/>
              </a:spcAft>
              <a:buClr>
                <a:srgbClr val="757070"/>
              </a:buClr>
              <a:buSzPts val="3200"/>
              <a:buFont typeface="Arial"/>
              <a:buNone/>
              <a:defRPr b="0" i="0" sz="3200" u="none" cap="none" strike="noStrike">
                <a:solidFill>
                  <a:srgbClr val="757070"/>
                </a:solidFill>
                <a:latin typeface="Lato"/>
                <a:ea typeface="Lato"/>
                <a:cs typeface="Lato"/>
                <a:sym typeface="Lato"/>
              </a:defRPr>
            </a:lvl3pPr>
            <a:lvl4pPr indent="-228600" lvl="3" marL="1828800" marR="0" rtl="0" algn="l">
              <a:lnSpc>
                <a:spcPct val="90000"/>
              </a:lnSpc>
              <a:spcBef>
                <a:spcPts val="888"/>
              </a:spcBef>
              <a:spcAft>
                <a:spcPts val="0"/>
              </a:spcAft>
              <a:buClr>
                <a:srgbClr val="757070"/>
              </a:buClr>
              <a:buSzPts val="2800"/>
              <a:buFont typeface="Arial"/>
              <a:buNone/>
              <a:defRPr b="0" i="0" sz="2800" u="none" cap="none" strike="noStrike">
                <a:solidFill>
                  <a:srgbClr val="757070"/>
                </a:solidFill>
                <a:latin typeface="Lato"/>
                <a:ea typeface="Lato"/>
                <a:cs typeface="Lato"/>
                <a:sym typeface="Lato"/>
              </a:defRPr>
            </a:lvl4pPr>
            <a:lvl5pPr indent="-228600" lvl="4" marL="2286000" marR="0" rtl="0" algn="l">
              <a:lnSpc>
                <a:spcPct val="90000"/>
              </a:lnSpc>
              <a:spcBef>
                <a:spcPts val="888"/>
              </a:spcBef>
              <a:spcAft>
                <a:spcPts val="0"/>
              </a:spcAft>
              <a:buClr>
                <a:srgbClr val="757070"/>
              </a:buClr>
              <a:buSzPts val="2800"/>
              <a:buFont typeface="Arial"/>
              <a:buNone/>
              <a:defRPr b="0" i="0" sz="2800" u="none" cap="none" strike="noStrike">
                <a:solidFill>
                  <a:srgbClr val="757070"/>
                </a:solidFill>
                <a:latin typeface="Lato"/>
                <a:ea typeface="Lato"/>
                <a:cs typeface="Lato"/>
                <a:sym typeface="Lato"/>
              </a:defRPr>
            </a:lvl5pPr>
            <a:lvl6pPr indent="-431800" lvl="5" marL="27432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6pPr>
            <a:lvl7pPr indent="-431800" lvl="6" marL="32004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7pPr>
            <a:lvl8pPr indent="-431800" lvl="7" marL="36576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8pPr>
            <a:lvl9pPr indent="-431800" lvl="8" marL="41148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9pPr>
          </a:lstStyle>
          <a:p/>
        </p:txBody>
      </p:sp>
      <p:sp>
        <p:nvSpPr>
          <p:cNvPr id="109" name="Google Shape;109;p7"/>
          <p:cNvSpPr txBox="1"/>
          <p:nvPr>
            <p:ph idx="4" type="body"/>
          </p:nvPr>
        </p:nvSpPr>
        <p:spPr>
          <a:xfrm>
            <a:off x="1255860" y="2898389"/>
            <a:ext cx="3804128" cy="465144"/>
          </a:xfrm>
          <a:prstGeom prst="rect">
            <a:avLst/>
          </a:prstGeom>
          <a:noFill/>
          <a:ln>
            <a:noFill/>
          </a:ln>
        </p:spPr>
        <p:txBody>
          <a:bodyPr anchorCtr="0" anchor="t" bIns="45700" lIns="91425" spcFirstLastPara="1" rIns="91425" wrap="square" tIns="45700"/>
          <a:lstStyle>
            <a:lvl1pPr indent="-228600" lvl="0" marL="457200" marR="0" rtl="0" algn="l">
              <a:lnSpc>
                <a:spcPct val="100000"/>
              </a:lnSpc>
              <a:spcBef>
                <a:spcPts val="0"/>
              </a:spcBef>
              <a:spcAft>
                <a:spcPts val="0"/>
              </a:spcAft>
              <a:buClr>
                <a:srgbClr val="AEABAB"/>
              </a:buClr>
              <a:buSzPts val="2800"/>
              <a:buFont typeface="Arial"/>
              <a:buNone/>
              <a:defRPr b="0" i="0" sz="2800" u="none" cap="none" strike="noStrike">
                <a:solidFill>
                  <a:srgbClr val="AEABAB"/>
                </a:solidFill>
                <a:latin typeface="Roboto"/>
                <a:ea typeface="Roboto"/>
                <a:cs typeface="Roboto"/>
                <a:sym typeface="Roboto"/>
              </a:defRPr>
            </a:lvl1pPr>
            <a:lvl2pPr indent="-482600" lvl="1" marL="914400" marR="0" rtl="0" algn="l">
              <a:lnSpc>
                <a:spcPct val="90000"/>
              </a:lnSpc>
              <a:spcBef>
                <a:spcPts val="888"/>
              </a:spcBef>
              <a:spcAft>
                <a:spcPts val="0"/>
              </a:spcAft>
              <a:buClr>
                <a:schemeClr val="dk1"/>
              </a:buClr>
              <a:buSzPts val="4000"/>
              <a:buFont typeface="Arial"/>
              <a:buChar char="•"/>
              <a:defRPr b="0" i="0" sz="4000" u="none" cap="none" strike="noStrike">
                <a:solidFill>
                  <a:schemeClr val="dk1"/>
                </a:solidFill>
                <a:latin typeface="Roboto"/>
                <a:ea typeface="Roboto"/>
                <a:cs typeface="Roboto"/>
                <a:sym typeface="Roboto"/>
              </a:defRPr>
            </a:lvl2pPr>
            <a:lvl3pPr indent="-431800" lvl="2" marL="13716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Roboto"/>
                <a:ea typeface="Roboto"/>
                <a:cs typeface="Roboto"/>
                <a:sym typeface="Roboto"/>
              </a:defRPr>
            </a:lvl3pPr>
            <a:lvl4pPr indent="-406400" lvl="3" marL="1828800" marR="0" rtl="0" algn="l">
              <a:lnSpc>
                <a:spcPct val="90000"/>
              </a:lnSpc>
              <a:spcBef>
                <a:spcPts val="888"/>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4pPr>
            <a:lvl5pPr indent="-406400" lvl="4" marL="2286000" marR="0" rtl="0" algn="l">
              <a:lnSpc>
                <a:spcPct val="90000"/>
              </a:lnSpc>
              <a:spcBef>
                <a:spcPts val="888"/>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5pPr>
            <a:lvl6pPr indent="-431800" lvl="5" marL="27432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6pPr>
            <a:lvl7pPr indent="-431800" lvl="6" marL="32004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7pPr>
            <a:lvl8pPr indent="-431800" lvl="7" marL="36576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8pPr>
            <a:lvl9pPr indent="-431800" lvl="8" marL="41148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9pPr>
          </a:lstStyle>
          <a:p/>
        </p:txBody>
      </p:sp>
      <p:sp>
        <p:nvSpPr>
          <p:cNvPr id="110" name="Google Shape;110;p7"/>
          <p:cNvSpPr/>
          <p:nvPr>
            <p:ph idx="5" type="pic"/>
          </p:nvPr>
        </p:nvSpPr>
        <p:spPr>
          <a:xfrm>
            <a:off x="5573713" y="2898775"/>
            <a:ext cx="4713801" cy="5461000"/>
          </a:xfrm>
          <a:prstGeom prst="rect">
            <a:avLst/>
          </a:prstGeom>
          <a:noFill/>
          <a:ln>
            <a:noFill/>
          </a:ln>
        </p:spPr>
        <p:txBody>
          <a:bodyPr anchorCtr="0" anchor="t" bIns="45700" lIns="91425" spcFirstLastPara="1" rIns="91425" wrap="square" tIns="45700"/>
          <a:lstStyle>
            <a:lvl1pPr lvl="0" marR="0" rtl="0" algn="l">
              <a:lnSpc>
                <a:spcPct val="90000"/>
              </a:lnSpc>
              <a:spcBef>
                <a:spcPts val="1778"/>
              </a:spcBef>
              <a:spcAft>
                <a:spcPts val="0"/>
              </a:spcAft>
              <a:buClr>
                <a:schemeClr val="dk1"/>
              </a:buClr>
              <a:buSzPts val="4800"/>
              <a:buFont typeface="Arial"/>
              <a:buChar char="•"/>
              <a:defRPr b="0" i="0" sz="4800" u="none" cap="none" strike="noStrike">
                <a:solidFill>
                  <a:schemeClr val="dk1"/>
                </a:solidFill>
                <a:latin typeface="Roboto"/>
                <a:ea typeface="Roboto"/>
                <a:cs typeface="Roboto"/>
                <a:sym typeface="Roboto"/>
              </a:defRPr>
            </a:lvl1pPr>
            <a:lvl2pPr lvl="1" marR="0" rtl="0" algn="l">
              <a:lnSpc>
                <a:spcPct val="90000"/>
              </a:lnSpc>
              <a:spcBef>
                <a:spcPts val="888"/>
              </a:spcBef>
              <a:spcAft>
                <a:spcPts val="0"/>
              </a:spcAft>
              <a:buClr>
                <a:schemeClr val="dk1"/>
              </a:buClr>
              <a:buSzPts val="4000"/>
              <a:buFont typeface="Arial"/>
              <a:buChar char="•"/>
              <a:defRPr b="0" i="0" sz="4000" u="none" cap="none" strike="noStrike">
                <a:solidFill>
                  <a:schemeClr val="dk1"/>
                </a:solidFill>
                <a:latin typeface="Roboto"/>
                <a:ea typeface="Roboto"/>
                <a:cs typeface="Roboto"/>
                <a:sym typeface="Roboto"/>
              </a:defRPr>
            </a:lvl2pPr>
            <a:lvl3pPr lvl="2"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Roboto"/>
                <a:ea typeface="Roboto"/>
                <a:cs typeface="Roboto"/>
                <a:sym typeface="Roboto"/>
              </a:defRPr>
            </a:lvl3pPr>
            <a:lvl4pPr lvl="3" marR="0" rtl="0" algn="l">
              <a:lnSpc>
                <a:spcPct val="90000"/>
              </a:lnSpc>
              <a:spcBef>
                <a:spcPts val="888"/>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4pPr>
            <a:lvl5pPr lvl="4" marR="0" rtl="0" algn="l">
              <a:lnSpc>
                <a:spcPct val="90000"/>
              </a:lnSpc>
              <a:spcBef>
                <a:spcPts val="888"/>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5pPr>
            <a:lvl6pPr lvl="5"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6pPr>
            <a:lvl7pPr lvl="6"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7pPr>
            <a:lvl8pPr lvl="7"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8pPr>
            <a:lvl9pPr lvl="8"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9pPr>
          </a:lstStyle>
          <a:p/>
        </p:txBody>
      </p:sp>
    </p:spTree>
  </p:cSld>
  <p:clrMapOvr>
    <a:masterClrMapping/>
  </p:clrMapOvr>
  <p:extLst>
    <p:ext uri="{DCECCB84-F9BA-43D5-87BE-67443E8EF086}">
      <p15:sldGuideLst>
        <p15:guide id="1" orient="horz" pos="249">
          <p15:clr>
            <a:srgbClr val="FBAE40"/>
          </p15:clr>
        </p15:guide>
        <p15:guide id="2" pos="7023">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2_Layout Personalizado" showMasterSp="0">
  <p:cSld name="2_Layout Personalizado">
    <p:spTree>
      <p:nvGrpSpPr>
        <p:cNvPr id="111" name="Shape 111"/>
        <p:cNvGrpSpPr/>
        <p:nvPr/>
      </p:nvGrpSpPr>
      <p:grpSpPr>
        <a:xfrm>
          <a:off x="0" y="0"/>
          <a:ext cx="0" cy="0"/>
          <a:chOff x="0" y="0"/>
          <a:chExt cx="0" cy="0"/>
        </a:xfrm>
      </p:grpSpPr>
      <p:sp>
        <p:nvSpPr>
          <p:cNvPr id="112" name="Google Shape;112;p8"/>
          <p:cNvSpPr/>
          <p:nvPr/>
        </p:nvSpPr>
        <p:spPr>
          <a:xfrm>
            <a:off x="10844463" y="1"/>
            <a:ext cx="5405188" cy="914400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Roboto"/>
              <a:ea typeface="Roboto"/>
              <a:cs typeface="Roboto"/>
              <a:sym typeface="Roboto"/>
            </a:endParaRPr>
          </a:p>
        </p:txBody>
      </p:sp>
      <p:sp>
        <p:nvSpPr>
          <p:cNvPr id="113" name="Google Shape;113;p8"/>
          <p:cNvSpPr txBox="1"/>
          <p:nvPr>
            <p:ph idx="1" type="body"/>
          </p:nvPr>
        </p:nvSpPr>
        <p:spPr>
          <a:xfrm>
            <a:off x="11381701" y="2761131"/>
            <a:ext cx="4174251" cy="4540566"/>
          </a:xfrm>
          <a:prstGeom prst="rect">
            <a:avLst/>
          </a:prstGeom>
          <a:noFill/>
          <a:ln>
            <a:noFill/>
          </a:ln>
        </p:spPr>
        <p:txBody>
          <a:bodyPr anchorCtr="0" anchor="ctr" bIns="45700" lIns="91425" spcFirstLastPara="1" rIns="91425" wrap="square" tIns="45700"/>
          <a:lstStyle>
            <a:lvl1pPr indent="-228600" lvl="0" marL="457200" marR="0" rtl="0" algn="l">
              <a:lnSpc>
                <a:spcPct val="133333"/>
              </a:lnSpc>
              <a:spcBef>
                <a:spcPts val="0"/>
              </a:spcBef>
              <a:spcAft>
                <a:spcPts val="0"/>
              </a:spcAft>
              <a:buClr>
                <a:schemeClr val="lt1"/>
              </a:buClr>
              <a:buSzPts val="2400"/>
              <a:buFont typeface="Arial"/>
              <a:buNone/>
              <a:defRPr b="1" i="0" sz="2400" u="none" cap="none" strike="noStrike">
                <a:solidFill>
                  <a:schemeClr val="lt1"/>
                </a:solidFill>
                <a:latin typeface="Roboto"/>
                <a:ea typeface="Roboto"/>
                <a:cs typeface="Roboto"/>
                <a:sym typeface="Roboto"/>
              </a:defRPr>
            </a:lvl1pPr>
            <a:lvl2pPr indent="-228600" lvl="1" marL="914400" marR="0" rtl="0" algn="l">
              <a:lnSpc>
                <a:spcPct val="90000"/>
              </a:lnSpc>
              <a:spcBef>
                <a:spcPts val="888"/>
              </a:spcBef>
              <a:spcAft>
                <a:spcPts val="0"/>
              </a:spcAft>
              <a:buClr>
                <a:srgbClr val="757070"/>
              </a:buClr>
              <a:buSzPts val="4000"/>
              <a:buFont typeface="Arial"/>
              <a:buNone/>
              <a:defRPr b="0" i="0" sz="4000" u="none" cap="none" strike="noStrike">
                <a:solidFill>
                  <a:srgbClr val="757070"/>
                </a:solidFill>
                <a:latin typeface="Lato"/>
                <a:ea typeface="Lato"/>
                <a:cs typeface="Lato"/>
                <a:sym typeface="Lato"/>
              </a:defRPr>
            </a:lvl2pPr>
            <a:lvl3pPr indent="-228600" lvl="2" marL="1371600" marR="0" rtl="0" algn="l">
              <a:lnSpc>
                <a:spcPct val="90000"/>
              </a:lnSpc>
              <a:spcBef>
                <a:spcPts val="888"/>
              </a:spcBef>
              <a:spcAft>
                <a:spcPts val="0"/>
              </a:spcAft>
              <a:buClr>
                <a:srgbClr val="757070"/>
              </a:buClr>
              <a:buSzPts val="3200"/>
              <a:buFont typeface="Arial"/>
              <a:buNone/>
              <a:defRPr b="0" i="0" sz="3200" u="none" cap="none" strike="noStrike">
                <a:solidFill>
                  <a:srgbClr val="757070"/>
                </a:solidFill>
                <a:latin typeface="Lato"/>
                <a:ea typeface="Lato"/>
                <a:cs typeface="Lato"/>
                <a:sym typeface="Lato"/>
              </a:defRPr>
            </a:lvl3pPr>
            <a:lvl4pPr indent="-228600" lvl="3" marL="1828800" marR="0" rtl="0" algn="l">
              <a:lnSpc>
                <a:spcPct val="90000"/>
              </a:lnSpc>
              <a:spcBef>
                <a:spcPts val="888"/>
              </a:spcBef>
              <a:spcAft>
                <a:spcPts val="0"/>
              </a:spcAft>
              <a:buClr>
                <a:srgbClr val="757070"/>
              </a:buClr>
              <a:buSzPts val="2800"/>
              <a:buFont typeface="Arial"/>
              <a:buNone/>
              <a:defRPr b="0" i="0" sz="2800" u="none" cap="none" strike="noStrike">
                <a:solidFill>
                  <a:srgbClr val="757070"/>
                </a:solidFill>
                <a:latin typeface="Lato"/>
                <a:ea typeface="Lato"/>
                <a:cs typeface="Lato"/>
                <a:sym typeface="Lato"/>
              </a:defRPr>
            </a:lvl4pPr>
            <a:lvl5pPr indent="-228600" lvl="4" marL="2286000" marR="0" rtl="0" algn="l">
              <a:lnSpc>
                <a:spcPct val="90000"/>
              </a:lnSpc>
              <a:spcBef>
                <a:spcPts val="888"/>
              </a:spcBef>
              <a:spcAft>
                <a:spcPts val="0"/>
              </a:spcAft>
              <a:buClr>
                <a:srgbClr val="757070"/>
              </a:buClr>
              <a:buSzPts val="2800"/>
              <a:buFont typeface="Arial"/>
              <a:buNone/>
              <a:defRPr b="0" i="0" sz="2800" u="none" cap="none" strike="noStrike">
                <a:solidFill>
                  <a:srgbClr val="757070"/>
                </a:solidFill>
                <a:latin typeface="Lato"/>
                <a:ea typeface="Lato"/>
                <a:cs typeface="Lato"/>
                <a:sym typeface="Lato"/>
              </a:defRPr>
            </a:lvl5pPr>
            <a:lvl6pPr indent="-431800" lvl="5" marL="27432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6pPr>
            <a:lvl7pPr indent="-431800" lvl="6" marL="32004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7pPr>
            <a:lvl8pPr indent="-431800" lvl="7" marL="36576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8pPr>
            <a:lvl9pPr indent="-431800" lvl="8" marL="41148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9pPr>
          </a:lstStyle>
          <a:p/>
        </p:txBody>
      </p:sp>
      <p:pic>
        <p:nvPicPr>
          <p:cNvPr id="114" name="Google Shape;114;p8"/>
          <p:cNvPicPr preferRelativeResize="0"/>
          <p:nvPr/>
        </p:nvPicPr>
        <p:blipFill rotWithShape="1">
          <a:blip r:embed="rId2">
            <a:alphaModFix/>
          </a:blip>
          <a:srcRect b="0" l="0" r="0" t="0"/>
          <a:stretch/>
        </p:blipFill>
        <p:spPr>
          <a:xfrm>
            <a:off x="11129645" y="544591"/>
            <a:ext cx="4678362" cy="2074368"/>
          </a:xfrm>
          <a:prstGeom prst="rect">
            <a:avLst/>
          </a:prstGeom>
          <a:noFill/>
          <a:ln>
            <a:noFill/>
          </a:ln>
        </p:spPr>
      </p:pic>
      <p:sp>
        <p:nvSpPr>
          <p:cNvPr id="115" name="Google Shape;115;p8"/>
          <p:cNvSpPr txBox="1"/>
          <p:nvPr>
            <p:ph idx="2" type="body"/>
          </p:nvPr>
        </p:nvSpPr>
        <p:spPr>
          <a:xfrm>
            <a:off x="1224124" y="1261535"/>
            <a:ext cx="9178695" cy="1265959"/>
          </a:xfrm>
          <a:prstGeom prst="rect">
            <a:avLst/>
          </a:prstGeom>
          <a:noFill/>
          <a:ln>
            <a:noFill/>
          </a:ln>
        </p:spPr>
        <p:txBody>
          <a:bodyPr anchorCtr="0" anchor="t" bIns="45700" lIns="91425" spcFirstLastPara="1" rIns="91425" wrap="square" tIns="45700"/>
          <a:lstStyle>
            <a:lvl1pPr indent="-228600" lvl="0" marL="457200" marR="0" rtl="0" algn="l">
              <a:lnSpc>
                <a:spcPct val="112857"/>
              </a:lnSpc>
              <a:spcBef>
                <a:spcPts val="0"/>
              </a:spcBef>
              <a:spcAft>
                <a:spcPts val="0"/>
              </a:spcAft>
              <a:buClr>
                <a:srgbClr val="7F7F7F"/>
              </a:buClr>
              <a:buSzPts val="4200"/>
              <a:buFont typeface="Arial"/>
              <a:buNone/>
              <a:defRPr b="0" i="0" sz="4200" u="none" cap="none" strike="noStrike">
                <a:solidFill>
                  <a:srgbClr val="7F7F7F"/>
                </a:solidFill>
                <a:latin typeface="Roboto"/>
                <a:ea typeface="Roboto"/>
                <a:cs typeface="Roboto"/>
                <a:sym typeface="Roboto"/>
              </a:defRPr>
            </a:lvl1pPr>
            <a:lvl2pPr indent="-482600" lvl="1" marL="914400" marR="0" rtl="0" algn="l">
              <a:lnSpc>
                <a:spcPct val="90000"/>
              </a:lnSpc>
              <a:spcBef>
                <a:spcPts val="888"/>
              </a:spcBef>
              <a:spcAft>
                <a:spcPts val="0"/>
              </a:spcAft>
              <a:buClr>
                <a:schemeClr val="dk1"/>
              </a:buClr>
              <a:buSzPts val="4000"/>
              <a:buFont typeface="Arial"/>
              <a:buChar char="•"/>
              <a:defRPr b="0" i="0" sz="4000" u="none" cap="none" strike="noStrike">
                <a:solidFill>
                  <a:schemeClr val="dk1"/>
                </a:solidFill>
                <a:latin typeface="Roboto"/>
                <a:ea typeface="Roboto"/>
                <a:cs typeface="Roboto"/>
                <a:sym typeface="Roboto"/>
              </a:defRPr>
            </a:lvl2pPr>
            <a:lvl3pPr indent="-431800" lvl="2" marL="13716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Roboto"/>
                <a:ea typeface="Roboto"/>
                <a:cs typeface="Roboto"/>
                <a:sym typeface="Roboto"/>
              </a:defRPr>
            </a:lvl3pPr>
            <a:lvl4pPr indent="-406400" lvl="3" marL="1828800" marR="0" rtl="0" algn="l">
              <a:lnSpc>
                <a:spcPct val="90000"/>
              </a:lnSpc>
              <a:spcBef>
                <a:spcPts val="888"/>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4pPr>
            <a:lvl5pPr indent="-406400" lvl="4" marL="2286000" marR="0" rtl="0" algn="l">
              <a:lnSpc>
                <a:spcPct val="90000"/>
              </a:lnSpc>
              <a:spcBef>
                <a:spcPts val="888"/>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5pPr>
            <a:lvl6pPr indent="-431800" lvl="5" marL="27432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6pPr>
            <a:lvl7pPr indent="-431800" lvl="6" marL="32004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7pPr>
            <a:lvl8pPr indent="-431800" lvl="7" marL="36576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8pPr>
            <a:lvl9pPr indent="-431800" lvl="8" marL="41148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9pPr>
          </a:lstStyle>
          <a:p/>
        </p:txBody>
      </p:sp>
      <p:sp>
        <p:nvSpPr>
          <p:cNvPr id="116" name="Google Shape;116;p8"/>
          <p:cNvSpPr txBox="1"/>
          <p:nvPr>
            <p:ph idx="3" type="body"/>
          </p:nvPr>
        </p:nvSpPr>
        <p:spPr>
          <a:xfrm>
            <a:off x="1255860" y="4105323"/>
            <a:ext cx="3804128" cy="4254949"/>
          </a:xfrm>
          <a:prstGeom prst="rect">
            <a:avLst/>
          </a:prstGeom>
          <a:noFill/>
          <a:ln>
            <a:noFill/>
          </a:ln>
        </p:spPr>
        <p:txBody>
          <a:bodyPr anchorCtr="0" anchor="t" bIns="45700" lIns="91425" spcFirstLastPara="1" rIns="91425" wrap="square" tIns="45700"/>
          <a:lstStyle>
            <a:lvl1pPr indent="-228600" lvl="0" marL="457200" marR="0" rtl="0" algn="just">
              <a:lnSpc>
                <a:spcPct val="122222"/>
              </a:lnSpc>
              <a:spcBef>
                <a:spcPts val="0"/>
              </a:spcBef>
              <a:spcAft>
                <a:spcPts val="0"/>
              </a:spcAft>
              <a:buClr>
                <a:schemeClr val="dk1"/>
              </a:buClr>
              <a:buSzPts val="1800"/>
              <a:buFont typeface="Arial"/>
              <a:buNone/>
              <a:defRPr b="0" i="0" sz="1800" u="none" cap="none" strike="noStrike">
                <a:solidFill>
                  <a:schemeClr val="dk1"/>
                </a:solidFill>
                <a:latin typeface="Roboto"/>
                <a:ea typeface="Roboto"/>
                <a:cs typeface="Roboto"/>
                <a:sym typeface="Roboto"/>
              </a:defRPr>
            </a:lvl1pPr>
            <a:lvl2pPr indent="-228600" lvl="1" marL="914400" marR="0" rtl="0" algn="l">
              <a:lnSpc>
                <a:spcPct val="90000"/>
              </a:lnSpc>
              <a:spcBef>
                <a:spcPts val="888"/>
              </a:spcBef>
              <a:spcAft>
                <a:spcPts val="0"/>
              </a:spcAft>
              <a:buClr>
                <a:srgbClr val="757070"/>
              </a:buClr>
              <a:buSzPts val="4000"/>
              <a:buFont typeface="Arial"/>
              <a:buNone/>
              <a:defRPr b="0" i="0" sz="4000" u="none" cap="none" strike="noStrike">
                <a:solidFill>
                  <a:srgbClr val="757070"/>
                </a:solidFill>
                <a:latin typeface="Lato"/>
                <a:ea typeface="Lato"/>
                <a:cs typeface="Lato"/>
                <a:sym typeface="Lato"/>
              </a:defRPr>
            </a:lvl2pPr>
            <a:lvl3pPr indent="-228600" lvl="2" marL="1371600" marR="0" rtl="0" algn="l">
              <a:lnSpc>
                <a:spcPct val="90000"/>
              </a:lnSpc>
              <a:spcBef>
                <a:spcPts val="888"/>
              </a:spcBef>
              <a:spcAft>
                <a:spcPts val="0"/>
              </a:spcAft>
              <a:buClr>
                <a:srgbClr val="757070"/>
              </a:buClr>
              <a:buSzPts val="3200"/>
              <a:buFont typeface="Arial"/>
              <a:buNone/>
              <a:defRPr b="0" i="0" sz="3200" u="none" cap="none" strike="noStrike">
                <a:solidFill>
                  <a:srgbClr val="757070"/>
                </a:solidFill>
                <a:latin typeface="Lato"/>
                <a:ea typeface="Lato"/>
                <a:cs typeface="Lato"/>
                <a:sym typeface="Lato"/>
              </a:defRPr>
            </a:lvl3pPr>
            <a:lvl4pPr indent="-228600" lvl="3" marL="1828800" marR="0" rtl="0" algn="l">
              <a:lnSpc>
                <a:spcPct val="90000"/>
              </a:lnSpc>
              <a:spcBef>
                <a:spcPts val="888"/>
              </a:spcBef>
              <a:spcAft>
                <a:spcPts val="0"/>
              </a:spcAft>
              <a:buClr>
                <a:srgbClr val="757070"/>
              </a:buClr>
              <a:buSzPts val="2800"/>
              <a:buFont typeface="Arial"/>
              <a:buNone/>
              <a:defRPr b="0" i="0" sz="2800" u="none" cap="none" strike="noStrike">
                <a:solidFill>
                  <a:srgbClr val="757070"/>
                </a:solidFill>
                <a:latin typeface="Lato"/>
                <a:ea typeface="Lato"/>
                <a:cs typeface="Lato"/>
                <a:sym typeface="Lato"/>
              </a:defRPr>
            </a:lvl4pPr>
            <a:lvl5pPr indent="-228600" lvl="4" marL="2286000" marR="0" rtl="0" algn="l">
              <a:lnSpc>
                <a:spcPct val="90000"/>
              </a:lnSpc>
              <a:spcBef>
                <a:spcPts val="888"/>
              </a:spcBef>
              <a:spcAft>
                <a:spcPts val="0"/>
              </a:spcAft>
              <a:buClr>
                <a:srgbClr val="757070"/>
              </a:buClr>
              <a:buSzPts val="2800"/>
              <a:buFont typeface="Arial"/>
              <a:buNone/>
              <a:defRPr b="0" i="0" sz="2800" u="none" cap="none" strike="noStrike">
                <a:solidFill>
                  <a:srgbClr val="757070"/>
                </a:solidFill>
                <a:latin typeface="Lato"/>
                <a:ea typeface="Lato"/>
                <a:cs typeface="Lato"/>
                <a:sym typeface="Lato"/>
              </a:defRPr>
            </a:lvl5pPr>
            <a:lvl6pPr indent="-431800" lvl="5" marL="27432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6pPr>
            <a:lvl7pPr indent="-431800" lvl="6" marL="32004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7pPr>
            <a:lvl8pPr indent="-431800" lvl="7" marL="36576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8pPr>
            <a:lvl9pPr indent="-431800" lvl="8" marL="41148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9pPr>
          </a:lstStyle>
          <a:p/>
        </p:txBody>
      </p:sp>
      <p:sp>
        <p:nvSpPr>
          <p:cNvPr id="117" name="Google Shape;117;p8"/>
          <p:cNvSpPr txBox="1"/>
          <p:nvPr>
            <p:ph idx="4" type="body"/>
          </p:nvPr>
        </p:nvSpPr>
        <p:spPr>
          <a:xfrm>
            <a:off x="1255860" y="2898389"/>
            <a:ext cx="3804128" cy="465144"/>
          </a:xfrm>
          <a:prstGeom prst="rect">
            <a:avLst/>
          </a:prstGeom>
          <a:noFill/>
          <a:ln>
            <a:noFill/>
          </a:ln>
        </p:spPr>
        <p:txBody>
          <a:bodyPr anchorCtr="0" anchor="t" bIns="45700" lIns="91425" spcFirstLastPara="1" rIns="91425" wrap="square" tIns="45700"/>
          <a:lstStyle>
            <a:lvl1pPr indent="-228600" lvl="0" marL="457200" marR="0" rtl="0" algn="l">
              <a:lnSpc>
                <a:spcPct val="100000"/>
              </a:lnSpc>
              <a:spcBef>
                <a:spcPts val="0"/>
              </a:spcBef>
              <a:spcAft>
                <a:spcPts val="0"/>
              </a:spcAft>
              <a:buClr>
                <a:srgbClr val="AEABAB"/>
              </a:buClr>
              <a:buSzPts val="2800"/>
              <a:buFont typeface="Arial"/>
              <a:buNone/>
              <a:defRPr b="0" i="0" sz="2800" u="none" cap="none" strike="noStrike">
                <a:solidFill>
                  <a:srgbClr val="AEABAB"/>
                </a:solidFill>
                <a:latin typeface="Roboto"/>
                <a:ea typeface="Roboto"/>
                <a:cs typeface="Roboto"/>
                <a:sym typeface="Roboto"/>
              </a:defRPr>
            </a:lvl1pPr>
            <a:lvl2pPr indent="-482600" lvl="1" marL="914400" marR="0" rtl="0" algn="l">
              <a:lnSpc>
                <a:spcPct val="90000"/>
              </a:lnSpc>
              <a:spcBef>
                <a:spcPts val="888"/>
              </a:spcBef>
              <a:spcAft>
                <a:spcPts val="0"/>
              </a:spcAft>
              <a:buClr>
                <a:schemeClr val="dk1"/>
              </a:buClr>
              <a:buSzPts val="4000"/>
              <a:buFont typeface="Arial"/>
              <a:buChar char="•"/>
              <a:defRPr b="0" i="0" sz="4000" u="none" cap="none" strike="noStrike">
                <a:solidFill>
                  <a:schemeClr val="dk1"/>
                </a:solidFill>
                <a:latin typeface="Roboto"/>
                <a:ea typeface="Roboto"/>
                <a:cs typeface="Roboto"/>
                <a:sym typeface="Roboto"/>
              </a:defRPr>
            </a:lvl2pPr>
            <a:lvl3pPr indent="-431800" lvl="2" marL="13716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Roboto"/>
                <a:ea typeface="Roboto"/>
                <a:cs typeface="Roboto"/>
                <a:sym typeface="Roboto"/>
              </a:defRPr>
            </a:lvl3pPr>
            <a:lvl4pPr indent="-406400" lvl="3" marL="1828800" marR="0" rtl="0" algn="l">
              <a:lnSpc>
                <a:spcPct val="90000"/>
              </a:lnSpc>
              <a:spcBef>
                <a:spcPts val="888"/>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4pPr>
            <a:lvl5pPr indent="-406400" lvl="4" marL="2286000" marR="0" rtl="0" algn="l">
              <a:lnSpc>
                <a:spcPct val="90000"/>
              </a:lnSpc>
              <a:spcBef>
                <a:spcPts val="888"/>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5pPr>
            <a:lvl6pPr indent="-431800" lvl="5" marL="27432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6pPr>
            <a:lvl7pPr indent="-431800" lvl="6" marL="32004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7pPr>
            <a:lvl8pPr indent="-431800" lvl="7" marL="36576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8pPr>
            <a:lvl9pPr indent="-431800" lvl="8" marL="41148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9pPr>
          </a:lstStyle>
          <a:p/>
        </p:txBody>
      </p:sp>
      <p:sp>
        <p:nvSpPr>
          <p:cNvPr id="118" name="Google Shape;118;p8"/>
          <p:cNvSpPr/>
          <p:nvPr>
            <p:ph idx="5" type="pic"/>
          </p:nvPr>
        </p:nvSpPr>
        <p:spPr>
          <a:xfrm>
            <a:off x="5573713" y="2898775"/>
            <a:ext cx="4829106" cy="5461000"/>
          </a:xfrm>
          <a:prstGeom prst="rect">
            <a:avLst/>
          </a:prstGeom>
          <a:noFill/>
          <a:ln>
            <a:noFill/>
          </a:ln>
        </p:spPr>
        <p:txBody>
          <a:bodyPr anchorCtr="0" anchor="t" bIns="45700" lIns="91425" spcFirstLastPara="1" rIns="91425" wrap="square" tIns="45700"/>
          <a:lstStyle>
            <a:lvl1pPr lvl="0" marR="0" rtl="0" algn="l">
              <a:lnSpc>
                <a:spcPct val="90000"/>
              </a:lnSpc>
              <a:spcBef>
                <a:spcPts val="1778"/>
              </a:spcBef>
              <a:spcAft>
                <a:spcPts val="0"/>
              </a:spcAft>
              <a:buClr>
                <a:schemeClr val="dk1"/>
              </a:buClr>
              <a:buSzPts val="4800"/>
              <a:buFont typeface="Arial"/>
              <a:buChar char="•"/>
              <a:defRPr b="0" i="0" sz="4800" u="none" cap="none" strike="noStrike">
                <a:solidFill>
                  <a:schemeClr val="dk1"/>
                </a:solidFill>
                <a:latin typeface="Roboto"/>
                <a:ea typeface="Roboto"/>
                <a:cs typeface="Roboto"/>
                <a:sym typeface="Roboto"/>
              </a:defRPr>
            </a:lvl1pPr>
            <a:lvl2pPr lvl="1" marR="0" rtl="0" algn="l">
              <a:lnSpc>
                <a:spcPct val="90000"/>
              </a:lnSpc>
              <a:spcBef>
                <a:spcPts val="888"/>
              </a:spcBef>
              <a:spcAft>
                <a:spcPts val="0"/>
              </a:spcAft>
              <a:buClr>
                <a:schemeClr val="dk1"/>
              </a:buClr>
              <a:buSzPts val="4000"/>
              <a:buFont typeface="Arial"/>
              <a:buChar char="•"/>
              <a:defRPr b="0" i="0" sz="4000" u="none" cap="none" strike="noStrike">
                <a:solidFill>
                  <a:schemeClr val="dk1"/>
                </a:solidFill>
                <a:latin typeface="Roboto"/>
                <a:ea typeface="Roboto"/>
                <a:cs typeface="Roboto"/>
                <a:sym typeface="Roboto"/>
              </a:defRPr>
            </a:lvl2pPr>
            <a:lvl3pPr lvl="2"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Roboto"/>
                <a:ea typeface="Roboto"/>
                <a:cs typeface="Roboto"/>
                <a:sym typeface="Roboto"/>
              </a:defRPr>
            </a:lvl3pPr>
            <a:lvl4pPr lvl="3" marR="0" rtl="0" algn="l">
              <a:lnSpc>
                <a:spcPct val="90000"/>
              </a:lnSpc>
              <a:spcBef>
                <a:spcPts val="888"/>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4pPr>
            <a:lvl5pPr lvl="4" marR="0" rtl="0" algn="l">
              <a:lnSpc>
                <a:spcPct val="90000"/>
              </a:lnSpc>
              <a:spcBef>
                <a:spcPts val="888"/>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5pPr>
            <a:lvl6pPr lvl="5"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6pPr>
            <a:lvl7pPr lvl="6"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7pPr>
            <a:lvl8pPr lvl="7"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8pPr>
            <a:lvl9pPr lvl="8"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9pPr>
          </a:lstStyle>
          <a:p/>
        </p:txBody>
      </p:sp>
    </p:spTree>
  </p:cSld>
  <p:clrMapOvr>
    <a:masterClrMapping/>
  </p:clrMapOvr>
  <p:extLst>
    <p:ext uri="{DCECCB84-F9BA-43D5-87BE-67443E8EF086}">
      <p15:sldGuideLst>
        <p15:guide id="1" orient="horz" pos="249">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8_Layout Personalizado" showMasterSp="0">
  <p:cSld name="8_Layout Personalizado">
    <p:spTree>
      <p:nvGrpSpPr>
        <p:cNvPr id="119" name="Shape 119"/>
        <p:cNvGrpSpPr/>
        <p:nvPr/>
      </p:nvGrpSpPr>
      <p:grpSpPr>
        <a:xfrm>
          <a:off x="0" y="0"/>
          <a:ext cx="0" cy="0"/>
          <a:chOff x="0" y="0"/>
          <a:chExt cx="0" cy="0"/>
        </a:xfrm>
      </p:grpSpPr>
      <p:grpSp>
        <p:nvGrpSpPr>
          <p:cNvPr id="120" name="Google Shape;120;p9"/>
          <p:cNvGrpSpPr/>
          <p:nvPr/>
        </p:nvGrpSpPr>
        <p:grpSpPr>
          <a:xfrm>
            <a:off x="-11284" y="9020863"/>
            <a:ext cx="16260933" cy="155221"/>
            <a:chOff x="0" y="0"/>
            <a:chExt cx="5764" cy="181"/>
          </a:xfrm>
        </p:grpSpPr>
        <p:sp>
          <p:nvSpPr>
            <p:cNvPr id="121" name="Google Shape;121;p9"/>
            <p:cNvSpPr/>
            <p:nvPr/>
          </p:nvSpPr>
          <p:spPr>
            <a:xfrm>
              <a:off x="0" y="0"/>
              <a:ext cx="968" cy="181"/>
            </a:xfrm>
            <a:prstGeom prst="rect">
              <a:avLst/>
            </a:prstGeom>
            <a:solidFill>
              <a:srgbClr val="D9D9D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Roboto"/>
                <a:ea typeface="Roboto"/>
                <a:cs typeface="Roboto"/>
                <a:sym typeface="Roboto"/>
              </a:endParaRPr>
            </a:p>
          </p:txBody>
        </p:sp>
        <p:sp>
          <p:nvSpPr>
            <p:cNvPr id="122" name="Google Shape;122;p9"/>
            <p:cNvSpPr/>
            <p:nvPr/>
          </p:nvSpPr>
          <p:spPr>
            <a:xfrm>
              <a:off x="965" y="0"/>
              <a:ext cx="963" cy="181"/>
            </a:xfrm>
            <a:prstGeom prst="rect">
              <a:avLst/>
            </a:prstGeom>
            <a:solidFill>
              <a:srgbClr val="A6A6A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800">
                  <a:solidFill>
                    <a:schemeClr val="dk1"/>
                  </a:solidFill>
                  <a:latin typeface="Roboto"/>
                  <a:ea typeface="Roboto"/>
                  <a:cs typeface="Roboto"/>
                  <a:sym typeface="Roboto"/>
                </a:rPr>
                <a:t> </a:t>
              </a:r>
              <a:endParaRPr/>
            </a:p>
          </p:txBody>
        </p:sp>
        <p:sp>
          <p:nvSpPr>
            <p:cNvPr id="123" name="Google Shape;123;p9"/>
            <p:cNvSpPr/>
            <p:nvPr/>
          </p:nvSpPr>
          <p:spPr>
            <a:xfrm>
              <a:off x="1927" y="0"/>
              <a:ext cx="963" cy="181"/>
            </a:xfrm>
            <a:prstGeom prst="rect">
              <a:avLst/>
            </a:prstGeom>
            <a:solidFill>
              <a:srgbClr val="7F7F7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Roboto"/>
                <a:ea typeface="Roboto"/>
                <a:cs typeface="Roboto"/>
                <a:sym typeface="Roboto"/>
              </a:endParaRPr>
            </a:p>
          </p:txBody>
        </p:sp>
        <p:sp>
          <p:nvSpPr>
            <p:cNvPr id="124" name="Google Shape;124;p9"/>
            <p:cNvSpPr/>
            <p:nvPr/>
          </p:nvSpPr>
          <p:spPr>
            <a:xfrm>
              <a:off x="2890" y="0"/>
              <a:ext cx="959" cy="181"/>
            </a:xfrm>
            <a:prstGeom prst="rect">
              <a:avLst/>
            </a:prstGeom>
            <a:solidFill>
              <a:srgbClr val="59595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Roboto"/>
                <a:ea typeface="Roboto"/>
                <a:cs typeface="Roboto"/>
                <a:sym typeface="Roboto"/>
              </a:endParaRPr>
            </a:p>
          </p:txBody>
        </p:sp>
        <p:sp>
          <p:nvSpPr>
            <p:cNvPr id="125" name="Google Shape;125;p9"/>
            <p:cNvSpPr/>
            <p:nvPr/>
          </p:nvSpPr>
          <p:spPr>
            <a:xfrm>
              <a:off x="3842" y="0"/>
              <a:ext cx="963" cy="181"/>
            </a:xfrm>
            <a:prstGeom prst="rect">
              <a:avLst/>
            </a:prstGeom>
            <a:solidFill>
              <a:srgbClr val="A6A6A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Roboto"/>
                <a:ea typeface="Roboto"/>
                <a:cs typeface="Roboto"/>
                <a:sym typeface="Roboto"/>
              </a:endParaRPr>
            </a:p>
          </p:txBody>
        </p:sp>
        <p:sp>
          <p:nvSpPr>
            <p:cNvPr id="126" name="Google Shape;126;p9"/>
            <p:cNvSpPr/>
            <p:nvPr/>
          </p:nvSpPr>
          <p:spPr>
            <a:xfrm>
              <a:off x="4801" y="0"/>
              <a:ext cx="963" cy="181"/>
            </a:xfrm>
            <a:prstGeom prst="rect">
              <a:avLst/>
            </a:prstGeom>
            <a:solidFill>
              <a:srgbClr val="D0CEC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Roboto"/>
                <a:ea typeface="Roboto"/>
                <a:cs typeface="Roboto"/>
                <a:sym typeface="Roboto"/>
              </a:endParaRPr>
            </a:p>
          </p:txBody>
        </p:sp>
      </p:grpSp>
      <p:grpSp>
        <p:nvGrpSpPr>
          <p:cNvPr id="127" name="Google Shape;127;p9"/>
          <p:cNvGrpSpPr/>
          <p:nvPr/>
        </p:nvGrpSpPr>
        <p:grpSpPr>
          <a:xfrm>
            <a:off x="0" y="0"/>
            <a:ext cx="16260933" cy="383822"/>
            <a:chOff x="0" y="0"/>
            <a:chExt cx="5764" cy="181"/>
          </a:xfrm>
        </p:grpSpPr>
        <p:sp>
          <p:nvSpPr>
            <p:cNvPr id="128" name="Google Shape;128;p9"/>
            <p:cNvSpPr/>
            <p:nvPr/>
          </p:nvSpPr>
          <p:spPr>
            <a:xfrm>
              <a:off x="0" y="0"/>
              <a:ext cx="968" cy="181"/>
            </a:xfrm>
            <a:prstGeom prst="rect">
              <a:avLst/>
            </a:prstGeom>
            <a:solidFill>
              <a:srgbClr val="D8D8D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Roboto"/>
                <a:ea typeface="Roboto"/>
                <a:cs typeface="Roboto"/>
                <a:sym typeface="Roboto"/>
              </a:endParaRPr>
            </a:p>
          </p:txBody>
        </p:sp>
        <p:sp>
          <p:nvSpPr>
            <p:cNvPr id="129" name="Google Shape;129;p9"/>
            <p:cNvSpPr/>
            <p:nvPr/>
          </p:nvSpPr>
          <p:spPr>
            <a:xfrm>
              <a:off x="965" y="0"/>
              <a:ext cx="963" cy="181"/>
            </a:xfrm>
            <a:prstGeom prst="rect">
              <a:avLst/>
            </a:prstGeom>
            <a:solidFill>
              <a:srgbClr val="A5A5A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800">
                  <a:solidFill>
                    <a:schemeClr val="dk1"/>
                  </a:solidFill>
                  <a:latin typeface="Roboto"/>
                  <a:ea typeface="Roboto"/>
                  <a:cs typeface="Roboto"/>
                  <a:sym typeface="Roboto"/>
                </a:rPr>
                <a:t> </a:t>
              </a:r>
              <a:endParaRPr/>
            </a:p>
          </p:txBody>
        </p:sp>
        <p:sp>
          <p:nvSpPr>
            <p:cNvPr id="130" name="Google Shape;130;p9"/>
            <p:cNvSpPr/>
            <p:nvPr/>
          </p:nvSpPr>
          <p:spPr>
            <a:xfrm>
              <a:off x="1927" y="0"/>
              <a:ext cx="963" cy="181"/>
            </a:xfrm>
            <a:prstGeom prst="rect">
              <a:avLst/>
            </a:prstGeom>
            <a:solidFill>
              <a:srgbClr val="7F7F7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Roboto"/>
                <a:ea typeface="Roboto"/>
                <a:cs typeface="Roboto"/>
                <a:sym typeface="Roboto"/>
              </a:endParaRPr>
            </a:p>
          </p:txBody>
        </p:sp>
        <p:sp>
          <p:nvSpPr>
            <p:cNvPr id="131" name="Google Shape;131;p9"/>
            <p:cNvSpPr/>
            <p:nvPr/>
          </p:nvSpPr>
          <p:spPr>
            <a:xfrm>
              <a:off x="2890" y="0"/>
              <a:ext cx="959" cy="181"/>
            </a:xfrm>
            <a:prstGeom prst="rect">
              <a:avLst/>
            </a:prstGeom>
            <a:solidFill>
              <a:srgbClr val="59595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Roboto"/>
                <a:ea typeface="Roboto"/>
                <a:cs typeface="Roboto"/>
                <a:sym typeface="Roboto"/>
              </a:endParaRPr>
            </a:p>
          </p:txBody>
        </p:sp>
        <p:sp>
          <p:nvSpPr>
            <p:cNvPr id="132" name="Google Shape;132;p9"/>
            <p:cNvSpPr/>
            <p:nvPr/>
          </p:nvSpPr>
          <p:spPr>
            <a:xfrm>
              <a:off x="3842" y="0"/>
              <a:ext cx="963" cy="181"/>
            </a:xfrm>
            <a:prstGeom prst="rect">
              <a:avLst/>
            </a:prstGeom>
            <a:solidFill>
              <a:srgbClr val="A5A5A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Roboto"/>
                <a:ea typeface="Roboto"/>
                <a:cs typeface="Roboto"/>
                <a:sym typeface="Roboto"/>
              </a:endParaRPr>
            </a:p>
          </p:txBody>
        </p:sp>
        <p:sp>
          <p:nvSpPr>
            <p:cNvPr id="133" name="Google Shape;133;p9"/>
            <p:cNvSpPr/>
            <p:nvPr/>
          </p:nvSpPr>
          <p:spPr>
            <a:xfrm>
              <a:off x="4801" y="0"/>
              <a:ext cx="963" cy="181"/>
            </a:xfrm>
            <a:prstGeom prst="rect">
              <a:avLst/>
            </a:prstGeom>
            <a:solidFill>
              <a:srgbClr val="D0CEC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Roboto"/>
                <a:ea typeface="Roboto"/>
                <a:cs typeface="Roboto"/>
                <a:sym typeface="Roboto"/>
              </a:endParaRPr>
            </a:p>
          </p:txBody>
        </p:sp>
      </p:grpSp>
      <p:sp>
        <p:nvSpPr>
          <p:cNvPr id="134" name="Google Shape;134;p9"/>
          <p:cNvSpPr txBox="1"/>
          <p:nvPr>
            <p:ph idx="1" type="body"/>
          </p:nvPr>
        </p:nvSpPr>
        <p:spPr>
          <a:xfrm>
            <a:off x="1224124" y="1261535"/>
            <a:ext cx="9178695" cy="1265959"/>
          </a:xfrm>
          <a:prstGeom prst="rect">
            <a:avLst/>
          </a:prstGeom>
          <a:noFill/>
          <a:ln>
            <a:noFill/>
          </a:ln>
        </p:spPr>
        <p:txBody>
          <a:bodyPr anchorCtr="0" anchor="t" bIns="45700" lIns="91425" spcFirstLastPara="1" rIns="91425" wrap="square" tIns="45700"/>
          <a:lstStyle>
            <a:lvl1pPr indent="-228600" lvl="0" marL="457200" marR="0" rtl="0" algn="l">
              <a:lnSpc>
                <a:spcPct val="112857"/>
              </a:lnSpc>
              <a:spcBef>
                <a:spcPts val="0"/>
              </a:spcBef>
              <a:spcAft>
                <a:spcPts val="0"/>
              </a:spcAft>
              <a:buClr>
                <a:srgbClr val="7F7F7F"/>
              </a:buClr>
              <a:buSzPts val="4200"/>
              <a:buFont typeface="Arial"/>
              <a:buNone/>
              <a:defRPr b="0" i="0" sz="4200" u="none" cap="none" strike="noStrike">
                <a:solidFill>
                  <a:srgbClr val="7F7F7F"/>
                </a:solidFill>
                <a:latin typeface="Roboto"/>
                <a:ea typeface="Roboto"/>
                <a:cs typeface="Roboto"/>
                <a:sym typeface="Roboto"/>
              </a:defRPr>
            </a:lvl1pPr>
            <a:lvl2pPr indent="-482600" lvl="1" marL="914400" marR="0" rtl="0" algn="l">
              <a:lnSpc>
                <a:spcPct val="90000"/>
              </a:lnSpc>
              <a:spcBef>
                <a:spcPts val="888"/>
              </a:spcBef>
              <a:spcAft>
                <a:spcPts val="0"/>
              </a:spcAft>
              <a:buClr>
                <a:schemeClr val="dk1"/>
              </a:buClr>
              <a:buSzPts val="4000"/>
              <a:buFont typeface="Arial"/>
              <a:buChar char="•"/>
              <a:defRPr b="0" i="0" sz="4000" u="none" cap="none" strike="noStrike">
                <a:solidFill>
                  <a:schemeClr val="dk1"/>
                </a:solidFill>
                <a:latin typeface="Roboto"/>
                <a:ea typeface="Roboto"/>
                <a:cs typeface="Roboto"/>
                <a:sym typeface="Roboto"/>
              </a:defRPr>
            </a:lvl2pPr>
            <a:lvl3pPr indent="-431800" lvl="2" marL="13716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Roboto"/>
                <a:ea typeface="Roboto"/>
                <a:cs typeface="Roboto"/>
                <a:sym typeface="Roboto"/>
              </a:defRPr>
            </a:lvl3pPr>
            <a:lvl4pPr indent="-406400" lvl="3" marL="1828800" marR="0" rtl="0" algn="l">
              <a:lnSpc>
                <a:spcPct val="90000"/>
              </a:lnSpc>
              <a:spcBef>
                <a:spcPts val="888"/>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4pPr>
            <a:lvl5pPr indent="-406400" lvl="4" marL="2286000" marR="0" rtl="0" algn="l">
              <a:lnSpc>
                <a:spcPct val="90000"/>
              </a:lnSpc>
              <a:spcBef>
                <a:spcPts val="888"/>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5pPr>
            <a:lvl6pPr indent="-431800" lvl="5" marL="27432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6pPr>
            <a:lvl7pPr indent="-431800" lvl="6" marL="32004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7pPr>
            <a:lvl8pPr indent="-431800" lvl="7" marL="36576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8pPr>
            <a:lvl9pPr indent="-431800" lvl="8" marL="41148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9pPr>
          </a:lstStyle>
          <a:p/>
        </p:txBody>
      </p:sp>
      <p:sp>
        <p:nvSpPr>
          <p:cNvPr id="135" name="Google Shape;135;p9"/>
          <p:cNvSpPr txBox="1"/>
          <p:nvPr>
            <p:ph idx="2" type="body"/>
          </p:nvPr>
        </p:nvSpPr>
        <p:spPr>
          <a:xfrm>
            <a:off x="1255860" y="4105323"/>
            <a:ext cx="3804128" cy="4254949"/>
          </a:xfrm>
          <a:prstGeom prst="rect">
            <a:avLst/>
          </a:prstGeom>
          <a:noFill/>
          <a:ln>
            <a:noFill/>
          </a:ln>
        </p:spPr>
        <p:txBody>
          <a:bodyPr anchorCtr="0" anchor="t" bIns="45700" lIns="91425" spcFirstLastPara="1" rIns="91425" wrap="square" tIns="45700"/>
          <a:lstStyle>
            <a:lvl1pPr indent="-228600" lvl="0" marL="457200" marR="0" rtl="0" algn="just">
              <a:lnSpc>
                <a:spcPct val="122222"/>
              </a:lnSpc>
              <a:spcBef>
                <a:spcPts val="0"/>
              </a:spcBef>
              <a:spcAft>
                <a:spcPts val="0"/>
              </a:spcAft>
              <a:buClr>
                <a:schemeClr val="dk1"/>
              </a:buClr>
              <a:buSzPts val="1800"/>
              <a:buFont typeface="Arial"/>
              <a:buNone/>
              <a:defRPr b="0" i="0" sz="1800" u="none" cap="none" strike="noStrike">
                <a:solidFill>
                  <a:schemeClr val="dk1"/>
                </a:solidFill>
                <a:latin typeface="Roboto"/>
                <a:ea typeface="Roboto"/>
                <a:cs typeface="Roboto"/>
                <a:sym typeface="Roboto"/>
              </a:defRPr>
            </a:lvl1pPr>
            <a:lvl2pPr indent="-228600" lvl="1" marL="914400" marR="0" rtl="0" algn="l">
              <a:lnSpc>
                <a:spcPct val="90000"/>
              </a:lnSpc>
              <a:spcBef>
                <a:spcPts val="888"/>
              </a:spcBef>
              <a:spcAft>
                <a:spcPts val="0"/>
              </a:spcAft>
              <a:buClr>
                <a:srgbClr val="757070"/>
              </a:buClr>
              <a:buSzPts val="4000"/>
              <a:buFont typeface="Arial"/>
              <a:buNone/>
              <a:defRPr b="0" i="0" sz="4000" u="none" cap="none" strike="noStrike">
                <a:solidFill>
                  <a:srgbClr val="757070"/>
                </a:solidFill>
                <a:latin typeface="Lato"/>
                <a:ea typeface="Lato"/>
                <a:cs typeface="Lato"/>
                <a:sym typeface="Lato"/>
              </a:defRPr>
            </a:lvl2pPr>
            <a:lvl3pPr indent="-228600" lvl="2" marL="1371600" marR="0" rtl="0" algn="l">
              <a:lnSpc>
                <a:spcPct val="90000"/>
              </a:lnSpc>
              <a:spcBef>
                <a:spcPts val="888"/>
              </a:spcBef>
              <a:spcAft>
                <a:spcPts val="0"/>
              </a:spcAft>
              <a:buClr>
                <a:srgbClr val="757070"/>
              </a:buClr>
              <a:buSzPts val="3200"/>
              <a:buFont typeface="Arial"/>
              <a:buNone/>
              <a:defRPr b="0" i="0" sz="3200" u="none" cap="none" strike="noStrike">
                <a:solidFill>
                  <a:srgbClr val="757070"/>
                </a:solidFill>
                <a:latin typeface="Lato"/>
                <a:ea typeface="Lato"/>
                <a:cs typeface="Lato"/>
                <a:sym typeface="Lato"/>
              </a:defRPr>
            </a:lvl3pPr>
            <a:lvl4pPr indent="-228600" lvl="3" marL="1828800" marR="0" rtl="0" algn="l">
              <a:lnSpc>
                <a:spcPct val="90000"/>
              </a:lnSpc>
              <a:spcBef>
                <a:spcPts val="888"/>
              </a:spcBef>
              <a:spcAft>
                <a:spcPts val="0"/>
              </a:spcAft>
              <a:buClr>
                <a:srgbClr val="757070"/>
              </a:buClr>
              <a:buSzPts val="2800"/>
              <a:buFont typeface="Arial"/>
              <a:buNone/>
              <a:defRPr b="0" i="0" sz="2800" u="none" cap="none" strike="noStrike">
                <a:solidFill>
                  <a:srgbClr val="757070"/>
                </a:solidFill>
                <a:latin typeface="Lato"/>
                <a:ea typeface="Lato"/>
                <a:cs typeface="Lato"/>
                <a:sym typeface="Lato"/>
              </a:defRPr>
            </a:lvl4pPr>
            <a:lvl5pPr indent="-228600" lvl="4" marL="2286000" marR="0" rtl="0" algn="l">
              <a:lnSpc>
                <a:spcPct val="90000"/>
              </a:lnSpc>
              <a:spcBef>
                <a:spcPts val="888"/>
              </a:spcBef>
              <a:spcAft>
                <a:spcPts val="0"/>
              </a:spcAft>
              <a:buClr>
                <a:srgbClr val="757070"/>
              </a:buClr>
              <a:buSzPts val="2800"/>
              <a:buFont typeface="Arial"/>
              <a:buNone/>
              <a:defRPr b="0" i="0" sz="2800" u="none" cap="none" strike="noStrike">
                <a:solidFill>
                  <a:srgbClr val="757070"/>
                </a:solidFill>
                <a:latin typeface="Lato"/>
                <a:ea typeface="Lato"/>
                <a:cs typeface="Lato"/>
                <a:sym typeface="Lato"/>
              </a:defRPr>
            </a:lvl5pPr>
            <a:lvl6pPr indent="-431800" lvl="5" marL="27432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6pPr>
            <a:lvl7pPr indent="-431800" lvl="6" marL="32004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7pPr>
            <a:lvl8pPr indent="-431800" lvl="7" marL="36576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8pPr>
            <a:lvl9pPr indent="-431800" lvl="8" marL="41148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9pPr>
          </a:lstStyle>
          <a:p/>
        </p:txBody>
      </p:sp>
      <p:sp>
        <p:nvSpPr>
          <p:cNvPr id="136" name="Google Shape;136;p9"/>
          <p:cNvSpPr txBox="1"/>
          <p:nvPr>
            <p:ph idx="3" type="body"/>
          </p:nvPr>
        </p:nvSpPr>
        <p:spPr>
          <a:xfrm>
            <a:off x="1255860" y="2898389"/>
            <a:ext cx="3804128" cy="465144"/>
          </a:xfrm>
          <a:prstGeom prst="rect">
            <a:avLst/>
          </a:prstGeom>
          <a:noFill/>
          <a:ln>
            <a:noFill/>
          </a:ln>
        </p:spPr>
        <p:txBody>
          <a:bodyPr anchorCtr="0" anchor="t" bIns="45700" lIns="91425" spcFirstLastPara="1" rIns="91425" wrap="square" tIns="45700"/>
          <a:lstStyle>
            <a:lvl1pPr indent="-228600" lvl="0" marL="457200" marR="0" rtl="0" algn="l">
              <a:lnSpc>
                <a:spcPct val="100000"/>
              </a:lnSpc>
              <a:spcBef>
                <a:spcPts val="0"/>
              </a:spcBef>
              <a:spcAft>
                <a:spcPts val="0"/>
              </a:spcAft>
              <a:buClr>
                <a:srgbClr val="AEABAB"/>
              </a:buClr>
              <a:buSzPts val="2800"/>
              <a:buFont typeface="Arial"/>
              <a:buNone/>
              <a:defRPr b="0" i="0" sz="2800" u="none" cap="none" strike="noStrike">
                <a:solidFill>
                  <a:srgbClr val="AEABAB"/>
                </a:solidFill>
                <a:latin typeface="Roboto"/>
                <a:ea typeface="Roboto"/>
                <a:cs typeface="Roboto"/>
                <a:sym typeface="Roboto"/>
              </a:defRPr>
            </a:lvl1pPr>
            <a:lvl2pPr indent="-482600" lvl="1" marL="914400" marR="0" rtl="0" algn="l">
              <a:lnSpc>
                <a:spcPct val="90000"/>
              </a:lnSpc>
              <a:spcBef>
                <a:spcPts val="888"/>
              </a:spcBef>
              <a:spcAft>
                <a:spcPts val="0"/>
              </a:spcAft>
              <a:buClr>
                <a:schemeClr val="dk1"/>
              </a:buClr>
              <a:buSzPts val="4000"/>
              <a:buFont typeface="Arial"/>
              <a:buChar char="•"/>
              <a:defRPr b="0" i="0" sz="4000" u="none" cap="none" strike="noStrike">
                <a:solidFill>
                  <a:schemeClr val="dk1"/>
                </a:solidFill>
                <a:latin typeface="Roboto"/>
                <a:ea typeface="Roboto"/>
                <a:cs typeface="Roboto"/>
                <a:sym typeface="Roboto"/>
              </a:defRPr>
            </a:lvl2pPr>
            <a:lvl3pPr indent="-431800" lvl="2" marL="13716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Roboto"/>
                <a:ea typeface="Roboto"/>
                <a:cs typeface="Roboto"/>
                <a:sym typeface="Roboto"/>
              </a:defRPr>
            </a:lvl3pPr>
            <a:lvl4pPr indent="-406400" lvl="3" marL="1828800" marR="0" rtl="0" algn="l">
              <a:lnSpc>
                <a:spcPct val="90000"/>
              </a:lnSpc>
              <a:spcBef>
                <a:spcPts val="888"/>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4pPr>
            <a:lvl5pPr indent="-406400" lvl="4" marL="2286000" marR="0" rtl="0" algn="l">
              <a:lnSpc>
                <a:spcPct val="90000"/>
              </a:lnSpc>
              <a:spcBef>
                <a:spcPts val="888"/>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5pPr>
            <a:lvl6pPr indent="-431800" lvl="5" marL="27432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6pPr>
            <a:lvl7pPr indent="-431800" lvl="6" marL="32004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7pPr>
            <a:lvl8pPr indent="-431800" lvl="7" marL="36576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8pPr>
            <a:lvl9pPr indent="-431800" lvl="8" marL="41148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9pPr>
          </a:lstStyle>
          <a:p/>
        </p:txBody>
      </p:sp>
      <p:sp>
        <p:nvSpPr>
          <p:cNvPr id="137" name="Google Shape;137;p9"/>
          <p:cNvSpPr/>
          <p:nvPr/>
        </p:nvSpPr>
        <p:spPr>
          <a:xfrm>
            <a:off x="10844463" y="0"/>
            <a:ext cx="5405188" cy="914400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Roboto"/>
              <a:ea typeface="Roboto"/>
              <a:cs typeface="Roboto"/>
              <a:sym typeface="Roboto"/>
            </a:endParaRPr>
          </a:p>
        </p:txBody>
      </p:sp>
      <p:sp>
        <p:nvSpPr>
          <p:cNvPr id="138" name="Google Shape;138;p9"/>
          <p:cNvSpPr txBox="1"/>
          <p:nvPr>
            <p:ph idx="4" type="body"/>
          </p:nvPr>
        </p:nvSpPr>
        <p:spPr>
          <a:xfrm>
            <a:off x="11381701" y="2761131"/>
            <a:ext cx="4174251" cy="4540566"/>
          </a:xfrm>
          <a:prstGeom prst="rect">
            <a:avLst/>
          </a:prstGeom>
          <a:noFill/>
          <a:ln>
            <a:noFill/>
          </a:ln>
        </p:spPr>
        <p:txBody>
          <a:bodyPr anchorCtr="0" anchor="ctr" bIns="45700" lIns="91425" spcFirstLastPara="1" rIns="91425" wrap="square" tIns="45700"/>
          <a:lstStyle>
            <a:lvl1pPr indent="-228600" lvl="0" marL="457200" marR="0" rtl="0" algn="l">
              <a:lnSpc>
                <a:spcPct val="133333"/>
              </a:lnSpc>
              <a:spcBef>
                <a:spcPts val="0"/>
              </a:spcBef>
              <a:spcAft>
                <a:spcPts val="0"/>
              </a:spcAft>
              <a:buClr>
                <a:schemeClr val="lt1"/>
              </a:buClr>
              <a:buSzPts val="2400"/>
              <a:buFont typeface="Arial"/>
              <a:buNone/>
              <a:defRPr b="1" i="0" sz="2400" u="none" cap="none" strike="noStrike">
                <a:solidFill>
                  <a:schemeClr val="lt1"/>
                </a:solidFill>
                <a:latin typeface="Roboto"/>
                <a:ea typeface="Roboto"/>
                <a:cs typeface="Roboto"/>
                <a:sym typeface="Roboto"/>
              </a:defRPr>
            </a:lvl1pPr>
            <a:lvl2pPr indent="-228600" lvl="1" marL="914400" marR="0" rtl="0" algn="l">
              <a:lnSpc>
                <a:spcPct val="90000"/>
              </a:lnSpc>
              <a:spcBef>
                <a:spcPts val="888"/>
              </a:spcBef>
              <a:spcAft>
                <a:spcPts val="0"/>
              </a:spcAft>
              <a:buClr>
                <a:srgbClr val="757070"/>
              </a:buClr>
              <a:buSzPts val="4000"/>
              <a:buFont typeface="Arial"/>
              <a:buNone/>
              <a:defRPr b="0" i="0" sz="4000" u="none" cap="none" strike="noStrike">
                <a:solidFill>
                  <a:srgbClr val="757070"/>
                </a:solidFill>
                <a:latin typeface="Lato"/>
                <a:ea typeface="Lato"/>
                <a:cs typeface="Lato"/>
                <a:sym typeface="Lato"/>
              </a:defRPr>
            </a:lvl2pPr>
            <a:lvl3pPr indent="-228600" lvl="2" marL="1371600" marR="0" rtl="0" algn="l">
              <a:lnSpc>
                <a:spcPct val="90000"/>
              </a:lnSpc>
              <a:spcBef>
                <a:spcPts val="888"/>
              </a:spcBef>
              <a:spcAft>
                <a:spcPts val="0"/>
              </a:spcAft>
              <a:buClr>
                <a:srgbClr val="757070"/>
              </a:buClr>
              <a:buSzPts val="3200"/>
              <a:buFont typeface="Arial"/>
              <a:buNone/>
              <a:defRPr b="0" i="0" sz="3200" u="none" cap="none" strike="noStrike">
                <a:solidFill>
                  <a:srgbClr val="757070"/>
                </a:solidFill>
                <a:latin typeface="Lato"/>
                <a:ea typeface="Lato"/>
                <a:cs typeface="Lato"/>
                <a:sym typeface="Lato"/>
              </a:defRPr>
            </a:lvl3pPr>
            <a:lvl4pPr indent="-228600" lvl="3" marL="1828800" marR="0" rtl="0" algn="l">
              <a:lnSpc>
                <a:spcPct val="90000"/>
              </a:lnSpc>
              <a:spcBef>
                <a:spcPts val="888"/>
              </a:spcBef>
              <a:spcAft>
                <a:spcPts val="0"/>
              </a:spcAft>
              <a:buClr>
                <a:srgbClr val="757070"/>
              </a:buClr>
              <a:buSzPts val="2800"/>
              <a:buFont typeface="Arial"/>
              <a:buNone/>
              <a:defRPr b="0" i="0" sz="2800" u="none" cap="none" strike="noStrike">
                <a:solidFill>
                  <a:srgbClr val="757070"/>
                </a:solidFill>
                <a:latin typeface="Lato"/>
                <a:ea typeface="Lato"/>
                <a:cs typeface="Lato"/>
                <a:sym typeface="Lato"/>
              </a:defRPr>
            </a:lvl4pPr>
            <a:lvl5pPr indent="-228600" lvl="4" marL="2286000" marR="0" rtl="0" algn="l">
              <a:lnSpc>
                <a:spcPct val="90000"/>
              </a:lnSpc>
              <a:spcBef>
                <a:spcPts val="888"/>
              </a:spcBef>
              <a:spcAft>
                <a:spcPts val="0"/>
              </a:spcAft>
              <a:buClr>
                <a:srgbClr val="757070"/>
              </a:buClr>
              <a:buSzPts val="2800"/>
              <a:buFont typeface="Arial"/>
              <a:buNone/>
              <a:defRPr b="0" i="0" sz="2800" u="none" cap="none" strike="noStrike">
                <a:solidFill>
                  <a:srgbClr val="757070"/>
                </a:solidFill>
                <a:latin typeface="Lato"/>
                <a:ea typeface="Lato"/>
                <a:cs typeface="Lato"/>
                <a:sym typeface="Lato"/>
              </a:defRPr>
            </a:lvl5pPr>
            <a:lvl6pPr indent="-431800" lvl="5" marL="27432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6pPr>
            <a:lvl7pPr indent="-431800" lvl="6" marL="32004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7pPr>
            <a:lvl8pPr indent="-431800" lvl="7" marL="36576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8pPr>
            <a:lvl9pPr indent="-431800" lvl="8" marL="41148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9pPr>
          </a:lstStyle>
          <a:p/>
        </p:txBody>
      </p:sp>
      <p:sp>
        <p:nvSpPr>
          <p:cNvPr id="139" name="Google Shape;139;p9"/>
          <p:cNvSpPr/>
          <p:nvPr>
            <p:ph idx="5" type="pic"/>
          </p:nvPr>
        </p:nvSpPr>
        <p:spPr>
          <a:xfrm>
            <a:off x="5573713" y="2898775"/>
            <a:ext cx="4829106" cy="5461000"/>
          </a:xfrm>
          <a:prstGeom prst="rect">
            <a:avLst/>
          </a:prstGeom>
          <a:noFill/>
          <a:ln>
            <a:noFill/>
          </a:ln>
        </p:spPr>
        <p:txBody>
          <a:bodyPr anchorCtr="0" anchor="t" bIns="45700" lIns="91425" spcFirstLastPara="1" rIns="91425" wrap="square" tIns="45700"/>
          <a:lstStyle>
            <a:lvl1pPr lvl="0" marR="0" rtl="0" algn="l">
              <a:lnSpc>
                <a:spcPct val="90000"/>
              </a:lnSpc>
              <a:spcBef>
                <a:spcPts val="1778"/>
              </a:spcBef>
              <a:spcAft>
                <a:spcPts val="0"/>
              </a:spcAft>
              <a:buClr>
                <a:schemeClr val="dk1"/>
              </a:buClr>
              <a:buSzPts val="4800"/>
              <a:buFont typeface="Arial"/>
              <a:buChar char="•"/>
              <a:defRPr b="0" i="0" sz="4800" u="none" cap="none" strike="noStrike">
                <a:solidFill>
                  <a:schemeClr val="dk1"/>
                </a:solidFill>
                <a:latin typeface="Roboto"/>
                <a:ea typeface="Roboto"/>
                <a:cs typeface="Roboto"/>
                <a:sym typeface="Roboto"/>
              </a:defRPr>
            </a:lvl1pPr>
            <a:lvl2pPr lvl="1" marR="0" rtl="0" algn="l">
              <a:lnSpc>
                <a:spcPct val="90000"/>
              </a:lnSpc>
              <a:spcBef>
                <a:spcPts val="888"/>
              </a:spcBef>
              <a:spcAft>
                <a:spcPts val="0"/>
              </a:spcAft>
              <a:buClr>
                <a:schemeClr val="dk1"/>
              </a:buClr>
              <a:buSzPts val="4000"/>
              <a:buFont typeface="Arial"/>
              <a:buChar char="•"/>
              <a:defRPr b="0" i="0" sz="4000" u="none" cap="none" strike="noStrike">
                <a:solidFill>
                  <a:schemeClr val="dk1"/>
                </a:solidFill>
                <a:latin typeface="Roboto"/>
                <a:ea typeface="Roboto"/>
                <a:cs typeface="Roboto"/>
                <a:sym typeface="Roboto"/>
              </a:defRPr>
            </a:lvl2pPr>
            <a:lvl3pPr lvl="2"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Roboto"/>
                <a:ea typeface="Roboto"/>
                <a:cs typeface="Roboto"/>
                <a:sym typeface="Roboto"/>
              </a:defRPr>
            </a:lvl3pPr>
            <a:lvl4pPr lvl="3" marR="0" rtl="0" algn="l">
              <a:lnSpc>
                <a:spcPct val="90000"/>
              </a:lnSpc>
              <a:spcBef>
                <a:spcPts val="888"/>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4pPr>
            <a:lvl5pPr lvl="4" marR="0" rtl="0" algn="l">
              <a:lnSpc>
                <a:spcPct val="90000"/>
              </a:lnSpc>
              <a:spcBef>
                <a:spcPts val="888"/>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5pPr>
            <a:lvl6pPr lvl="5"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6pPr>
            <a:lvl7pPr lvl="6"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7pPr>
            <a:lvl8pPr lvl="7"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8pPr>
            <a:lvl9pPr lvl="8"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9pPr>
          </a:lstStyle>
          <a:p/>
        </p:txBody>
      </p:sp>
      <p:pic>
        <p:nvPicPr>
          <p:cNvPr id="140" name="Google Shape;140;p9"/>
          <p:cNvPicPr preferRelativeResize="0"/>
          <p:nvPr/>
        </p:nvPicPr>
        <p:blipFill rotWithShape="1">
          <a:blip r:embed="rId2">
            <a:alphaModFix/>
          </a:blip>
          <a:srcRect b="0" l="0" r="0" t="0"/>
          <a:stretch/>
        </p:blipFill>
        <p:spPr>
          <a:xfrm>
            <a:off x="11129645" y="544591"/>
            <a:ext cx="4678362" cy="2074368"/>
          </a:xfrm>
          <a:prstGeom prst="rect">
            <a:avLst/>
          </a:prstGeom>
          <a:noFill/>
          <a:ln>
            <a:noFill/>
          </a:ln>
        </p:spPr>
      </p:pic>
    </p:spTree>
  </p:cSld>
  <p:clrMapOvr>
    <a:masterClrMapping/>
  </p:clrMapOvr>
  <p:extLst>
    <p:ext uri="{DCECCB84-F9BA-43D5-87BE-67443E8EF086}">
      <p15:sldGuideLst>
        <p15:guide id="1" orient="horz" pos="249">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11_Layout Personalizado">
  <p:cSld name="11_Layout Personalizado">
    <p:spTree>
      <p:nvGrpSpPr>
        <p:cNvPr id="141" name="Shape 141"/>
        <p:cNvGrpSpPr/>
        <p:nvPr/>
      </p:nvGrpSpPr>
      <p:grpSpPr>
        <a:xfrm>
          <a:off x="0" y="0"/>
          <a:ext cx="0" cy="0"/>
          <a:chOff x="0" y="0"/>
          <a:chExt cx="0" cy="0"/>
        </a:xfrm>
      </p:grpSpPr>
      <p:sp>
        <p:nvSpPr>
          <p:cNvPr id="142" name="Google Shape;142;p10"/>
          <p:cNvSpPr/>
          <p:nvPr>
            <p:ph idx="2" type="pic"/>
          </p:nvPr>
        </p:nvSpPr>
        <p:spPr>
          <a:xfrm>
            <a:off x="7524580" y="2392639"/>
            <a:ext cx="2220686" cy="2220686"/>
          </a:xfrm>
          <a:prstGeom prst="ellipse">
            <a:avLst/>
          </a:prstGeom>
          <a:noFill/>
          <a:ln>
            <a:noFill/>
          </a:ln>
        </p:spPr>
        <p:txBody>
          <a:bodyPr anchorCtr="0" anchor="t" bIns="45700" lIns="91425" spcFirstLastPara="1" rIns="91425" wrap="square" tIns="45700"/>
          <a:lstStyle>
            <a:lvl1pPr lvl="0" marR="0" rtl="0" algn="ctr">
              <a:lnSpc>
                <a:spcPct val="90000"/>
              </a:lnSpc>
              <a:spcBef>
                <a:spcPts val="1778"/>
              </a:spcBef>
              <a:spcAft>
                <a:spcPts val="0"/>
              </a:spcAft>
              <a:buClr>
                <a:schemeClr val="dk1"/>
              </a:buClr>
              <a:buSzPts val="2000"/>
              <a:buFont typeface="Arial"/>
              <a:buNone/>
              <a:defRPr b="0" i="0" sz="2000" u="none" cap="none" strike="noStrike">
                <a:solidFill>
                  <a:schemeClr val="dk1"/>
                </a:solidFill>
                <a:latin typeface="Roboto"/>
                <a:ea typeface="Roboto"/>
                <a:cs typeface="Roboto"/>
                <a:sym typeface="Roboto"/>
              </a:defRPr>
            </a:lvl1pPr>
            <a:lvl2pPr lvl="1" marR="0" rtl="0" algn="l">
              <a:lnSpc>
                <a:spcPct val="90000"/>
              </a:lnSpc>
              <a:spcBef>
                <a:spcPts val="888"/>
              </a:spcBef>
              <a:spcAft>
                <a:spcPts val="0"/>
              </a:spcAft>
              <a:buClr>
                <a:schemeClr val="dk1"/>
              </a:buClr>
              <a:buSzPts val="4000"/>
              <a:buFont typeface="Arial"/>
              <a:buChar char="•"/>
              <a:defRPr b="0" i="0" sz="4000" u="none" cap="none" strike="noStrike">
                <a:solidFill>
                  <a:schemeClr val="dk1"/>
                </a:solidFill>
                <a:latin typeface="Roboto"/>
                <a:ea typeface="Roboto"/>
                <a:cs typeface="Roboto"/>
                <a:sym typeface="Roboto"/>
              </a:defRPr>
            </a:lvl2pPr>
            <a:lvl3pPr lvl="2"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Roboto"/>
                <a:ea typeface="Roboto"/>
                <a:cs typeface="Roboto"/>
                <a:sym typeface="Roboto"/>
              </a:defRPr>
            </a:lvl3pPr>
            <a:lvl4pPr lvl="3" marR="0" rtl="0" algn="l">
              <a:lnSpc>
                <a:spcPct val="90000"/>
              </a:lnSpc>
              <a:spcBef>
                <a:spcPts val="888"/>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4pPr>
            <a:lvl5pPr lvl="4" marR="0" rtl="0" algn="l">
              <a:lnSpc>
                <a:spcPct val="90000"/>
              </a:lnSpc>
              <a:spcBef>
                <a:spcPts val="888"/>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5pPr>
            <a:lvl6pPr lvl="5"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6pPr>
            <a:lvl7pPr lvl="6"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7pPr>
            <a:lvl8pPr lvl="7"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8pPr>
            <a:lvl9pPr lvl="8"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9pPr>
          </a:lstStyle>
          <a:p/>
        </p:txBody>
      </p:sp>
      <p:sp>
        <p:nvSpPr>
          <p:cNvPr id="143" name="Google Shape;143;p10"/>
          <p:cNvSpPr/>
          <p:nvPr>
            <p:ph idx="3" type="pic"/>
          </p:nvPr>
        </p:nvSpPr>
        <p:spPr>
          <a:xfrm>
            <a:off x="11377046" y="2392639"/>
            <a:ext cx="2220686" cy="2220686"/>
          </a:xfrm>
          <a:prstGeom prst="ellipse">
            <a:avLst/>
          </a:prstGeom>
          <a:noFill/>
          <a:ln>
            <a:noFill/>
          </a:ln>
        </p:spPr>
        <p:txBody>
          <a:bodyPr anchorCtr="0" anchor="t" bIns="45700" lIns="91425" spcFirstLastPara="1" rIns="91425" wrap="square" tIns="45700"/>
          <a:lstStyle>
            <a:lvl1pPr lvl="0" marR="0" rtl="0" algn="ctr">
              <a:lnSpc>
                <a:spcPct val="90000"/>
              </a:lnSpc>
              <a:spcBef>
                <a:spcPts val="1778"/>
              </a:spcBef>
              <a:spcAft>
                <a:spcPts val="0"/>
              </a:spcAft>
              <a:buClr>
                <a:schemeClr val="dk1"/>
              </a:buClr>
              <a:buSzPts val="1800"/>
              <a:buFont typeface="Arial"/>
              <a:buNone/>
              <a:defRPr b="0" i="0" sz="1800" u="none" cap="none" strike="noStrike">
                <a:solidFill>
                  <a:schemeClr val="dk1"/>
                </a:solidFill>
                <a:latin typeface="Roboto"/>
                <a:ea typeface="Roboto"/>
                <a:cs typeface="Roboto"/>
                <a:sym typeface="Roboto"/>
              </a:defRPr>
            </a:lvl1pPr>
            <a:lvl2pPr lvl="1" marR="0" rtl="0" algn="l">
              <a:lnSpc>
                <a:spcPct val="90000"/>
              </a:lnSpc>
              <a:spcBef>
                <a:spcPts val="888"/>
              </a:spcBef>
              <a:spcAft>
                <a:spcPts val="0"/>
              </a:spcAft>
              <a:buClr>
                <a:schemeClr val="dk1"/>
              </a:buClr>
              <a:buSzPts val="4000"/>
              <a:buFont typeface="Arial"/>
              <a:buChar char="•"/>
              <a:defRPr b="0" i="0" sz="4000" u="none" cap="none" strike="noStrike">
                <a:solidFill>
                  <a:schemeClr val="dk1"/>
                </a:solidFill>
                <a:latin typeface="Roboto"/>
                <a:ea typeface="Roboto"/>
                <a:cs typeface="Roboto"/>
                <a:sym typeface="Roboto"/>
              </a:defRPr>
            </a:lvl2pPr>
            <a:lvl3pPr lvl="2"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Roboto"/>
                <a:ea typeface="Roboto"/>
                <a:cs typeface="Roboto"/>
                <a:sym typeface="Roboto"/>
              </a:defRPr>
            </a:lvl3pPr>
            <a:lvl4pPr lvl="3" marR="0" rtl="0" algn="l">
              <a:lnSpc>
                <a:spcPct val="90000"/>
              </a:lnSpc>
              <a:spcBef>
                <a:spcPts val="888"/>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4pPr>
            <a:lvl5pPr lvl="4" marR="0" rtl="0" algn="l">
              <a:lnSpc>
                <a:spcPct val="90000"/>
              </a:lnSpc>
              <a:spcBef>
                <a:spcPts val="888"/>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5pPr>
            <a:lvl6pPr lvl="5"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6pPr>
            <a:lvl7pPr lvl="6"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7pPr>
            <a:lvl8pPr lvl="7"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8pPr>
            <a:lvl9pPr lvl="8"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9pPr>
          </a:lstStyle>
          <a:p/>
        </p:txBody>
      </p:sp>
      <p:sp>
        <p:nvSpPr>
          <p:cNvPr id="144" name="Google Shape;144;p10"/>
          <p:cNvSpPr/>
          <p:nvPr/>
        </p:nvSpPr>
        <p:spPr>
          <a:xfrm>
            <a:off x="-1" y="0"/>
            <a:ext cx="5453226" cy="9144000"/>
          </a:xfrm>
          <a:prstGeom prst="rect">
            <a:avLst/>
          </a:prstGeom>
          <a:solidFill>
            <a:srgbClr val="EF822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Roboto"/>
              <a:ea typeface="Roboto"/>
              <a:cs typeface="Roboto"/>
              <a:sym typeface="Roboto"/>
            </a:endParaRPr>
          </a:p>
        </p:txBody>
      </p:sp>
      <p:grpSp>
        <p:nvGrpSpPr>
          <p:cNvPr id="145" name="Google Shape;145;p10"/>
          <p:cNvGrpSpPr/>
          <p:nvPr/>
        </p:nvGrpSpPr>
        <p:grpSpPr>
          <a:xfrm>
            <a:off x="7234988" y="4946549"/>
            <a:ext cx="3041790" cy="2629144"/>
            <a:chOff x="4754673" y="3776276"/>
            <a:chExt cx="2377853" cy="2153497"/>
          </a:xfrm>
        </p:grpSpPr>
        <p:sp>
          <p:nvSpPr>
            <p:cNvPr id="146" name="Google Shape;146;p10"/>
            <p:cNvSpPr txBox="1"/>
            <p:nvPr/>
          </p:nvSpPr>
          <p:spPr>
            <a:xfrm>
              <a:off x="5020572" y="3776276"/>
              <a:ext cx="1846054" cy="428563"/>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0" i="0" lang="en-US" sz="2800">
                  <a:solidFill>
                    <a:srgbClr val="AEABAB"/>
                  </a:solidFill>
                  <a:latin typeface="Roboto Medium"/>
                  <a:ea typeface="Roboto Medium"/>
                  <a:cs typeface="Roboto Medium"/>
                  <a:sym typeface="Roboto Medium"/>
                </a:rPr>
                <a:t>Tópico 01</a:t>
              </a:r>
              <a:endParaRPr/>
            </a:p>
          </p:txBody>
        </p:sp>
        <p:sp>
          <p:nvSpPr>
            <p:cNvPr id="147" name="Google Shape;147;p10"/>
            <p:cNvSpPr/>
            <p:nvPr/>
          </p:nvSpPr>
          <p:spPr>
            <a:xfrm>
              <a:off x="4754673" y="4441042"/>
              <a:ext cx="2377853" cy="1488731"/>
            </a:xfrm>
            <a:prstGeom prst="rect">
              <a:avLst/>
            </a:prstGeom>
            <a:noFill/>
            <a:ln>
              <a:noFill/>
            </a:ln>
          </p:spPr>
          <p:txBody>
            <a:bodyPr anchorCtr="0" anchor="t" bIns="0" lIns="0" spcFirstLastPara="1" rIns="0" wrap="square" tIns="0">
              <a:noAutofit/>
            </a:bodyPr>
            <a:lstStyle/>
            <a:p>
              <a:pPr indent="0" lvl="0" marL="0" marR="0" rtl="0" algn="ctr">
                <a:lnSpc>
                  <a:spcPct val="120000"/>
                </a:lnSpc>
                <a:spcBef>
                  <a:spcPts val="0"/>
                </a:spcBef>
                <a:spcAft>
                  <a:spcPts val="0"/>
                </a:spcAft>
                <a:buNone/>
              </a:pPr>
              <a:r>
                <a:rPr b="0" i="0" lang="en-US" sz="2000">
                  <a:solidFill>
                    <a:schemeClr val="dk1"/>
                  </a:solidFill>
                  <a:latin typeface="Roboto Light"/>
                  <a:ea typeface="Roboto Light"/>
                  <a:cs typeface="Roboto Light"/>
                  <a:sym typeface="Roboto Light"/>
                </a:rPr>
                <a:t>Lorem ipsum dolor sit amet, consec tetur adipiscing elit. at efficitur tortor. Donec congue odio bibendum</a:t>
              </a:r>
              <a:endParaRPr b="0" i="0" sz="2000">
                <a:solidFill>
                  <a:schemeClr val="dk1"/>
                </a:solidFill>
                <a:latin typeface="Roboto Light"/>
                <a:ea typeface="Roboto Light"/>
                <a:cs typeface="Roboto Light"/>
                <a:sym typeface="Roboto Light"/>
              </a:endParaRPr>
            </a:p>
          </p:txBody>
        </p:sp>
        <p:cxnSp>
          <p:nvCxnSpPr>
            <p:cNvPr id="148" name="Google Shape;148;p10"/>
            <p:cNvCxnSpPr/>
            <p:nvPr/>
          </p:nvCxnSpPr>
          <p:spPr>
            <a:xfrm rot="10800000">
              <a:off x="5759141" y="5296342"/>
              <a:ext cx="368916" cy="0"/>
            </a:xfrm>
            <a:prstGeom prst="straightConnector1">
              <a:avLst/>
            </a:prstGeom>
            <a:noFill/>
            <a:ln cap="flat" cmpd="sng" w="19050">
              <a:solidFill>
                <a:srgbClr val="999999"/>
              </a:solidFill>
              <a:prstDash val="solid"/>
              <a:miter lim="800000"/>
              <a:headEnd len="sm" w="sm" type="none"/>
              <a:tailEnd len="sm" w="sm" type="none"/>
            </a:ln>
          </p:spPr>
        </p:cxnSp>
      </p:grpSp>
      <p:grpSp>
        <p:nvGrpSpPr>
          <p:cNvPr id="149" name="Google Shape;149;p10"/>
          <p:cNvGrpSpPr/>
          <p:nvPr/>
        </p:nvGrpSpPr>
        <p:grpSpPr>
          <a:xfrm>
            <a:off x="11033455" y="4946552"/>
            <a:ext cx="3041790" cy="2629144"/>
            <a:chOff x="4754673" y="3776276"/>
            <a:chExt cx="2377853" cy="2153496"/>
          </a:xfrm>
        </p:grpSpPr>
        <p:sp>
          <p:nvSpPr>
            <p:cNvPr id="150" name="Google Shape;150;p10"/>
            <p:cNvSpPr txBox="1"/>
            <p:nvPr/>
          </p:nvSpPr>
          <p:spPr>
            <a:xfrm>
              <a:off x="5020572" y="3776276"/>
              <a:ext cx="1846054" cy="428563"/>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0" i="0" lang="en-US" sz="2800">
                  <a:solidFill>
                    <a:srgbClr val="AEABAB"/>
                  </a:solidFill>
                  <a:latin typeface="Roboto Medium"/>
                  <a:ea typeface="Roboto Medium"/>
                  <a:cs typeface="Roboto Medium"/>
                  <a:sym typeface="Roboto Medium"/>
                </a:rPr>
                <a:t>Tópico 02</a:t>
              </a:r>
              <a:endParaRPr/>
            </a:p>
          </p:txBody>
        </p:sp>
        <p:sp>
          <p:nvSpPr>
            <p:cNvPr id="151" name="Google Shape;151;p10"/>
            <p:cNvSpPr/>
            <p:nvPr/>
          </p:nvSpPr>
          <p:spPr>
            <a:xfrm>
              <a:off x="4754673" y="4441041"/>
              <a:ext cx="2377853" cy="1488731"/>
            </a:xfrm>
            <a:prstGeom prst="rect">
              <a:avLst/>
            </a:prstGeom>
            <a:noFill/>
            <a:ln>
              <a:noFill/>
            </a:ln>
          </p:spPr>
          <p:txBody>
            <a:bodyPr anchorCtr="0" anchor="t" bIns="0" lIns="0" spcFirstLastPara="1" rIns="0" wrap="square" tIns="0">
              <a:noAutofit/>
            </a:bodyPr>
            <a:lstStyle/>
            <a:p>
              <a:pPr indent="0" lvl="0" marL="0" marR="0" rtl="0" algn="ctr">
                <a:lnSpc>
                  <a:spcPct val="120000"/>
                </a:lnSpc>
                <a:spcBef>
                  <a:spcPts val="0"/>
                </a:spcBef>
                <a:spcAft>
                  <a:spcPts val="0"/>
                </a:spcAft>
                <a:buNone/>
              </a:pPr>
              <a:r>
                <a:rPr b="0" i="0" lang="en-US" sz="2000">
                  <a:solidFill>
                    <a:schemeClr val="dk1"/>
                  </a:solidFill>
                  <a:latin typeface="Roboto Light"/>
                  <a:ea typeface="Roboto Light"/>
                  <a:cs typeface="Roboto Light"/>
                  <a:sym typeface="Roboto Light"/>
                </a:rPr>
                <a:t>Lorem ipsum dolor sit amet, consec tetur adipiscing elit. at efficitur tortor. Donec congue odio bibendum</a:t>
              </a:r>
              <a:endParaRPr b="0" i="0" sz="2000">
                <a:solidFill>
                  <a:schemeClr val="dk1"/>
                </a:solidFill>
                <a:latin typeface="Roboto Light"/>
                <a:ea typeface="Roboto Light"/>
                <a:cs typeface="Roboto Light"/>
                <a:sym typeface="Roboto Light"/>
              </a:endParaRPr>
            </a:p>
          </p:txBody>
        </p:sp>
        <p:cxnSp>
          <p:nvCxnSpPr>
            <p:cNvPr id="152" name="Google Shape;152;p10"/>
            <p:cNvCxnSpPr/>
            <p:nvPr/>
          </p:nvCxnSpPr>
          <p:spPr>
            <a:xfrm rot="10800000">
              <a:off x="5759141" y="5296342"/>
              <a:ext cx="368916" cy="0"/>
            </a:xfrm>
            <a:prstGeom prst="straightConnector1">
              <a:avLst/>
            </a:prstGeom>
            <a:noFill/>
            <a:ln cap="flat" cmpd="sng" w="19050">
              <a:solidFill>
                <a:srgbClr val="999999"/>
              </a:solidFill>
              <a:prstDash val="solid"/>
              <a:miter lim="800000"/>
              <a:headEnd len="sm" w="sm" type="none"/>
              <a:tailEnd len="sm" w="sm" type="none"/>
            </a:ln>
          </p:spPr>
        </p:cxnSp>
      </p:grpSp>
      <p:pic>
        <p:nvPicPr>
          <p:cNvPr id="153" name="Google Shape;153;p10"/>
          <p:cNvPicPr preferRelativeResize="0"/>
          <p:nvPr/>
        </p:nvPicPr>
        <p:blipFill rotWithShape="1">
          <a:blip r:embed="rId2">
            <a:alphaModFix/>
          </a:blip>
          <a:srcRect b="0" l="0" r="0" t="0"/>
          <a:stretch/>
        </p:blipFill>
        <p:spPr>
          <a:xfrm>
            <a:off x="312737" y="907196"/>
            <a:ext cx="4678362" cy="2074368"/>
          </a:xfrm>
          <a:prstGeom prst="rect">
            <a:avLst/>
          </a:prstGeom>
          <a:noFill/>
          <a:ln>
            <a:noFill/>
          </a:ln>
        </p:spPr>
      </p:pic>
      <p:sp>
        <p:nvSpPr>
          <p:cNvPr id="154" name="Google Shape;154;p10"/>
          <p:cNvSpPr/>
          <p:nvPr/>
        </p:nvSpPr>
        <p:spPr>
          <a:xfrm>
            <a:off x="11193903" y="383822"/>
            <a:ext cx="4896329" cy="1669567"/>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Arial"/>
              <a:ea typeface="Arial"/>
              <a:cs typeface="Arial"/>
              <a:sym typeface="Arial"/>
            </a:endParaRPr>
          </a:p>
        </p:txBody>
      </p:sp>
      <p:sp>
        <p:nvSpPr>
          <p:cNvPr id="155" name="Google Shape;155;p10"/>
          <p:cNvSpPr txBox="1"/>
          <p:nvPr/>
        </p:nvSpPr>
        <p:spPr>
          <a:xfrm>
            <a:off x="368968" y="3888760"/>
            <a:ext cx="4678362" cy="707886"/>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4000">
                <a:solidFill>
                  <a:schemeClr val="lt2"/>
                </a:solidFill>
                <a:latin typeface="Roboto"/>
                <a:ea typeface="Roboto"/>
                <a:cs typeface="Roboto"/>
                <a:sym typeface="Roboto"/>
              </a:rPr>
              <a:t>Seu Título</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5"/>
                                        </p:tgtEl>
                                        <p:attrNameLst>
                                          <p:attrName>style.visibility</p:attrName>
                                        </p:attrNameLst>
                                      </p:cBhvr>
                                      <p:to>
                                        <p:strVal val="visible"/>
                                      </p:to>
                                    </p:set>
                                    <p:animEffect filter="fade" transition="in">
                                      <p:cBhvr>
                                        <p:cTn dur="500"/>
                                        <p:tgtEl>
                                          <p:spTgt spid="14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9"/>
                                        </p:tgtEl>
                                        <p:attrNameLst>
                                          <p:attrName>style.visibility</p:attrName>
                                        </p:attrNameLst>
                                      </p:cBhvr>
                                      <p:to>
                                        <p:strVal val="visible"/>
                                      </p:to>
                                    </p:set>
                                    <p:animEffect filter="fade" transition="in">
                                      <p:cBhvr>
                                        <p:cTn dur="500"/>
                                        <p:tgtEl>
                                          <p:spTgt spid="14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12_Layout Personalizado">
  <p:cSld name="12_Layout Personalizado">
    <p:spTree>
      <p:nvGrpSpPr>
        <p:cNvPr id="156" name="Shape 156"/>
        <p:cNvGrpSpPr/>
        <p:nvPr/>
      </p:nvGrpSpPr>
      <p:grpSpPr>
        <a:xfrm>
          <a:off x="0" y="0"/>
          <a:ext cx="0" cy="0"/>
          <a:chOff x="0" y="0"/>
          <a:chExt cx="0" cy="0"/>
        </a:xfrm>
      </p:grpSpPr>
      <p:sp>
        <p:nvSpPr>
          <p:cNvPr id="157" name="Google Shape;157;p11"/>
          <p:cNvSpPr/>
          <p:nvPr>
            <p:ph idx="2" type="pic"/>
          </p:nvPr>
        </p:nvSpPr>
        <p:spPr>
          <a:xfrm>
            <a:off x="7524580" y="2392639"/>
            <a:ext cx="2220686" cy="2220686"/>
          </a:xfrm>
          <a:prstGeom prst="ellipse">
            <a:avLst/>
          </a:prstGeom>
          <a:noFill/>
          <a:ln>
            <a:noFill/>
          </a:ln>
        </p:spPr>
        <p:txBody>
          <a:bodyPr anchorCtr="0" anchor="t" bIns="45700" lIns="91425" spcFirstLastPara="1" rIns="91425" wrap="square" tIns="45700"/>
          <a:lstStyle>
            <a:lvl1pPr lvl="0" marR="0" rtl="0" algn="ctr">
              <a:lnSpc>
                <a:spcPct val="90000"/>
              </a:lnSpc>
              <a:spcBef>
                <a:spcPts val="1778"/>
              </a:spcBef>
              <a:spcAft>
                <a:spcPts val="0"/>
              </a:spcAft>
              <a:buClr>
                <a:schemeClr val="dk1"/>
              </a:buClr>
              <a:buSzPts val="2000"/>
              <a:buFont typeface="Arial"/>
              <a:buNone/>
              <a:defRPr b="0" i="0" sz="2000" u="none" cap="none" strike="noStrike">
                <a:solidFill>
                  <a:schemeClr val="dk1"/>
                </a:solidFill>
                <a:latin typeface="Roboto"/>
                <a:ea typeface="Roboto"/>
                <a:cs typeface="Roboto"/>
                <a:sym typeface="Roboto"/>
              </a:defRPr>
            </a:lvl1pPr>
            <a:lvl2pPr lvl="1" marR="0" rtl="0" algn="l">
              <a:lnSpc>
                <a:spcPct val="90000"/>
              </a:lnSpc>
              <a:spcBef>
                <a:spcPts val="888"/>
              </a:spcBef>
              <a:spcAft>
                <a:spcPts val="0"/>
              </a:spcAft>
              <a:buClr>
                <a:schemeClr val="dk1"/>
              </a:buClr>
              <a:buSzPts val="4000"/>
              <a:buFont typeface="Arial"/>
              <a:buChar char="•"/>
              <a:defRPr b="0" i="0" sz="4000" u="none" cap="none" strike="noStrike">
                <a:solidFill>
                  <a:schemeClr val="dk1"/>
                </a:solidFill>
                <a:latin typeface="Roboto"/>
                <a:ea typeface="Roboto"/>
                <a:cs typeface="Roboto"/>
                <a:sym typeface="Roboto"/>
              </a:defRPr>
            </a:lvl2pPr>
            <a:lvl3pPr lvl="2"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Roboto"/>
                <a:ea typeface="Roboto"/>
                <a:cs typeface="Roboto"/>
                <a:sym typeface="Roboto"/>
              </a:defRPr>
            </a:lvl3pPr>
            <a:lvl4pPr lvl="3" marR="0" rtl="0" algn="l">
              <a:lnSpc>
                <a:spcPct val="90000"/>
              </a:lnSpc>
              <a:spcBef>
                <a:spcPts val="888"/>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4pPr>
            <a:lvl5pPr lvl="4" marR="0" rtl="0" algn="l">
              <a:lnSpc>
                <a:spcPct val="90000"/>
              </a:lnSpc>
              <a:spcBef>
                <a:spcPts val="888"/>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5pPr>
            <a:lvl6pPr lvl="5"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6pPr>
            <a:lvl7pPr lvl="6"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7pPr>
            <a:lvl8pPr lvl="7"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8pPr>
            <a:lvl9pPr lvl="8"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9pPr>
          </a:lstStyle>
          <a:p/>
        </p:txBody>
      </p:sp>
      <p:sp>
        <p:nvSpPr>
          <p:cNvPr id="158" name="Google Shape;158;p11"/>
          <p:cNvSpPr/>
          <p:nvPr>
            <p:ph idx="3" type="pic"/>
          </p:nvPr>
        </p:nvSpPr>
        <p:spPr>
          <a:xfrm>
            <a:off x="11377046" y="2392639"/>
            <a:ext cx="2220686" cy="2220686"/>
          </a:xfrm>
          <a:prstGeom prst="ellipse">
            <a:avLst/>
          </a:prstGeom>
          <a:noFill/>
          <a:ln>
            <a:noFill/>
          </a:ln>
        </p:spPr>
        <p:txBody>
          <a:bodyPr anchorCtr="0" anchor="t" bIns="45700" lIns="91425" spcFirstLastPara="1" rIns="91425" wrap="square" tIns="45700"/>
          <a:lstStyle>
            <a:lvl1pPr lvl="0" marR="0" rtl="0" algn="ctr">
              <a:lnSpc>
                <a:spcPct val="90000"/>
              </a:lnSpc>
              <a:spcBef>
                <a:spcPts val="1778"/>
              </a:spcBef>
              <a:spcAft>
                <a:spcPts val="0"/>
              </a:spcAft>
              <a:buClr>
                <a:schemeClr val="dk1"/>
              </a:buClr>
              <a:buSzPts val="1800"/>
              <a:buFont typeface="Arial"/>
              <a:buNone/>
              <a:defRPr b="0" i="0" sz="1800" u="none" cap="none" strike="noStrike">
                <a:solidFill>
                  <a:schemeClr val="dk1"/>
                </a:solidFill>
                <a:latin typeface="Roboto"/>
                <a:ea typeface="Roboto"/>
                <a:cs typeface="Roboto"/>
                <a:sym typeface="Roboto"/>
              </a:defRPr>
            </a:lvl1pPr>
            <a:lvl2pPr lvl="1" marR="0" rtl="0" algn="l">
              <a:lnSpc>
                <a:spcPct val="90000"/>
              </a:lnSpc>
              <a:spcBef>
                <a:spcPts val="888"/>
              </a:spcBef>
              <a:spcAft>
                <a:spcPts val="0"/>
              </a:spcAft>
              <a:buClr>
                <a:schemeClr val="dk1"/>
              </a:buClr>
              <a:buSzPts val="4000"/>
              <a:buFont typeface="Arial"/>
              <a:buChar char="•"/>
              <a:defRPr b="0" i="0" sz="4000" u="none" cap="none" strike="noStrike">
                <a:solidFill>
                  <a:schemeClr val="dk1"/>
                </a:solidFill>
                <a:latin typeface="Roboto"/>
                <a:ea typeface="Roboto"/>
                <a:cs typeface="Roboto"/>
                <a:sym typeface="Roboto"/>
              </a:defRPr>
            </a:lvl2pPr>
            <a:lvl3pPr lvl="2"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Roboto"/>
                <a:ea typeface="Roboto"/>
                <a:cs typeface="Roboto"/>
                <a:sym typeface="Roboto"/>
              </a:defRPr>
            </a:lvl3pPr>
            <a:lvl4pPr lvl="3" marR="0" rtl="0" algn="l">
              <a:lnSpc>
                <a:spcPct val="90000"/>
              </a:lnSpc>
              <a:spcBef>
                <a:spcPts val="888"/>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4pPr>
            <a:lvl5pPr lvl="4" marR="0" rtl="0" algn="l">
              <a:lnSpc>
                <a:spcPct val="90000"/>
              </a:lnSpc>
              <a:spcBef>
                <a:spcPts val="888"/>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5pPr>
            <a:lvl6pPr lvl="5"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6pPr>
            <a:lvl7pPr lvl="6"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7pPr>
            <a:lvl8pPr lvl="7"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8pPr>
            <a:lvl9pPr lvl="8"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9pPr>
          </a:lstStyle>
          <a:p/>
        </p:txBody>
      </p:sp>
      <p:sp>
        <p:nvSpPr>
          <p:cNvPr id="159" name="Google Shape;159;p11"/>
          <p:cNvSpPr/>
          <p:nvPr/>
        </p:nvSpPr>
        <p:spPr>
          <a:xfrm>
            <a:off x="-1" y="0"/>
            <a:ext cx="5453226" cy="9144000"/>
          </a:xfrm>
          <a:prstGeom prst="rect">
            <a:avLst/>
          </a:prstGeom>
          <a:solidFill>
            <a:srgbClr val="EF822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Roboto"/>
              <a:ea typeface="Roboto"/>
              <a:cs typeface="Roboto"/>
              <a:sym typeface="Roboto"/>
            </a:endParaRPr>
          </a:p>
        </p:txBody>
      </p:sp>
      <p:grpSp>
        <p:nvGrpSpPr>
          <p:cNvPr id="160" name="Google Shape;160;p11"/>
          <p:cNvGrpSpPr/>
          <p:nvPr/>
        </p:nvGrpSpPr>
        <p:grpSpPr>
          <a:xfrm>
            <a:off x="7234988" y="4946549"/>
            <a:ext cx="3041790" cy="2629144"/>
            <a:chOff x="4754673" y="3776276"/>
            <a:chExt cx="2377853" cy="2153497"/>
          </a:xfrm>
        </p:grpSpPr>
        <p:sp>
          <p:nvSpPr>
            <p:cNvPr id="161" name="Google Shape;161;p11"/>
            <p:cNvSpPr txBox="1"/>
            <p:nvPr/>
          </p:nvSpPr>
          <p:spPr>
            <a:xfrm>
              <a:off x="5020572" y="3776276"/>
              <a:ext cx="1846054" cy="428563"/>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0" i="0" lang="en-US" sz="2800">
                  <a:solidFill>
                    <a:srgbClr val="AEABAB"/>
                  </a:solidFill>
                  <a:latin typeface="Roboto Medium"/>
                  <a:ea typeface="Roboto Medium"/>
                  <a:cs typeface="Roboto Medium"/>
                  <a:sym typeface="Roboto Medium"/>
                </a:rPr>
                <a:t>Tópico 01</a:t>
              </a:r>
              <a:endParaRPr/>
            </a:p>
          </p:txBody>
        </p:sp>
        <p:sp>
          <p:nvSpPr>
            <p:cNvPr id="162" name="Google Shape;162;p11"/>
            <p:cNvSpPr/>
            <p:nvPr/>
          </p:nvSpPr>
          <p:spPr>
            <a:xfrm>
              <a:off x="4754673" y="4441042"/>
              <a:ext cx="2377853" cy="1488731"/>
            </a:xfrm>
            <a:prstGeom prst="rect">
              <a:avLst/>
            </a:prstGeom>
            <a:noFill/>
            <a:ln>
              <a:noFill/>
            </a:ln>
          </p:spPr>
          <p:txBody>
            <a:bodyPr anchorCtr="0" anchor="t" bIns="0" lIns="0" spcFirstLastPara="1" rIns="0" wrap="square" tIns="0">
              <a:noAutofit/>
            </a:bodyPr>
            <a:lstStyle/>
            <a:p>
              <a:pPr indent="0" lvl="0" marL="0" marR="0" rtl="0" algn="ctr">
                <a:lnSpc>
                  <a:spcPct val="120000"/>
                </a:lnSpc>
                <a:spcBef>
                  <a:spcPts val="0"/>
                </a:spcBef>
                <a:spcAft>
                  <a:spcPts val="0"/>
                </a:spcAft>
                <a:buNone/>
              </a:pPr>
              <a:r>
                <a:rPr b="0" i="0" lang="en-US" sz="2000">
                  <a:solidFill>
                    <a:schemeClr val="dk1"/>
                  </a:solidFill>
                  <a:latin typeface="Roboto Light"/>
                  <a:ea typeface="Roboto Light"/>
                  <a:cs typeface="Roboto Light"/>
                  <a:sym typeface="Roboto Light"/>
                </a:rPr>
                <a:t>Lorem ipsum dolor sit amet, consec tetur adipiscing elit. at efficitur tortor. Donec congue odio bibendum</a:t>
              </a:r>
              <a:endParaRPr b="0" i="0" sz="2000">
                <a:solidFill>
                  <a:schemeClr val="dk1"/>
                </a:solidFill>
                <a:latin typeface="Roboto Light"/>
                <a:ea typeface="Roboto Light"/>
                <a:cs typeface="Roboto Light"/>
                <a:sym typeface="Roboto Light"/>
              </a:endParaRPr>
            </a:p>
          </p:txBody>
        </p:sp>
        <p:cxnSp>
          <p:nvCxnSpPr>
            <p:cNvPr id="163" name="Google Shape;163;p11"/>
            <p:cNvCxnSpPr/>
            <p:nvPr/>
          </p:nvCxnSpPr>
          <p:spPr>
            <a:xfrm rot="10800000">
              <a:off x="5759141" y="5296342"/>
              <a:ext cx="368916" cy="0"/>
            </a:xfrm>
            <a:prstGeom prst="straightConnector1">
              <a:avLst/>
            </a:prstGeom>
            <a:noFill/>
            <a:ln cap="flat" cmpd="sng" w="19050">
              <a:solidFill>
                <a:srgbClr val="999999"/>
              </a:solidFill>
              <a:prstDash val="solid"/>
              <a:miter lim="800000"/>
              <a:headEnd len="sm" w="sm" type="none"/>
              <a:tailEnd len="sm" w="sm" type="none"/>
            </a:ln>
          </p:spPr>
        </p:cxnSp>
      </p:grpSp>
      <p:grpSp>
        <p:nvGrpSpPr>
          <p:cNvPr id="164" name="Google Shape;164;p11"/>
          <p:cNvGrpSpPr/>
          <p:nvPr/>
        </p:nvGrpSpPr>
        <p:grpSpPr>
          <a:xfrm>
            <a:off x="11033455" y="4946552"/>
            <a:ext cx="3041790" cy="2629144"/>
            <a:chOff x="4754673" y="3776276"/>
            <a:chExt cx="2377853" cy="2153496"/>
          </a:xfrm>
        </p:grpSpPr>
        <p:sp>
          <p:nvSpPr>
            <p:cNvPr id="165" name="Google Shape;165;p11"/>
            <p:cNvSpPr txBox="1"/>
            <p:nvPr/>
          </p:nvSpPr>
          <p:spPr>
            <a:xfrm>
              <a:off x="5020572" y="3776276"/>
              <a:ext cx="1846054" cy="428563"/>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0" i="0" lang="en-US" sz="2800">
                  <a:solidFill>
                    <a:srgbClr val="AEABAB"/>
                  </a:solidFill>
                  <a:latin typeface="Roboto Medium"/>
                  <a:ea typeface="Roboto Medium"/>
                  <a:cs typeface="Roboto Medium"/>
                  <a:sym typeface="Roboto Medium"/>
                </a:rPr>
                <a:t>Tópico 02</a:t>
              </a:r>
              <a:endParaRPr/>
            </a:p>
          </p:txBody>
        </p:sp>
        <p:sp>
          <p:nvSpPr>
            <p:cNvPr id="166" name="Google Shape;166;p11"/>
            <p:cNvSpPr/>
            <p:nvPr/>
          </p:nvSpPr>
          <p:spPr>
            <a:xfrm>
              <a:off x="4754673" y="4441041"/>
              <a:ext cx="2377853" cy="1488731"/>
            </a:xfrm>
            <a:prstGeom prst="rect">
              <a:avLst/>
            </a:prstGeom>
            <a:noFill/>
            <a:ln>
              <a:noFill/>
            </a:ln>
          </p:spPr>
          <p:txBody>
            <a:bodyPr anchorCtr="0" anchor="t" bIns="0" lIns="0" spcFirstLastPara="1" rIns="0" wrap="square" tIns="0">
              <a:noAutofit/>
            </a:bodyPr>
            <a:lstStyle/>
            <a:p>
              <a:pPr indent="0" lvl="0" marL="0" marR="0" rtl="0" algn="ctr">
                <a:lnSpc>
                  <a:spcPct val="120000"/>
                </a:lnSpc>
                <a:spcBef>
                  <a:spcPts val="0"/>
                </a:spcBef>
                <a:spcAft>
                  <a:spcPts val="0"/>
                </a:spcAft>
                <a:buNone/>
              </a:pPr>
              <a:r>
                <a:rPr b="0" i="0" lang="en-US" sz="2000">
                  <a:solidFill>
                    <a:schemeClr val="dk1"/>
                  </a:solidFill>
                  <a:latin typeface="Roboto Light"/>
                  <a:ea typeface="Roboto Light"/>
                  <a:cs typeface="Roboto Light"/>
                  <a:sym typeface="Roboto Light"/>
                </a:rPr>
                <a:t>Lorem ipsum dolor sit amet, consec tetur adipiscing elit. at efficitur tortor. Donec congue odio bibendum</a:t>
              </a:r>
              <a:endParaRPr b="0" i="0" sz="2000">
                <a:solidFill>
                  <a:schemeClr val="dk1"/>
                </a:solidFill>
                <a:latin typeface="Roboto Light"/>
                <a:ea typeface="Roboto Light"/>
                <a:cs typeface="Roboto Light"/>
                <a:sym typeface="Roboto Light"/>
              </a:endParaRPr>
            </a:p>
          </p:txBody>
        </p:sp>
        <p:cxnSp>
          <p:nvCxnSpPr>
            <p:cNvPr id="167" name="Google Shape;167;p11"/>
            <p:cNvCxnSpPr/>
            <p:nvPr/>
          </p:nvCxnSpPr>
          <p:spPr>
            <a:xfrm rot="10800000">
              <a:off x="5759141" y="5296342"/>
              <a:ext cx="368916" cy="0"/>
            </a:xfrm>
            <a:prstGeom prst="straightConnector1">
              <a:avLst/>
            </a:prstGeom>
            <a:noFill/>
            <a:ln cap="flat" cmpd="sng" w="19050">
              <a:solidFill>
                <a:srgbClr val="999999"/>
              </a:solidFill>
              <a:prstDash val="solid"/>
              <a:miter lim="800000"/>
              <a:headEnd len="sm" w="sm" type="none"/>
              <a:tailEnd len="sm" w="sm" type="none"/>
            </a:ln>
          </p:spPr>
        </p:cxnSp>
      </p:grpSp>
      <p:sp>
        <p:nvSpPr>
          <p:cNvPr id="168" name="Google Shape;168;p11"/>
          <p:cNvSpPr/>
          <p:nvPr/>
        </p:nvSpPr>
        <p:spPr>
          <a:xfrm>
            <a:off x="11193903" y="383822"/>
            <a:ext cx="4896329" cy="1669567"/>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Arial"/>
              <a:ea typeface="Arial"/>
              <a:cs typeface="Arial"/>
              <a:sym typeface="Arial"/>
            </a:endParaRPr>
          </a:p>
        </p:txBody>
      </p:sp>
      <p:sp>
        <p:nvSpPr>
          <p:cNvPr id="169" name="Google Shape;169;p11"/>
          <p:cNvSpPr txBox="1"/>
          <p:nvPr/>
        </p:nvSpPr>
        <p:spPr>
          <a:xfrm>
            <a:off x="282653" y="4084703"/>
            <a:ext cx="4678362" cy="707886"/>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4000">
                <a:solidFill>
                  <a:schemeClr val="lt2"/>
                </a:solidFill>
                <a:latin typeface="Roboto"/>
                <a:ea typeface="Roboto"/>
                <a:cs typeface="Roboto"/>
                <a:sym typeface="Roboto"/>
              </a:rPr>
              <a:t>Seu Título</a:t>
            </a:r>
            <a:endParaRPr/>
          </a:p>
        </p:txBody>
      </p:sp>
      <p:pic>
        <p:nvPicPr>
          <p:cNvPr id="170" name="Google Shape;170;p11"/>
          <p:cNvPicPr preferRelativeResize="0"/>
          <p:nvPr/>
        </p:nvPicPr>
        <p:blipFill rotWithShape="1">
          <a:blip r:embed="rId2">
            <a:alphaModFix/>
          </a:blip>
          <a:srcRect b="0" l="0" r="0" t="0"/>
          <a:stretch/>
        </p:blipFill>
        <p:spPr>
          <a:xfrm>
            <a:off x="312737" y="920535"/>
            <a:ext cx="4648278" cy="2061029"/>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0"/>
                                        </p:tgtEl>
                                        <p:attrNameLst>
                                          <p:attrName>style.visibility</p:attrName>
                                        </p:attrNameLst>
                                      </p:cBhvr>
                                      <p:to>
                                        <p:strVal val="visible"/>
                                      </p:to>
                                    </p:set>
                                    <p:animEffect filter="fade" transition="in">
                                      <p:cBhvr>
                                        <p:cTn dur="500"/>
                                        <p:tgtEl>
                                          <p:spTgt spid="16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4"/>
                                        </p:tgtEl>
                                        <p:attrNameLst>
                                          <p:attrName>style.visibility</p:attrName>
                                        </p:attrNameLst>
                                      </p:cBhvr>
                                      <p:to>
                                        <p:strVal val="visible"/>
                                      </p:to>
                                    </p:set>
                                    <p:animEffect filter="fade" transition="in">
                                      <p:cBhvr>
                                        <p:cTn dur="500"/>
                                        <p:tgtEl>
                                          <p:spTgt spid="16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3_Layout Personalizado">
  <p:cSld name="3_Layout Personalizado">
    <p:spTree>
      <p:nvGrpSpPr>
        <p:cNvPr id="171" name="Shape 171"/>
        <p:cNvGrpSpPr/>
        <p:nvPr/>
      </p:nvGrpSpPr>
      <p:grpSpPr>
        <a:xfrm>
          <a:off x="0" y="0"/>
          <a:ext cx="0" cy="0"/>
          <a:chOff x="0" y="0"/>
          <a:chExt cx="0" cy="0"/>
        </a:xfrm>
      </p:grpSpPr>
      <p:grpSp>
        <p:nvGrpSpPr>
          <p:cNvPr id="172" name="Google Shape;172;p12"/>
          <p:cNvGrpSpPr/>
          <p:nvPr/>
        </p:nvGrpSpPr>
        <p:grpSpPr>
          <a:xfrm>
            <a:off x="-11284" y="9020863"/>
            <a:ext cx="16260933" cy="155221"/>
            <a:chOff x="0" y="0"/>
            <a:chExt cx="5764" cy="181"/>
          </a:xfrm>
        </p:grpSpPr>
        <p:sp>
          <p:nvSpPr>
            <p:cNvPr id="173" name="Google Shape;173;p12"/>
            <p:cNvSpPr/>
            <p:nvPr/>
          </p:nvSpPr>
          <p:spPr>
            <a:xfrm>
              <a:off x="0" y="0"/>
              <a:ext cx="968" cy="181"/>
            </a:xfrm>
            <a:prstGeom prst="rect">
              <a:avLst/>
            </a:prstGeom>
            <a:solidFill>
              <a:srgbClr val="D9D9D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Roboto"/>
                <a:ea typeface="Roboto"/>
                <a:cs typeface="Roboto"/>
                <a:sym typeface="Roboto"/>
              </a:endParaRPr>
            </a:p>
          </p:txBody>
        </p:sp>
        <p:sp>
          <p:nvSpPr>
            <p:cNvPr id="174" name="Google Shape;174;p12"/>
            <p:cNvSpPr/>
            <p:nvPr/>
          </p:nvSpPr>
          <p:spPr>
            <a:xfrm>
              <a:off x="965" y="0"/>
              <a:ext cx="963" cy="181"/>
            </a:xfrm>
            <a:prstGeom prst="rect">
              <a:avLst/>
            </a:prstGeom>
            <a:solidFill>
              <a:srgbClr val="A6A6A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800">
                  <a:solidFill>
                    <a:schemeClr val="dk1"/>
                  </a:solidFill>
                  <a:latin typeface="Roboto"/>
                  <a:ea typeface="Roboto"/>
                  <a:cs typeface="Roboto"/>
                  <a:sym typeface="Roboto"/>
                </a:rPr>
                <a:t> </a:t>
              </a:r>
              <a:endParaRPr/>
            </a:p>
          </p:txBody>
        </p:sp>
        <p:sp>
          <p:nvSpPr>
            <p:cNvPr id="175" name="Google Shape;175;p12"/>
            <p:cNvSpPr/>
            <p:nvPr/>
          </p:nvSpPr>
          <p:spPr>
            <a:xfrm>
              <a:off x="1927" y="0"/>
              <a:ext cx="963" cy="181"/>
            </a:xfrm>
            <a:prstGeom prst="rect">
              <a:avLst/>
            </a:prstGeom>
            <a:solidFill>
              <a:srgbClr val="7F7F7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Roboto"/>
                <a:ea typeface="Roboto"/>
                <a:cs typeface="Roboto"/>
                <a:sym typeface="Roboto"/>
              </a:endParaRPr>
            </a:p>
          </p:txBody>
        </p:sp>
        <p:sp>
          <p:nvSpPr>
            <p:cNvPr id="176" name="Google Shape;176;p12"/>
            <p:cNvSpPr/>
            <p:nvPr/>
          </p:nvSpPr>
          <p:spPr>
            <a:xfrm>
              <a:off x="2890" y="0"/>
              <a:ext cx="959" cy="181"/>
            </a:xfrm>
            <a:prstGeom prst="rect">
              <a:avLst/>
            </a:prstGeom>
            <a:solidFill>
              <a:srgbClr val="59595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Roboto"/>
                <a:ea typeface="Roboto"/>
                <a:cs typeface="Roboto"/>
                <a:sym typeface="Roboto"/>
              </a:endParaRPr>
            </a:p>
          </p:txBody>
        </p:sp>
        <p:sp>
          <p:nvSpPr>
            <p:cNvPr id="177" name="Google Shape;177;p12"/>
            <p:cNvSpPr/>
            <p:nvPr/>
          </p:nvSpPr>
          <p:spPr>
            <a:xfrm>
              <a:off x="3842" y="0"/>
              <a:ext cx="963" cy="181"/>
            </a:xfrm>
            <a:prstGeom prst="rect">
              <a:avLst/>
            </a:prstGeom>
            <a:solidFill>
              <a:srgbClr val="A6A6A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Roboto"/>
                <a:ea typeface="Roboto"/>
                <a:cs typeface="Roboto"/>
                <a:sym typeface="Roboto"/>
              </a:endParaRPr>
            </a:p>
          </p:txBody>
        </p:sp>
        <p:sp>
          <p:nvSpPr>
            <p:cNvPr id="178" name="Google Shape;178;p12"/>
            <p:cNvSpPr/>
            <p:nvPr/>
          </p:nvSpPr>
          <p:spPr>
            <a:xfrm>
              <a:off x="4801" y="0"/>
              <a:ext cx="963" cy="181"/>
            </a:xfrm>
            <a:prstGeom prst="rect">
              <a:avLst/>
            </a:prstGeom>
            <a:solidFill>
              <a:srgbClr val="D0CEC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Roboto"/>
                <a:ea typeface="Roboto"/>
                <a:cs typeface="Roboto"/>
                <a:sym typeface="Roboto"/>
              </a:endParaRPr>
            </a:p>
          </p:txBody>
        </p:sp>
      </p:grpSp>
      <p:grpSp>
        <p:nvGrpSpPr>
          <p:cNvPr id="179" name="Google Shape;179;p12"/>
          <p:cNvGrpSpPr/>
          <p:nvPr/>
        </p:nvGrpSpPr>
        <p:grpSpPr>
          <a:xfrm>
            <a:off x="0" y="0"/>
            <a:ext cx="16260933" cy="383822"/>
            <a:chOff x="0" y="0"/>
            <a:chExt cx="5764" cy="181"/>
          </a:xfrm>
        </p:grpSpPr>
        <p:sp>
          <p:nvSpPr>
            <p:cNvPr id="180" name="Google Shape;180;p12"/>
            <p:cNvSpPr/>
            <p:nvPr/>
          </p:nvSpPr>
          <p:spPr>
            <a:xfrm>
              <a:off x="0" y="0"/>
              <a:ext cx="968" cy="181"/>
            </a:xfrm>
            <a:prstGeom prst="rect">
              <a:avLst/>
            </a:prstGeom>
            <a:solidFill>
              <a:srgbClr val="D8D8D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Roboto"/>
                <a:ea typeface="Roboto"/>
                <a:cs typeface="Roboto"/>
                <a:sym typeface="Roboto"/>
              </a:endParaRPr>
            </a:p>
          </p:txBody>
        </p:sp>
        <p:sp>
          <p:nvSpPr>
            <p:cNvPr id="181" name="Google Shape;181;p12"/>
            <p:cNvSpPr/>
            <p:nvPr/>
          </p:nvSpPr>
          <p:spPr>
            <a:xfrm>
              <a:off x="965" y="0"/>
              <a:ext cx="963" cy="181"/>
            </a:xfrm>
            <a:prstGeom prst="rect">
              <a:avLst/>
            </a:prstGeom>
            <a:solidFill>
              <a:srgbClr val="A5A5A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800">
                  <a:solidFill>
                    <a:schemeClr val="dk1"/>
                  </a:solidFill>
                  <a:latin typeface="Roboto"/>
                  <a:ea typeface="Roboto"/>
                  <a:cs typeface="Roboto"/>
                  <a:sym typeface="Roboto"/>
                </a:rPr>
                <a:t> </a:t>
              </a:r>
              <a:endParaRPr/>
            </a:p>
          </p:txBody>
        </p:sp>
        <p:sp>
          <p:nvSpPr>
            <p:cNvPr id="182" name="Google Shape;182;p12"/>
            <p:cNvSpPr/>
            <p:nvPr/>
          </p:nvSpPr>
          <p:spPr>
            <a:xfrm>
              <a:off x="1927" y="0"/>
              <a:ext cx="963" cy="181"/>
            </a:xfrm>
            <a:prstGeom prst="rect">
              <a:avLst/>
            </a:prstGeom>
            <a:solidFill>
              <a:srgbClr val="7F7F7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Roboto"/>
                <a:ea typeface="Roboto"/>
                <a:cs typeface="Roboto"/>
                <a:sym typeface="Roboto"/>
              </a:endParaRPr>
            </a:p>
          </p:txBody>
        </p:sp>
        <p:sp>
          <p:nvSpPr>
            <p:cNvPr id="183" name="Google Shape;183;p12"/>
            <p:cNvSpPr/>
            <p:nvPr/>
          </p:nvSpPr>
          <p:spPr>
            <a:xfrm>
              <a:off x="2890" y="0"/>
              <a:ext cx="959" cy="181"/>
            </a:xfrm>
            <a:prstGeom prst="rect">
              <a:avLst/>
            </a:prstGeom>
            <a:solidFill>
              <a:srgbClr val="59595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Roboto"/>
                <a:ea typeface="Roboto"/>
                <a:cs typeface="Roboto"/>
                <a:sym typeface="Roboto"/>
              </a:endParaRPr>
            </a:p>
          </p:txBody>
        </p:sp>
        <p:sp>
          <p:nvSpPr>
            <p:cNvPr id="184" name="Google Shape;184;p12"/>
            <p:cNvSpPr/>
            <p:nvPr/>
          </p:nvSpPr>
          <p:spPr>
            <a:xfrm>
              <a:off x="3842" y="0"/>
              <a:ext cx="963" cy="181"/>
            </a:xfrm>
            <a:prstGeom prst="rect">
              <a:avLst/>
            </a:prstGeom>
            <a:solidFill>
              <a:srgbClr val="A5A5A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Roboto"/>
                <a:ea typeface="Roboto"/>
                <a:cs typeface="Roboto"/>
                <a:sym typeface="Roboto"/>
              </a:endParaRPr>
            </a:p>
          </p:txBody>
        </p:sp>
        <p:sp>
          <p:nvSpPr>
            <p:cNvPr id="185" name="Google Shape;185;p12"/>
            <p:cNvSpPr/>
            <p:nvPr/>
          </p:nvSpPr>
          <p:spPr>
            <a:xfrm>
              <a:off x="4801" y="0"/>
              <a:ext cx="963" cy="181"/>
            </a:xfrm>
            <a:prstGeom prst="rect">
              <a:avLst/>
            </a:prstGeom>
            <a:solidFill>
              <a:srgbClr val="D0CEC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Roboto"/>
                <a:ea typeface="Roboto"/>
                <a:cs typeface="Roboto"/>
                <a:sym typeface="Roboto"/>
              </a:endParaRPr>
            </a:p>
          </p:txBody>
        </p:sp>
      </p:grpSp>
      <p:sp>
        <p:nvSpPr>
          <p:cNvPr id="186" name="Google Shape;186;p12"/>
          <p:cNvSpPr/>
          <p:nvPr>
            <p:ph idx="2" type="pic"/>
          </p:nvPr>
        </p:nvSpPr>
        <p:spPr>
          <a:xfrm>
            <a:off x="7524580" y="2392639"/>
            <a:ext cx="2220686" cy="2220686"/>
          </a:xfrm>
          <a:prstGeom prst="ellipse">
            <a:avLst/>
          </a:prstGeom>
          <a:noFill/>
          <a:ln>
            <a:noFill/>
          </a:ln>
        </p:spPr>
        <p:txBody>
          <a:bodyPr anchorCtr="0" anchor="t" bIns="45700" lIns="91425" spcFirstLastPara="1" rIns="91425" wrap="square" tIns="45700"/>
          <a:lstStyle>
            <a:lvl1pPr lvl="0" marR="0" rtl="0" algn="ctr">
              <a:lnSpc>
                <a:spcPct val="90000"/>
              </a:lnSpc>
              <a:spcBef>
                <a:spcPts val="1778"/>
              </a:spcBef>
              <a:spcAft>
                <a:spcPts val="0"/>
              </a:spcAft>
              <a:buClr>
                <a:schemeClr val="dk1"/>
              </a:buClr>
              <a:buSzPts val="2000"/>
              <a:buFont typeface="Arial"/>
              <a:buNone/>
              <a:defRPr b="0" i="0" sz="2000" u="none" cap="none" strike="noStrike">
                <a:solidFill>
                  <a:schemeClr val="dk1"/>
                </a:solidFill>
                <a:latin typeface="Roboto"/>
                <a:ea typeface="Roboto"/>
                <a:cs typeface="Roboto"/>
                <a:sym typeface="Roboto"/>
              </a:defRPr>
            </a:lvl1pPr>
            <a:lvl2pPr lvl="1" marR="0" rtl="0" algn="l">
              <a:lnSpc>
                <a:spcPct val="90000"/>
              </a:lnSpc>
              <a:spcBef>
                <a:spcPts val="888"/>
              </a:spcBef>
              <a:spcAft>
                <a:spcPts val="0"/>
              </a:spcAft>
              <a:buClr>
                <a:schemeClr val="dk1"/>
              </a:buClr>
              <a:buSzPts val="4000"/>
              <a:buFont typeface="Arial"/>
              <a:buChar char="•"/>
              <a:defRPr b="0" i="0" sz="4000" u="none" cap="none" strike="noStrike">
                <a:solidFill>
                  <a:schemeClr val="dk1"/>
                </a:solidFill>
                <a:latin typeface="Roboto"/>
                <a:ea typeface="Roboto"/>
                <a:cs typeface="Roboto"/>
                <a:sym typeface="Roboto"/>
              </a:defRPr>
            </a:lvl2pPr>
            <a:lvl3pPr lvl="2"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Roboto"/>
                <a:ea typeface="Roboto"/>
                <a:cs typeface="Roboto"/>
                <a:sym typeface="Roboto"/>
              </a:defRPr>
            </a:lvl3pPr>
            <a:lvl4pPr lvl="3" marR="0" rtl="0" algn="l">
              <a:lnSpc>
                <a:spcPct val="90000"/>
              </a:lnSpc>
              <a:spcBef>
                <a:spcPts val="888"/>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4pPr>
            <a:lvl5pPr lvl="4" marR="0" rtl="0" algn="l">
              <a:lnSpc>
                <a:spcPct val="90000"/>
              </a:lnSpc>
              <a:spcBef>
                <a:spcPts val="888"/>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5pPr>
            <a:lvl6pPr lvl="5"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6pPr>
            <a:lvl7pPr lvl="6"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7pPr>
            <a:lvl8pPr lvl="7"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8pPr>
            <a:lvl9pPr lvl="8"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9pPr>
          </a:lstStyle>
          <a:p/>
        </p:txBody>
      </p:sp>
      <p:sp>
        <p:nvSpPr>
          <p:cNvPr id="187" name="Google Shape;187;p12"/>
          <p:cNvSpPr/>
          <p:nvPr>
            <p:ph idx="3" type="pic"/>
          </p:nvPr>
        </p:nvSpPr>
        <p:spPr>
          <a:xfrm>
            <a:off x="11377046" y="2392639"/>
            <a:ext cx="2220686" cy="2220686"/>
          </a:xfrm>
          <a:prstGeom prst="ellipse">
            <a:avLst/>
          </a:prstGeom>
          <a:noFill/>
          <a:ln>
            <a:noFill/>
          </a:ln>
        </p:spPr>
        <p:txBody>
          <a:bodyPr anchorCtr="0" anchor="t" bIns="45700" lIns="91425" spcFirstLastPara="1" rIns="91425" wrap="square" tIns="45700"/>
          <a:lstStyle>
            <a:lvl1pPr lvl="0" marR="0" rtl="0" algn="ctr">
              <a:lnSpc>
                <a:spcPct val="90000"/>
              </a:lnSpc>
              <a:spcBef>
                <a:spcPts val="1778"/>
              </a:spcBef>
              <a:spcAft>
                <a:spcPts val="0"/>
              </a:spcAft>
              <a:buClr>
                <a:schemeClr val="dk1"/>
              </a:buClr>
              <a:buSzPts val="1800"/>
              <a:buFont typeface="Arial"/>
              <a:buNone/>
              <a:defRPr b="0" i="0" sz="1800" u="none" cap="none" strike="noStrike">
                <a:solidFill>
                  <a:schemeClr val="dk1"/>
                </a:solidFill>
                <a:latin typeface="Roboto"/>
                <a:ea typeface="Roboto"/>
                <a:cs typeface="Roboto"/>
                <a:sym typeface="Roboto"/>
              </a:defRPr>
            </a:lvl1pPr>
            <a:lvl2pPr lvl="1" marR="0" rtl="0" algn="l">
              <a:lnSpc>
                <a:spcPct val="90000"/>
              </a:lnSpc>
              <a:spcBef>
                <a:spcPts val="888"/>
              </a:spcBef>
              <a:spcAft>
                <a:spcPts val="0"/>
              </a:spcAft>
              <a:buClr>
                <a:schemeClr val="dk1"/>
              </a:buClr>
              <a:buSzPts val="4000"/>
              <a:buFont typeface="Arial"/>
              <a:buChar char="•"/>
              <a:defRPr b="0" i="0" sz="4000" u="none" cap="none" strike="noStrike">
                <a:solidFill>
                  <a:schemeClr val="dk1"/>
                </a:solidFill>
                <a:latin typeface="Roboto"/>
                <a:ea typeface="Roboto"/>
                <a:cs typeface="Roboto"/>
                <a:sym typeface="Roboto"/>
              </a:defRPr>
            </a:lvl2pPr>
            <a:lvl3pPr lvl="2"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Roboto"/>
                <a:ea typeface="Roboto"/>
                <a:cs typeface="Roboto"/>
                <a:sym typeface="Roboto"/>
              </a:defRPr>
            </a:lvl3pPr>
            <a:lvl4pPr lvl="3" marR="0" rtl="0" algn="l">
              <a:lnSpc>
                <a:spcPct val="90000"/>
              </a:lnSpc>
              <a:spcBef>
                <a:spcPts val="888"/>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4pPr>
            <a:lvl5pPr lvl="4" marR="0" rtl="0" algn="l">
              <a:lnSpc>
                <a:spcPct val="90000"/>
              </a:lnSpc>
              <a:spcBef>
                <a:spcPts val="888"/>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5pPr>
            <a:lvl6pPr lvl="5"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6pPr>
            <a:lvl7pPr lvl="6"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7pPr>
            <a:lvl8pPr lvl="7"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8pPr>
            <a:lvl9pPr lvl="8"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9pPr>
          </a:lstStyle>
          <a:p/>
        </p:txBody>
      </p:sp>
      <p:sp>
        <p:nvSpPr>
          <p:cNvPr id="188" name="Google Shape;188;p12"/>
          <p:cNvSpPr/>
          <p:nvPr/>
        </p:nvSpPr>
        <p:spPr>
          <a:xfrm>
            <a:off x="-1" y="-1"/>
            <a:ext cx="5453226" cy="9144001"/>
          </a:xfrm>
          <a:prstGeom prst="rect">
            <a:avLst/>
          </a:prstGeom>
          <a:solidFill>
            <a:srgbClr val="59595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Roboto"/>
              <a:ea typeface="Roboto"/>
              <a:cs typeface="Roboto"/>
              <a:sym typeface="Roboto"/>
            </a:endParaRPr>
          </a:p>
        </p:txBody>
      </p:sp>
      <p:grpSp>
        <p:nvGrpSpPr>
          <p:cNvPr id="189" name="Google Shape;189;p12"/>
          <p:cNvGrpSpPr/>
          <p:nvPr/>
        </p:nvGrpSpPr>
        <p:grpSpPr>
          <a:xfrm>
            <a:off x="7234988" y="4946549"/>
            <a:ext cx="3041790" cy="2629144"/>
            <a:chOff x="4754673" y="3776276"/>
            <a:chExt cx="2377853" cy="2153497"/>
          </a:xfrm>
        </p:grpSpPr>
        <p:sp>
          <p:nvSpPr>
            <p:cNvPr id="190" name="Google Shape;190;p12"/>
            <p:cNvSpPr txBox="1"/>
            <p:nvPr/>
          </p:nvSpPr>
          <p:spPr>
            <a:xfrm>
              <a:off x="5020572" y="3776276"/>
              <a:ext cx="1846054" cy="428563"/>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0" i="0" lang="en-US" sz="2800">
                  <a:solidFill>
                    <a:srgbClr val="AEABAB"/>
                  </a:solidFill>
                  <a:latin typeface="Roboto Medium"/>
                  <a:ea typeface="Roboto Medium"/>
                  <a:cs typeface="Roboto Medium"/>
                  <a:sym typeface="Roboto Medium"/>
                </a:rPr>
                <a:t>Tópico 01</a:t>
              </a:r>
              <a:endParaRPr/>
            </a:p>
          </p:txBody>
        </p:sp>
        <p:sp>
          <p:nvSpPr>
            <p:cNvPr id="191" name="Google Shape;191;p12"/>
            <p:cNvSpPr/>
            <p:nvPr/>
          </p:nvSpPr>
          <p:spPr>
            <a:xfrm>
              <a:off x="4754673" y="4441042"/>
              <a:ext cx="2377853" cy="1488731"/>
            </a:xfrm>
            <a:prstGeom prst="rect">
              <a:avLst/>
            </a:prstGeom>
            <a:noFill/>
            <a:ln>
              <a:noFill/>
            </a:ln>
          </p:spPr>
          <p:txBody>
            <a:bodyPr anchorCtr="0" anchor="t" bIns="0" lIns="0" spcFirstLastPara="1" rIns="0" wrap="square" tIns="0">
              <a:noAutofit/>
            </a:bodyPr>
            <a:lstStyle/>
            <a:p>
              <a:pPr indent="0" lvl="0" marL="0" marR="0" rtl="0" algn="ctr">
                <a:lnSpc>
                  <a:spcPct val="120000"/>
                </a:lnSpc>
                <a:spcBef>
                  <a:spcPts val="0"/>
                </a:spcBef>
                <a:spcAft>
                  <a:spcPts val="0"/>
                </a:spcAft>
                <a:buNone/>
              </a:pPr>
              <a:r>
                <a:rPr b="0" i="0" lang="en-US" sz="2000">
                  <a:solidFill>
                    <a:schemeClr val="dk1"/>
                  </a:solidFill>
                  <a:latin typeface="Roboto Light"/>
                  <a:ea typeface="Roboto Light"/>
                  <a:cs typeface="Roboto Light"/>
                  <a:sym typeface="Roboto Light"/>
                </a:rPr>
                <a:t>Lorem ipsum dolor sit amet, consec tetur adipiscing elit. at efficitur tortor. Donec congue odio bibendum</a:t>
              </a:r>
              <a:endParaRPr b="0" i="0" sz="2000">
                <a:solidFill>
                  <a:schemeClr val="dk1"/>
                </a:solidFill>
                <a:latin typeface="Roboto Light"/>
                <a:ea typeface="Roboto Light"/>
                <a:cs typeface="Roboto Light"/>
                <a:sym typeface="Roboto Light"/>
              </a:endParaRPr>
            </a:p>
          </p:txBody>
        </p:sp>
        <p:cxnSp>
          <p:nvCxnSpPr>
            <p:cNvPr id="192" name="Google Shape;192;p12"/>
            <p:cNvCxnSpPr/>
            <p:nvPr/>
          </p:nvCxnSpPr>
          <p:spPr>
            <a:xfrm rot="10800000">
              <a:off x="5759141" y="5296342"/>
              <a:ext cx="368916" cy="0"/>
            </a:xfrm>
            <a:prstGeom prst="straightConnector1">
              <a:avLst/>
            </a:prstGeom>
            <a:noFill/>
            <a:ln cap="flat" cmpd="sng" w="19050">
              <a:solidFill>
                <a:srgbClr val="999999"/>
              </a:solidFill>
              <a:prstDash val="solid"/>
              <a:miter lim="800000"/>
              <a:headEnd len="sm" w="sm" type="none"/>
              <a:tailEnd len="sm" w="sm" type="none"/>
            </a:ln>
          </p:spPr>
        </p:cxnSp>
      </p:grpSp>
      <p:grpSp>
        <p:nvGrpSpPr>
          <p:cNvPr id="193" name="Google Shape;193;p12"/>
          <p:cNvGrpSpPr/>
          <p:nvPr/>
        </p:nvGrpSpPr>
        <p:grpSpPr>
          <a:xfrm>
            <a:off x="11033455" y="4946552"/>
            <a:ext cx="3041790" cy="2629144"/>
            <a:chOff x="4754673" y="3776276"/>
            <a:chExt cx="2377853" cy="2153496"/>
          </a:xfrm>
        </p:grpSpPr>
        <p:sp>
          <p:nvSpPr>
            <p:cNvPr id="194" name="Google Shape;194;p12"/>
            <p:cNvSpPr txBox="1"/>
            <p:nvPr/>
          </p:nvSpPr>
          <p:spPr>
            <a:xfrm>
              <a:off x="5020572" y="3776276"/>
              <a:ext cx="1846054" cy="428563"/>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0" i="0" lang="en-US" sz="2800">
                  <a:solidFill>
                    <a:srgbClr val="AEABAB"/>
                  </a:solidFill>
                  <a:latin typeface="Roboto Medium"/>
                  <a:ea typeface="Roboto Medium"/>
                  <a:cs typeface="Roboto Medium"/>
                  <a:sym typeface="Roboto Medium"/>
                </a:rPr>
                <a:t>Tópico 02</a:t>
              </a:r>
              <a:endParaRPr/>
            </a:p>
          </p:txBody>
        </p:sp>
        <p:sp>
          <p:nvSpPr>
            <p:cNvPr id="195" name="Google Shape;195;p12"/>
            <p:cNvSpPr/>
            <p:nvPr/>
          </p:nvSpPr>
          <p:spPr>
            <a:xfrm>
              <a:off x="4754673" y="4441041"/>
              <a:ext cx="2377853" cy="1488731"/>
            </a:xfrm>
            <a:prstGeom prst="rect">
              <a:avLst/>
            </a:prstGeom>
            <a:noFill/>
            <a:ln>
              <a:noFill/>
            </a:ln>
          </p:spPr>
          <p:txBody>
            <a:bodyPr anchorCtr="0" anchor="t" bIns="0" lIns="0" spcFirstLastPara="1" rIns="0" wrap="square" tIns="0">
              <a:noAutofit/>
            </a:bodyPr>
            <a:lstStyle/>
            <a:p>
              <a:pPr indent="0" lvl="0" marL="0" marR="0" rtl="0" algn="ctr">
                <a:lnSpc>
                  <a:spcPct val="120000"/>
                </a:lnSpc>
                <a:spcBef>
                  <a:spcPts val="0"/>
                </a:spcBef>
                <a:spcAft>
                  <a:spcPts val="0"/>
                </a:spcAft>
                <a:buNone/>
              </a:pPr>
              <a:r>
                <a:rPr b="0" i="0" lang="en-US" sz="2000">
                  <a:solidFill>
                    <a:schemeClr val="dk1"/>
                  </a:solidFill>
                  <a:latin typeface="Roboto Light"/>
                  <a:ea typeface="Roboto Light"/>
                  <a:cs typeface="Roboto Light"/>
                  <a:sym typeface="Roboto Light"/>
                </a:rPr>
                <a:t>Lorem ipsum dolor sit amet, consec tetur adipiscing elit. at efficitur tortor. Donec congue odio bibendum</a:t>
              </a:r>
              <a:endParaRPr b="0" i="0" sz="2000">
                <a:solidFill>
                  <a:schemeClr val="dk1"/>
                </a:solidFill>
                <a:latin typeface="Roboto Light"/>
                <a:ea typeface="Roboto Light"/>
                <a:cs typeface="Roboto Light"/>
                <a:sym typeface="Roboto Light"/>
              </a:endParaRPr>
            </a:p>
          </p:txBody>
        </p:sp>
        <p:cxnSp>
          <p:nvCxnSpPr>
            <p:cNvPr id="196" name="Google Shape;196;p12"/>
            <p:cNvCxnSpPr/>
            <p:nvPr/>
          </p:nvCxnSpPr>
          <p:spPr>
            <a:xfrm rot="10800000">
              <a:off x="5759141" y="5296342"/>
              <a:ext cx="368916" cy="0"/>
            </a:xfrm>
            <a:prstGeom prst="straightConnector1">
              <a:avLst/>
            </a:prstGeom>
            <a:noFill/>
            <a:ln cap="flat" cmpd="sng" w="19050">
              <a:solidFill>
                <a:srgbClr val="999999"/>
              </a:solidFill>
              <a:prstDash val="solid"/>
              <a:miter lim="800000"/>
              <a:headEnd len="sm" w="sm" type="none"/>
              <a:tailEnd len="sm" w="sm" type="none"/>
            </a:ln>
          </p:spPr>
        </p:cxnSp>
      </p:grpSp>
      <p:sp>
        <p:nvSpPr>
          <p:cNvPr id="197" name="Google Shape;197;p12"/>
          <p:cNvSpPr/>
          <p:nvPr/>
        </p:nvSpPr>
        <p:spPr>
          <a:xfrm>
            <a:off x="11193903" y="383822"/>
            <a:ext cx="4896329" cy="1669567"/>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Arial"/>
              <a:ea typeface="Arial"/>
              <a:cs typeface="Arial"/>
              <a:sym typeface="Arial"/>
            </a:endParaRPr>
          </a:p>
        </p:txBody>
      </p:sp>
      <p:sp>
        <p:nvSpPr>
          <p:cNvPr id="198" name="Google Shape;198;p12"/>
          <p:cNvSpPr txBox="1"/>
          <p:nvPr/>
        </p:nvSpPr>
        <p:spPr>
          <a:xfrm>
            <a:off x="368968" y="3888760"/>
            <a:ext cx="4678362" cy="707886"/>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4000">
                <a:solidFill>
                  <a:schemeClr val="lt2"/>
                </a:solidFill>
                <a:latin typeface="Roboto"/>
                <a:ea typeface="Roboto"/>
                <a:cs typeface="Roboto"/>
                <a:sym typeface="Roboto"/>
              </a:rPr>
              <a:t>Seu Título</a:t>
            </a:r>
            <a:endParaRPr/>
          </a:p>
        </p:txBody>
      </p:sp>
      <p:pic>
        <p:nvPicPr>
          <p:cNvPr id="199" name="Google Shape;199;p12"/>
          <p:cNvPicPr preferRelativeResize="0"/>
          <p:nvPr/>
        </p:nvPicPr>
        <p:blipFill rotWithShape="1">
          <a:blip r:embed="rId2">
            <a:alphaModFix/>
          </a:blip>
          <a:srcRect b="0" l="0" r="0" t="0"/>
          <a:stretch/>
        </p:blipFill>
        <p:spPr>
          <a:xfrm>
            <a:off x="312737" y="907196"/>
            <a:ext cx="4678362" cy="2074368"/>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9"/>
                                        </p:tgtEl>
                                        <p:attrNameLst>
                                          <p:attrName>style.visibility</p:attrName>
                                        </p:attrNameLst>
                                      </p:cBhvr>
                                      <p:to>
                                        <p:strVal val="visible"/>
                                      </p:to>
                                    </p:set>
                                    <p:animEffect filter="fade" transition="in">
                                      <p:cBhvr>
                                        <p:cTn dur="500"/>
                                        <p:tgtEl>
                                          <p:spTgt spid="18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3"/>
                                        </p:tgtEl>
                                        <p:attrNameLst>
                                          <p:attrName>style.visibility</p:attrName>
                                        </p:attrNameLst>
                                      </p:cBhvr>
                                      <p:to>
                                        <p:strVal val="visible"/>
                                      </p:to>
                                    </p:set>
                                    <p:animEffect filter="fade" transition="in">
                                      <p:cBhvr>
                                        <p:cTn dur="500"/>
                                        <p:tgtEl>
                                          <p:spTgt spid="19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9_Layout Personalizado" showMasterSp="0">
  <p:cSld name="9_Layout Personalizado">
    <p:spTree>
      <p:nvGrpSpPr>
        <p:cNvPr id="200" name="Shape 200"/>
        <p:cNvGrpSpPr/>
        <p:nvPr/>
      </p:nvGrpSpPr>
      <p:grpSpPr>
        <a:xfrm>
          <a:off x="0" y="0"/>
          <a:ext cx="0" cy="0"/>
          <a:chOff x="0" y="0"/>
          <a:chExt cx="0" cy="0"/>
        </a:xfrm>
      </p:grpSpPr>
      <p:sp>
        <p:nvSpPr>
          <p:cNvPr id="201" name="Google Shape;201;p13"/>
          <p:cNvSpPr/>
          <p:nvPr>
            <p:ph idx="2" type="pic"/>
          </p:nvPr>
        </p:nvSpPr>
        <p:spPr>
          <a:xfrm>
            <a:off x="7524580" y="2392639"/>
            <a:ext cx="2220686" cy="2220686"/>
          </a:xfrm>
          <a:prstGeom prst="ellipse">
            <a:avLst/>
          </a:prstGeom>
          <a:noFill/>
          <a:ln>
            <a:noFill/>
          </a:ln>
        </p:spPr>
        <p:txBody>
          <a:bodyPr anchorCtr="0" anchor="t" bIns="45700" lIns="91425" spcFirstLastPara="1" rIns="91425" wrap="square" tIns="45700"/>
          <a:lstStyle>
            <a:lvl1pPr lvl="0" marR="0" rtl="0" algn="ctr">
              <a:lnSpc>
                <a:spcPct val="90000"/>
              </a:lnSpc>
              <a:spcBef>
                <a:spcPts val="1778"/>
              </a:spcBef>
              <a:spcAft>
                <a:spcPts val="0"/>
              </a:spcAft>
              <a:buClr>
                <a:schemeClr val="dk1"/>
              </a:buClr>
              <a:buSzPts val="2000"/>
              <a:buFont typeface="Arial"/>
              <a:buNone/>
              <a:defRPr b="0" i="0" sz="2000" u="none" cap="none" strike="noStrike">
                <a:solidFill>
                  <a:schemeClr val="dk1"/>
                </a:solidFill>
                <a:latin typeface="Roboto"/>
                <a:ea typeface="Roboto"/>
                <a:cs typeface="Roboto"/>
                <a:sym typeface="Roboto"/>
              </a:defRPr>
            </a:lvl1pPr>
            <a:lvl2pPr lvl="1" marR="0" rtl="0" algn="l">
              <a:lnSpc>
                <a:spcPct val="90000"/>
              </a:lnSpc>
              <a:spcBef>
                <a:spcPts val="888"/>
              </a:spcBef>
              <a:spcAft>
                <a:spcPts val="0"/>
              </a:spcAft>
              <a:buClr>
                <a:schemeClr val="dk1"/>
              </a:buClr>
              <a:buSzPts val="4000"/>
              <a:buFont typeface="Arial"/>
              <a:buChar char="•"/>
              <a:defRPr b="0" i="0" sz="4000" u="none" cap="none" strike="noStrike">
                <a:solidFill>
                  <a:schemeClr val="dk1"/>
                </a:solidFill>
                <a:latin typeface="Roboto"/>
                <a:ea typeface="Roboto"/>
                <a:cs typeface="Roboto"/>
                <a:sym typeface="Roboto"/>
              </a:defRPr>
            </a:lvl2pPr>
            <a:lvl3pPr lvl="2"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Roboto"/>
                <a:ea typeface="Roboto"/>
                <a:cs typeface="Roboto"/>
                <a:sym typeface="Roboto"/>
              </a:defRPr>
            </a:lvl3pPr>
            <a:lvl4pPr lvl="3" marR="0" rtl="0" algn="l">
              <a:lnSpc>
                <a:spcPct val="90000"/>
              </a:lnSpc>
              <a:spcBef>
                <a:spcPts val="888"/>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4pPr>
            <a:lvl5pPr lvl="4" marR="0" rtl="0" algn="l">
              <a:lnSpc>
                <a:spcPct val="90000"/>
              </a:lnSpc>
              <a:spcBef>
                <a:spcPts val="888"/>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5pPr>
            <a:lvl6pPr lvl="5"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6pPr>
            <a:lvl7pPr lvl="6"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7pPr>
            <a:lvl8pPr lvl="7"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8pPr>
            <a:lvl9pPr lvl="8"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9pPr>
          </a:lstStyle>
          <a:p/>
        </p:txBody>
      </p:sp>
      <p:sp>
        <p:nvSpPr>
          <p:cNvPr id="202" name="Google Shape;202;p13"/>
          <p:cNvSpPr/>
          <p:nvPr>
            <p:ph idx="3" type="pic"/>
          </p:nvPr>
        </p:nvSpPr>
        <p:spPr>
          <a:xfrm>
            <a:off x="11377046" y="2392639"/>
            <a:ext cx="2220686" cy="2220686"/>
          </a:xfrm>
          <a:prstGeom prst="ellipse">
            <a:avLst/>
          </a:prstGeom>
          <a:noFill/>
          <a:ln>
            <a:noFill/>
          </a:ln>
        </p:spPr>
        <p:txBody>
          <a:bodyPr anchorCtr="0" anchor="t" bIns="45700" lIns="91425" spcFirstLastPara="1" rIns="91425" wrap="square" tIns="45700"/>
          <a:lstStyle>
            <a:lvl1pPr lvl="0" marR="0" rtl="0" algn="ctr">
              <a:lnSpc>
                <a:spcPct val="90000"/>
              </a:lnSpc>
              <a:spcBef>
                <a:spcPts val="1778"/>
              </a:spcBef>
              <a:spcAft>
                <a:spcPts val="0"/>
              </a:spcAft>
              <a:buClr>
                <a:schemeClr val="dk1"/>
              </a:buClr>
              <a:buSzPts val="1800"/>
              <a:buFont typeface="Arial"/>
              <a:buNone/>
              <a:defRPr b="0" i="0" sz="1800" u="none" cap="none" strike="noStrike">
                <a:solidFill>
                  <a:schemeClr val="dk1"/>
                </a:solidFill>
                <a:latin typeface="Roboto"/>
                <a:ea typeface="Roboto"/>
                <a:cs typeface="Roboto"/>
                <a:sym typeface="Roboto"/>
              </a:defRPr>
            </a:lvl1pPr>
            <a:lvl2pPr lvl="1" marR="0" rtl="0" algn="l">
              <a:lnSpc>
                <a:spcPct val="90000"/>
              </a:lnSpc>
              <a:spcBef>
                <a:spcPts val="888"/>
              </a:spcBef>
              <a:spcAft>
                <a:spcPts val="0"/>
              </a:spcAft>
              <a:buClr>
                <a:schemeClr val="dk1"/>
              </a:buClr>
              <a:buSzPts val="4000"/>
              <a:buFont typeface="Arial"/>
              <a:buChar char="•"/>
              <a:defRPr b="0" i="0" sz="4000" u="none" cap="none" strike="noStrike">
                <a:solidFill>
                  <a:schemeClr val="dk1"/>
                </a:solidFill>
                <a:latin typeface="Roboto"/>
                <a:ea typeface="Roboto"/>
                <a:cs typeface="Roboto"/>
                <a:sym typeface="Roboto"/>
              </a:defRPr>
            </a:lvl2pPr>
            <a:lvl3pPr lvl="2"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Roboto"/>
                <a:ea typeface="Roboto"/>
                <a:cs typeface="Roboto"/>
                <a:sym typeface="Roboto"/>
              </a:defRPr>
            </a:lvl3pPr>
            <a:lvl4pPr lvl="3" marR="0" rtl="0" algn="l">
              <a:lnSpc>
                <a:spcPct val="90000"/>
              </a:lnSpc>
              <a:spcBef>
                <a:spcPts val="888"/>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4pPr>
            <a:lvl5pPr lvl="4" marR="0" rtl="0" algn="l">
              <a:lnSpc>
                <a:spcPct val="90000"/>
              </a:lnSpc>
              <a:spcBef>
                <a:spcPts val="888"/>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5pPr>
            <a:lvl6pPr lvl="5"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6pPr>
            <a:lvl7pPr lvl="6"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7pPr>
            <a:lvl8pPr lvl="7"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8pPr>
            <a:lvl9pPr lvl="8"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9pPr>
          </a:lstStyle>
          <a:p/>
        </p:txBody>
      </p:sp>
      <p:sp>
        <p:nvSpPr>
          <p:cNvPr id="203" name="Google Shape;203;p13"/>
          <p:cNvSpPr/>
          <p:nvPr/>
        </p:nvSpPr>
        <p:spPr>
          <a:xfrm>
            <a:off x="-1" y="-1"/>
            <a:ext cx="5453226" cy="9144001"/>
          </a:xfrm>
          <a:prstGeom prst="rect">
            <a:avLst/>
          </a:prstGeom>
          <a:solidFill>
            <a:srgbClr val="59595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Roboto"/>
              <a:ea typeface="Roboto"/>
              <a:cs typeface="Roboto"/>
              <a:sym typeface="Roboto"/>
            </a:endParaRPr>
          </a:p>
        </p:txBody>
      </p:sp>
      <p:grpSp>
        <p:nvGrpSpPr>
          <p:cNvPr id="204" name="Google Shape;204;p13"/>
          <p:cNvGrpSpPr/>
          <p:nvPr/>
        </p:nvGrpSpPr>
        <p:grpSpPr>
          <a:xfrm>
            <a:off x="7234988" y="4946549"/>
            <a:ext cx="3041790" cy="2629144"/>
            <a:chOff x="4754673" y="3776276"/>
            <a:chExt cx="2377853" cy="2153497"/>
          </a:xfrm>
        </p:grpSpPr>
        <p:sp>
          <p:nvSpPr>
            <p:cNvPr id="205" name="Google Shape;205;p13"/>
            <p:cNvSpPr txBox="1"/>
            <p:nvPr/>
          </p:nvSpPr>
          <p:spPr>
            <a:xfrm>
              <a:off x="5020572" y="3776276"/>
              <a:ext cx="1846054" cy="428563"/>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0" i="0" lang="en-US" sz="2800">
                  <a:solidFill>
                    <a:srgbClr val="AEABAB"/>
                  </a:solidFill>
                  <a:latin typeface="Roboto Medium"/>
                  <a:ea typeface="Roboto Medium"/>
                  <a:cs typeface="Roboto Medium"/>
                  <a:sym typeface="Roboto Medium"/>
                </a:rPr>
                <a:t>Tópico 01</a:t>
              </a:r>
              <a:endParaRPr/>
            </a:p>
          </p:txBody>
        </p:sp>
        <p:sp>
          <p:nvSpPr>
            <p:cNvPr id="206" name="Google Shape;206;p13"/>
            <p:cNvSpPr/>
            <p:nvPr/>
          </p:nvSpPr>
          <p:spPr>
            <a:xfrm>
              <a:off x="4754673" y="4441042"/>
              <a:ext cx="2377853" cy="1488731"/>
            </a:xfrm>
            <a:prstGeom prst="rect">
              <a:avLst/>
            </a:prstGeom>
            <a:noFill/>
            <a:ln>
              <a:noFill/>
            </a:ln>
          </p:spPr>
          <p:txBody>
            <a:bodyPr anchorCtr="0" anchor="t" bIns="0" lIns="0" spcFirstLastPara="1" rIns="0" wrap="square" tIns="0">
              <a:noAutofit/>
            </a:bodyPr>
            <a:lstStyle/>
            <a:p>
              <a:pPr indent="0" lvl="0" marL="0" marR="0" rtl="0" algn="ctr">
                <a:lnSpc>
                  <a:spcPct val="120000"/>
                </a:lnSpc>
                <a:spcBef>
                  <a:spcPts val="0"/>
                </a:spcBef>
                <a:spcAft>
                  <a:spcPts val="0"/>
                </a:spcAft>
                <a:buNone/>
              </a:pPr>
              <a:r>
                <a:rPr b="0" i="0" lang="en-US" sz="2000">
                  <a:solidFill>
                    <a:schemeClr val="dk1"/>
                  </a:solidFill>
                  <a:latin typeface="Roboto Light"/>
                  <a:ea typeface="Roboto Light"/>
                  <a:cs typeface="Roboto Light"/>
                  <a:sym typeface="Roboto Light"/>
                </a:rPr>
                <a:t>Lorem ipsum dolor sit amet, consec tetur adipiscing elit. at efficitur tortor. Donec congue odio bibendum</a:t>
              </a:r>
              <a:endParaRPr b="0" i="0" sz="2000">
                <a:solidFill>
                  <a:schemeClr val="dk1"/>
                </a:solidFill>
                <a:latin typeface="Roboto Light"/>
                <a:ea typeface="Roboto Light"/>
                <a:cs typeface="Roboto Light"/>
                <a:sym typeface="Roboto Light"/>
              </a:endParaRPr>
            </a:p>
          </p:txBody>
        </p:sp>
        <p:cxnSp>
          <p:nvCxnSpPr>
            <p:cNvPr id="207" name="Google Shape;207;p13"/>
            <p:cNvCxnSpPr/>
            <p:nvPr/>
          </p:nvCxnSpPr>
          <p:spPr>
            <a:xfrm rot="10800000">
              <a:off x="5759141" y="5296342"/>
              <a:ext cx="368916" cy="0"/>
            </a:xfrm>
            <a:prstGeom prst="straightConnector1">
              <a:avLst/>
            </a:prstGeom>
            <a:noFill/>
            <a:ln cap="flat" cmpd="sng" w="19050">
              <a:solidFill>
                <a:srgbClr val="999999"/>
              </a:solidFill>
              <a:prstDash val="solid"/>
              <a:miter lim="800000"/>
              <a:headEnd len="sm" w="sm" type="none"/>
              <a:tailEnd len="sm" w="sm" type="none"/>
            </a:ln>
          </p:spPr>
        </p:cxnSp>
      </p:grpSp>
      <p:grpSp>
        <p:nvGrpSpPr>
          <p:cNvPr id="208" name="Google Shape;208;p13"/>
          <p:cNvGrpSpPr/>
          <p:nvPr/>
        </p:nvGrpSpPr>
        <p:grpSpPr>
          <a:xfrm>
            <a:off x="11033455" y="4946552"/>
            <a:ext cx="3041790" cy="2629144"/>
            <a:chOff x="4754673" y="3776276"/>
            <a:chExt cx="2377853" cy="2153496"/>
          </a:xfrm>
        </p:grpSpPr>
        <p:sp>
          <p:nvSpPr>
            <p:cNvPr id="209" name="Google Shape;209;p13"/>
            <p:cNvSpPr txBox="1"/>
            <p:nvPr/>
          </p:nvSpPr>
          <p:spPr>
            <a:xfrm>
              <a:off x="5020572" y="3776276"/>
              <a:ext cx="1846054" cy="428563"/>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0" i="0" lang="en-US" sz="2800">
                  <a:solidFill>
                    <a:srgbClr val="AEABAB"/>
                  </a:solidFill>
                  <a:latin typeface="Roboto Medium"/>
                  <a:ea typeface="Roboto Medium"/>
                  <a:cs typeface="Roboto Medium"/>
                  <a:sym typeface="Roboto Medium"/>
                </a:rPr>
                <a:t>Tópico 02</a:t>
              </a:r>
              <a:endParaRPr/>
            </a:p>
          </p:txBody>
        </p:sp>
        <p:sp>
          <p:nvSpPr>
            <p:cNvPr id="210" name="Google Shape;210;p13"/>
            <p:cNvSpPr/>
            <p:nvPr/>
          </p:nvSpPr>
          <p:spPr>
            <a:xfrm>
              <a:off x="4754673" y="4441041"/>
              <a:ext cx="2377853" cy="1488731"/>
            </a:xfrm>
            <a:prstGeom prst="rect">
              <a:avLst/>
            </a:prstGeom>
            <a:noFill/>
            <a:ln>
              <a:noFill/>
            </a:ln>
          </p:spPr>
          <p:txBody>
            <a:bodyPr anchorCtr="0" anchor="t" bIns="0" lIns="0" spcFirstLastPara="1" rIns="0" wrap="square" tIns="0">
              <a:noAutofit/>
            </a:bodyPr>
            <a:lstStyle/>
            <a:p>
              <a:pPr indent="0" lvl="0" marL="0" marR="0" rtl="0" algn="ctr">
                <a:lnSpc>
                  <a:spcPct val="120000"/>
                </a:lnSpc>
                <a:spcBef>
                  <a:spcPts val="0"/>
                </a:spcBef>
                <a:spcAft>
                  <a:spcPts val="0"/>
                </a:spcAft>
                <a:buNone/>
              </a:pPr>
              <a:r>
                <a:rPr b="0" i="0" lang="en-US" sz="2000">
                  <a:solidFill>
                    <a:schemeClr val="dk1"/>
                  </a:solidFill>
                  <a:latin typeface="Roboto Light"/>
                  <a:ea typeface="Roboto Light"/>
                  <a:cs typeface="Roboto Light"/>
                  <a:sym typeface="Roboto Light"/>
                </a:rPr>
                <a:t>Lorem ipsum dolor sit amet, consec tetur adipiscing elit. at efficitur tortor. Donec congue odio bibendum</a:t>
              </a:r>
              <a:endParaRPr b="0" i="0" sz="2000">
                <a:solidFill>
                  <a:schemeClr val="dk1"/>
                </a:solidFill>
                <a:latin typeface="Roboto Light"/>
                <a:ea typeface="Roboto Light"/>
                <a:cs typeface="Roboto Light"/>
                <a:sym typeface="Roboto Light"/>
              </a:endParaRPr>
            </a:p>
          </p:txBody>
        </p:sp>
        <p:cxnSp>
          <p:nvCxnSpPr>
            <p:cNvPr id="211" name="Google Shape;211;p13"/>
            <p:cNvCxnSpPr/>
            <p:nvPr/>
          </p:nvCxnSpPr>
          <p:spPr>
            <a:xfrm rot="10800000">
              <a:off x="5759141" y="5296342"/>
              <a:ext cx="368916" cy="0"/>
            </a:xfrm>
            <a:prstGeom prst="straightConnector1">
              <a:avLst/>
            </a:prstGeom>
            <a:noFill/>
            <a:ln cap="flat" cmpd="sng" w="19050">
              <a:solidFill>
                <a:srgbClr val="999999"/>
              </a:solidFill>
              <a:prstDash val="solid"/>
              <a:miter lim="800000"/>
              <a:headEnd len="sm" w="sm" type="none"/>
              <a:tailEnd len="sm" w="sm" type="none"/>
            </a:ln>
          </p:spPr>
        </p:cxnSp>
      </p:grpSp>
      <p:pic>
        <p:nvPicPr>
          <p:cNvPr id="212" name="Google Shape;212;p13"/>
          <p:cNvPicPr preferRelativeResize="0"/>
          <p:nvPr/>
        </p:nvPicPr>
        <p:blipFill rotWithShape="1">
          <a:blip r:embed="rId2">
            <a:alphaModFix/>
          </a:blip>
          <a:srcRect b="0" l="0" r="0" t="0"/>
          <a:stretch/>
        </p:blipFill>
        <p:spPr>
          <a:xfrm>
            <a:off x="312737" y="907196"/>
            <a:ext cx="4678362" cy="2074368"/>
          </a:xfrm>
          <a:prstGeom prst="rect">
            <a:avLst/>
          </a:prstGeom>
          <a:noFill/>
          <a:ln>
            <a:noFill/>
          </a:ln>
        </p:spPr>
      </p:pic>
      <p:sp>
        <p:nvSpPr>
          <p:cNvPr id="213" name="Google Shape;213;p13"/>
          <p:cNvSpPr/>
          <p:nvPr/>
        </p:nvSpPr>
        <p:spPr>
          <a:xfrm>
            <a:off x="11193903" y="383822"/>
            <a:ext cx="4896329" cy="1669567"/>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Arial"/>
              <a:ea typeface="Arial"/>
              <a:cs typeface="Arial"/>
              <a:sym typeface="Arial"/>
            </a:endParaRPr>
          </a:p>
        </p:txBody>
      </p:sp>
      <p:sp>
        <p:nvSpPr>
          <p:cNvPr id="214" name="Google Shape;214;p13"/>
          <p:cNvSpPr txBox="1"/>
          <p:nvPr/>
        </p:nvSpPr>
        <p:spPr>
          <a:xfrm>
            <a:off x="368968" y="3888760"/>
            <a:ext cx="4678362" cy="707886"/>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4000">
                <a:solidFill>
                  <a:schemeClr val="lt2"/>
                </a:solidFill>
                <a:latin typeface="Roboto"/>
                <a:ea typeface="Roboto"/>
                <a:cs typeface="Roboto"/>
                <a:sym typeface="Roboto"/>
              </a:rPr>
              <a:t>Seu Título</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4"/>
                                        </p:tgtEl>
                                        <p:attrNameLst>
                                          <p:attrName>style.visibility</p:attrName>
                                        </p:attrNameLst>
                                      </p:cBhvr>
                                      <p:to>
                                        <p:strVal val="visible"/>
                                      </p:to>
                                    </p:set>
                                    <p:animEffect filter="fade" transition="in">
                                      <p:cBhvr>
                                        <p:cTn dur="500"/>
                                        <p:tgtEl>
                                          <p:spTgt spid="20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8"/>
                                        </p:tgtEl>
                                        <p:attrNameLst>
                                          <p:attrName>style.visibility</p:attrName>
                                        </p:attrNameLst>
                                      </p:cBhvr>
                                      <p:to>
                                        <p:strVal val="visible"/>
                                      </p:to>
                                    </p:set>
                                    <p:animEffect filter="fade" transition="in">
                                      <p:cBhvr>
                                        <p:cTn dur="500"/>
                                        <p:tgtEl>
                                          <p:spTgt spid="20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2_Foto e texto">
  <p:cSld name="2_Foto e texto">
    <p:spTree>
      <p:nvGrpSpPr>
        <p:cNvPr id="215" name="Shape 215"/>
        <p:cNvGrpSpPr/>
        <p:nvPr/>
      </p:nvGrpSpPr>
      <p:grpSpPr>
        <a:xfrm>
          <a:off x="0" y="0"/>
          <a:ext cx="0" cy="0"/>
          <a:chOff x="0" y="0"/>
          <a:chExt cx="0" cy="0"/>
        </a:xfrm>
      </p:grpSpPr>
      <p:sp>
        <p:nvSpPr>
          <p:cNvPr id="216" name="Google Shape;216;p14"/>
          <p:cNvSpPr/>
          <p:nvPr/>
        </p:nvSpPr>
        <p:spPr>
          <a:xfrm>
            <a:off x="0" y="378340"/>
            <a:ext cx="5405188" cy="8643385"/>
          </a:xfrm>
          <a:prstGeom prst="rect">
            <a:avLst/>
          </a:prstGeom>
          <a:solidFill>
            <a:srgbClr val="EF822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Roboto"/>
              <a:ea typeface="Roboto"/>
              <a:cs typeface="Roboto"/>
              <a:sym typeface="Roboto"/>
            </a:endParaRPr>
          </a:p>
        </p:txBody>
      </p:sp>
      <p:sp>
        <p:nvSpPr>
          <p:cNvPr id="217" name="Google Shape;217;p14"/>
          <p:cNvSpPr/>
          <p:nvPr>
            <p:ph idx="2" type="pic"/>
          </p:nvPr>
        </p:nvSpPr>
        <p:spPr>
          <a:xfrm>
            <a:off x="1195388" y="2298700"/>
            <a:ext cx="6559550" cy="5702300"/>
          </a:xfrm>
          <a:prstGeom prst="rect">
            <a:avLst/>
          </a:prstGeom>
          <a:noFill/>
          <a:ln>
            <a:noFill/>
          </a:ln>
        </p:spPr>
        <p:txBody>
          <a:bodyPr anchorCtr="0" anchor="t" bIns="45700" lIns="91425" spcFirstLastPara="1" rIns="91425" wrap="square" tIns="45700"/>
          <a:lstStyle>
            <a:lvl1pPr lvl="0" marR="0" rtl="0" algn="l">
              <a:lnSpc>
                <a:spcPct val="90000"/>
              </a:lnSpc>
              <a:spcBef>
                <a:spcPts val="1778"/>
              </a:spcBef>
              <a:spcAft>
                <a:spcPts val="0"/>
              </a:spcAft>
              <a:buClr>
                <a:schemeClr val="dk1"/>
              </a:buClr>
              <a:buSzPts val="4800"/>
              <a:buFont typeface="Arial"/>
              <a:buChar char="•"/>
              <a:defRPr b="0" i="0" sz="4800" u="none" cap="none" strike="noStrike">
                <a:solidFill>
                  <a:schemeClr val="dk1"/>
                </a:solidFill>
                <a:latin typeface="Roboto"/>
                <a:ea typeface="Roboto"/>
                <a:cs typeface="Roboto"/>
                <a:sym typeface="Roboto"/>
              </a:defRPr>
            </a:lvl1pPr>
            <a:lvl2pPr lvl="1" marR="0" rtl="0" algn="l">
              <a:lnSpc>
                <a:spcPct val="90000"/>
              </a:lnSpc>
              <a:spcBef>
                <a:spcPts val="888"/>
              </a:spcBef>
              <a:spcAft>
                <a:spcPts val="0"/>
              </a:spcAft>
              <a:buClr>
                <a:schemeClr val="dk1"/>
              </a:buClr>
              <a:buSzPts val="4000"/>
              <a:buFont typeface="Arial"/>
              <a:buChar char="•"/>
              <a:defRPr b="0" i="0" sz="4000" u="none" cap="none" strike="noStrike">
                <a:solidFill>
                  <a:schemeClr val="dk1"/>
                </a:solidFill>
                <a:latin typeface="Roboto"/>
                <a:ea typeface="Roboto"/>
                <a:cs typeface="Roboto"/>
                <a:sym typeface="Roboto"/>
              </a:defRPr>
            </a:lvl2pPr>
            <a:lvl3pPr lvl="2"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Roboto"/>
                <a:ea typeface="Roboto"/>
                <a:cs typeface="Roboto"/>
                <a:sym typeface="Roboto"/>
              </a:defRPr>
            </a:lvl3pPr>
            <a:lvl4pPr lvl="3" marR="0" rtl="0" algn="l">
              <a:lnSpc>
                <a:spcPct val="90000"/>
              </a:lnSpc>
              <a:spcBef>
                <a:spcPts val="888"/>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4pPr>
            <a:lvl5pPr lvl="4" marR="0" rtl="0" algn="l">
              <a:lnSpc>
                <a:spcPct val="90000"/>
              </a:lnSpc>
              <a:spcBef>
                <a:spcPts val="888"/>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5pPr>
            <a:lvl6pPr lvl="5"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6pPr>
            <a:lvl7pPr lvl="6"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7pPr>
            <a:lvl8pPr lvl="7"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8pPr>
            <a:lvl9pPr lvl="8"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9pPr>
          </a:lstStyle>
          <a:p/>
        </p:txBody>
      </p:sp>
      <p:sp>
        <p:nvSpPr>
          <p:cNvPr id="218" name="Google Shape;218;p14"/>
          <p:cNvSpPr/>
          <p:nvPr/>
        </p:nvSpPr>
        <p:spPr>
          <a:xfrm>
            <a:off x="11193903" y="383822"/>
            <a:ext cx="4896329" cy="1669567"/>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Arial"/>
              <a:ea typeface="Arial"/>
              <a:cs typeface="Arial"/>
              <a:sym typeface="Arial"/>
            </a:endParaRPr>
          </a:p>
        </p:txBody>
      </p:sp>
      <p:pic>
        <p:nvPicPr>
          <p:cNvPr id="219" name="Google Shape;219;p14"/>
          <p:cNvPicPr preferRelativeResize="0"/>
          <p:nvPr/>
        </p:nvPicPr>
        <p:blipFill rotWithShape="1">
          <a:blip r:embed="rId2">
            <a:alphaModFix/>
          </a:blip>
          <a:srcRect b="0" l="0" r="0" t="0"/>
          <a:stretch/>
        </p:blipFill>
        <p:spPr>
          <a:xfrm>
            <a:off x="159418" y="378340"/>
            <a:ext cx="4678362" cy="2074368"/>
          </a:xfrm>
          <a:prstGeom prst="rect">
            <a:avLst/>
          </a:prstGeom>
          <a:noFill/>
          <a:ln>
            <a:noFill/>
          </a:ln>
        </p:spPr>
      </p:pic>
      <p:sp>
        <p:nvSpPr>
          <p:cNvPr id="220" name="Google Shape;220;p14"/>
          <p:cNvSpPr txBox="1"/>
          <p:nvPr>
            <p:ph idx="1" type="body"/>
          </p:nvPr>
        </p:nvSpPr>
        <p:spPr>
          <a:xfrm>
            <a:off x="7794807" y="770705"/>
            <a:ext cx="7475691" cy="1265959"/>
          </a:xfrm>
          <a:prstGeom prst="rect">
            <a:avLst/>
          </a:prstGeom>
          <a:noFill/>
          <a:ln>
            <a:noFill/>
          </a:ln>
        </p:spPr>
        <p:txBody>
          <a:bodyPr anchorCtr="0" anchor="t" bIns="45700" lIns="91425" spcFirstLastPara="1" rIns="91425" wrap="square" tIns="45700"/>
          <a:lstStyle>
            <a:lvl1pPr indent="-228600" lvl="0" marL="457200" marR="0" rtl="0" algn="l">
              <a:lnSpc>
                <a:spcPct val="112857"/>
              </a:lnSpc>
              <a:spcBef>
                <a:spcPts val="0"/>
              </a:spcBef>
              <a:spcAft>
                <a:spcPts val="0"/>
              </a:spcAft>
              <a:buClr>
                <a:srgbClr val="7F7F7F"/>
              </a:buClr>
              <a:buSzPts val="4200"/>
              <a:buFont typeface="Arial"/>
              <a:buNone/>
              <a:defRPr b="0" i="0" sz="4200" u="none" cap="none" strike="noStrike">
                <a:solidFill>
                  <a:srgbClr val="7F7F7F"/>
                </a:solidFill>
                <a:latin typeface="Roboto"/>
                <a:ea typeface="Roboto"/>
                <a:cs typeface="Roboto"/>
                <a:sym typeface="Roboto"/>
              </a:defRPr>
            </a:lvl1pPr>
            <a:lvl2pPr indent="-482600" lvl="1" marL="914400" marR="0" rtl="0" algn="l">
              <a:lnSpc>
                <a:spcPct val="90000"/>
              </a:lnSpc>
              <a:spcBef>
                <a:spcPts val="888"/>
              </a:spcBef>
              <a:spcAft>
                <a:spcPts val="0"/>
              </a:spcAft>
              <a:buClr>
                <a:schemeClr val="dk1"/>
              </a:buClr>
              <a:buSzPts val="4000"/>
              <a:buFont typeface="Arial"/>
              <a:buChar char="•"/>
              <a:defRPr b="0" i="0" sz="4000" u="none" cap="none" strike="noStrike">
                <a:solidFill>
                  <a:schemeClr val="dk1"/>
                </a:solidFill>
                <a:latin typeface="Roboto"/>
                <a:ea typeface="Roboto"/>
                <a:cs typeface="Roboto"/>
                <a:sym typeface="Roboto"/>
              </a:defRPr>
            </a:lvl2pPr>
            <a:lvl3pPr indent="-431800" lvl="2" marL="13716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Roboto"/>
                <a:ea typeface="Roboto"/>
                <a:cs typeface="Roboto"/>
                <a:sym typeface="Roboto"/>
              </a:defRPr>
            </a:lvl3pPr>
            <a:lvl4pPr indent="-406400" lvl="3" marL="1828800" marR="0" rtl="0" algn="l">
              <a:lnSpc>
                <a:spcPct val="90000"/>
              </a:lnSpc>
              <a:spcBef>
                <a:spcPts val="888"/>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4pPr>
            <a:lvl5pPr indent="-406400" lvl="4" marL="2286000" marR="0" rtl="0" algn="l">
              <a:lnSpc>
                <a:spcPct val="90000"/>
              </a:lnSpc>
              <a:spcBef>
                <a:spcPts val="888"/>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5pPr>
            <a:lvl6pPr indent="-431800" lvl="5" marL="27432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6pPr>
            <a:lvl7pPr indent="-431800" lvl="6" marL="32004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7pPr>
            <a:lvl8pPr indent="-431800" lvl="7" marL="36576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8pPr>
            <a:lvl9pPr indent="-431800" lvl="8" marL="41148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9pPr>
          </a:lstStyle>
          <a:p/>
        </p:txBody>
      </p:sp>
      <p:sp>
        <p:nvSpPr>
          <p:cNvPr id="221" name="Google Shape;221;p14"/>
          <p:cNvSpPr txBox="1"/>
          <p:nvPr>
            <p:ph idx="3" type="body"/>
          </p:nvPr>
        </p:nvSpPr>
        <p:spPr>
          <a:xfrm>
            <a:off x="9460523" y="2879566"/>
            <a:ext cx="5799481" cy="5121433"/>
          </a:xfrm>
          <a:prstGeom prst="rect">
            <a:avLst/>
          </a:prstGeom>
          <a:noFill/>
          <a:ln>
            <a:noFill/>
          </a:ln>
        </p:spPr>
        <p:txBody>
          <a:bodyPr anchorCtr="0" anchor="ctr" bIns="45700" lIns="91425" spcFirstLastPara="1" rIns="91425" wrap="square" tIns="45700"/>
          <a:lstStyle>
            <a:lvl1pPr indent="-228600" lvl="0" marL="457200" marR="0" rtl="0" algn="l">
              <a:lnSpc>
                <a:spcPct val="133333"/>
              </a:lnSpc>
              <a:spcBef>
                <a:spcPts val="0"/>
              </a:spcBef>
              <a:spcAft>
                <a:spcPts val="0"/>
              </a:spcAft>
              <a:buClr>
                <a:srgbClr val="7F7F7F"/>
              </a:buClr>
              <a:buSzPts val="2400"/>
              <a:buFont typeface="Arial"/>
              <a:buNone/>
              <a:defRPr b="1" i="0" sz="2400" u="none" cap="none" strike="noStrike">
                <a:solidFill>
                  <a:srgbClr val="7F7F7F"/>
                </a:solidFill>
                <a:latin typeface="Roboto"/>
                <a:ea typeface="Roboto"/>
                <a:cs typeface="Roboto"/>
                <a:sym typeface="Roboto"/>
              </a:defRPr>
            </a:lvl1pPr>
            <a:lvl2pPr indent="-228600" lvl="1" marL="914400" marR="0" rtl="0" algn="l">
              <a:lnSpc>
                <a:spcPct val="90000"/>
              </a:lnSpc>
              <a:spcBef>
                <a:spcPts val="888"/>
              </a:spcBef>
              <a:spcAft>
                <a:spcPts val="0"/>
              </a:spcAft>
              <a:buClr>
                <a:srgbClr val="757070"/>
              </a:buClr>
              <a:buSzPts val="4000"/>
              <a:buFont typeface="Arial"/>
              <a:buNone/>
              <a:defRPr b="0" i="0" sz="4000" u="none" cap="none" strike="noStrike">
                <a:solidFill>
                  <a:srgbClr val="757070"/>
                </a:solidFill>
                <a:latin typeface="Lato"/>
                <a:ea typeface="Lato"/>
                <a:cs typeface="Lato"/>
                <a:sym typeface="Lato"/>
              </a:defRPr>
            </a:lvl2pPr>
            <a:lvl3pPr indent="-228600" lvl="2" marL="1371600" marR="0" rtl="0" algn="l">
              <a:lnSpc>
                <a:spcPct val="90000"/>
              </a:lnSpc>
              <a:spcBef>
                <a:spcPts val="888"/>
              </a:spcBef>
              <a:spcAft>
                <a:spcPts val="0"/>
              </a:spcAft>
              <a:buClr>
                <a:srgbClr val="757070"/>
              </a:buClr>
              <a:buSzPts val="3200"/>
              <a:buFont typeface="Arial"/>
              <a:buNone/>
              <a:defRPr b="0" i="0" sz="3200" u="none" cap="none" strike="noStrike">
                <a:solidFill>
                  <a:srgbClr val="757070"/>
                </a:solidFill>
                <a:latin typeface="Lato"/>
                <a:ea typeface="Lato"/>
                <a:cs typeface="Lato"/>
                <a:sym typeface="Lato"/>
              </a:defRPr>
            </a:lvl3pPr>
            <a:lvl4pPr indent="-228600" lvl="3" marL="1828800" marR="0" rtl="0" algn="l">
              <a:lnSpc>
                <a:spcPct val="90000"/>
              </a:lnSpc>
              <a:spcBef>
                <a:spcPts val="888"/>
              </a:spcBef>
              <a:spcAft>
                <a:spcPts val="0"/>
              </a:spcAft>
              <a:buClr>
                <a:srgbClr val="757070"/>
              </a:buClr>
              <a:buSzPts val="2800"/>
              <a:buFont typeface="Arial"/>
              <a:buNone/>
              <a:defRPr b="0" i="0" sz="2800" u="none" cap="none" strike="noStrike">
                <a:solidFill>
                  <a:srgbClr val="757070"/>
                </a:solidFill>
                <a:latin typeface="Lato"/>
                <a:ea typeface="Lato"/>
                <a:cs typeface="Lato"/>
                <a:sym typeface="Lato"/>
              </a:defRPr>
            </a:lvl4pPr>
            <a:lvl5pPr indent="-228600" lvl="4" marL="2286000" marR="0" rtl="0" algn="l">
              <a:lnSpc>
                <a:spcPct val="90000"/>
              </a:lnSpc>
              <a:spcBef>
                <a:spcPts val="888"/>
              </a:spcBef>
              <a:spcAft>
                <a:spcPts val="0"/>
              </a:spcAft>
              <a:buClr>
                <a:srgbClr val="757070"/>
              </a:buClr>
              <a:buSzPts val="2800"/>
              <a:buFont typeface="Arial"/>
              <a:buNone/>
              <a:defRPr b="0" i="0" sz="2800" u="none" cap="none" strike="noStrike">
                <a:solidFill>
                  <a:srgbClr val="757070"/>
                </a:solidFill>
                <a:latin typeface="Lato"/>
                <a:ea typeface="Lato"/>
                <a:cs typeface="Lato"/>
                <a:sym typeface="Lato"/>
              </a:defRPr>
            </a:lvl5pPr>
            <a:lvl6pPr indent="-431800" lvl="5" marL="27432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6pPr>
            <a:lvl7pPr indent="-431800" lvl="6" marL="32004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7pPr>
            <a:lvl8pPr indent="-431800" lvl="7" marL="36576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8pPr>
            <a:lvl9pPr indent="-431800" lvl="8" marL="41148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3_Foto e texto">
  <p:cSld name="3_Foto e texto">
    <p:spTree>
      <p:nvGrpSpPr>
        <p:cNvPr id="222" name="Shape 222"/>
        <p:cNvGrpSpPr/>
        <p:nvPr/>
      </p:nvGrpSpPr>
      <p:grpSpPr>
        <a:xfrm>
          <a:off x="0" y="0"/>
          <a:ext cx="0" cy="0"/>
          <a:chOff x="0" y="0"/>
          <a:chExt cx="0" cy="0"/>
        </a:xfrm>
      </p:grpSpPr>
      <p:sp>
        <p:nvSpPr>
          <p:cNvPr id="223" name="Google Shape;223;p15"/>
          <p:cNvSpPr/>
          <p:nvPr/>
        </p:nvSpPr>
        <p:spPr>
          <a:xfrm>
            <a:off x="0" y="378340"/>
            <a:ext cx="5405188" cy="8643385"/>
          </a:xfrm>
          <a:prstGeom prst="rect">
            <a:avLst/>
          </a:prstGeom>
          <a:solidFill>
            <a:srgbClr val="EF822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Roboto"/>
              <a:ea typeface="Roboto"/>
              <a:cs typeface="Roboto"/>
              <a:sym typeface="Roboto"/>
            </a:endParaRPr>
          </a:p>
        </p:txBody>
      </p:sp>
      <p:sp>
        <p:nvSpPr>
          <p:cNvPr id="224" name="Google Shape;224;p15"/>
          <p:cNvSpPr/>
          <p:nvPr>
            <p:ph idx="2" type="pic"/>
          </p:nvPr>
        </p:nvSpPr>
        <p:spPr>
          <a:xfrm>
            <a:off x="1195388" y="2298700"/>
            <a:ext cx="6559550" cy="5702300"/>
          </a:xfrm>
          <a:prstGeom prst="rect">
            <a:avLst/>
          </a:prstGeom>
          <a:noFill/>
          <a:ln>
            <a:noFill/>
          </a:ln>
        </p:spPr>
        <p:txBody>
          <a:bodyPr anchorCtr="0" anchor="t" bIns="45700" lIns="91425" spcFirstLastPara="1" rIns="91425" wrap="square" tIns="45700"/>
          <a:lstStyle>
            <a:lvl1pPr lvl="0" marR="0" rtl="0" algn="l">
              <a:lnSpc>
                <a:spcPct val="90000"/>
              </a:lnSpc>
              <a:spcBef>
                <a:spcPts val="1778"/>
              </a:spcBef>
              <a:spcAft>
                <a:spcPts val="0"/>
              </a:spcAft>
              <a:buClr>
                <a:schemeClr val="dk1"/>
              </a:buClr>
              <a:buSzPts val="4800"/>
              <a:buFont typeface="Arial"/>
              <a:buChar char="•"/>
              <a:defRPr sz="4800">
                <a:solidFill>
                  <a:schemeClr val="dk1"/>
                </a:solidFill>
                <a:latin typeface="Roboto"/>
                <a:ea typeface="Roboto"/>
                <a:cs typeface="Roboto"/>
                <a:sym typeface="Roboto"/>
              </a:defRPr>
            </a:lvl1pPr>
            <a:lvl2pPr lvl="1" marR="0" rtl="0" algn="l">
              <a:lnSpc>
                <a:spcPct val="90000"/>
              </a:lnSpc>
              <a:spcBef>
                <a:spcPts val="888"/>
              </a:spcBef>
              <a:spcAft>
                <a:spcPts val="0"/>
              </a:spcAft>
              <a:buClr>
                <a:schemeClr val="dk1"/>
              </a:buClr>
              <a:buSzPts val="4000"/>
              <a:buFont typeface="Arial"/>
              <a:buChar char="•"/>
              <a:defRPr b="0" i="0" sz="4000" u="none" cap="none" strike="noStrike">
                <a:solidFill>
                  <a:schemeClr val="dk1"/>
                </a:solidFill>
                <a:latin typeface="Roboto"/>
                <a:ea typeface="Roboto"/>
                <a:cs typeface="Roboto"/>
                <a:sym typeface="Roboto"/>
              </a:defRPr>
            </a:lvl2pPr>
            <a:lvl3pPr lvl="2"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Roboto"/>
                <a:ea typeface="Roboto"/>
                <a:cs typeface="Roboto"/>
                <a:sym typeface="Roboto"/>
              </a:defRPr>
            </a:lvl3pPr>
            <a:lvl4pPr lvl="3" marR="0" rtl="0" algn="l">
              <a:lnSpc>
                <a:spcPct val="90000"/>
              </a:lnSpc>
              <a:spcBef>
                <a:spcPts val="888"/>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4pPr>
            <a:lvl5pPr lvl="4" marR="0" rtl="0" algn="l">
              <a:lnSpc>
                <a:spcPct val="90000"/>
              </a:lnSpc>
              <a:spcBef>
                <a:spcPts val="888"/>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5pPr>
            <a:lvl6pPr lvl="5"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6pPr>
            <a:lvl7pPr lvl="6"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7pPr>
            <a:lvl8pPr lvl="7"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8pPr>
            <a:lvl9pPr lvl="8"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9pPr>
          </a:lstStyle>
          <a:p/>
        </p:txBody>
      </p:sp>
      <p:sp>
        <p:nvSpPr>
          <p:cNvPr id="225" name="Google Shape;225;p15"/>
          <p:cNvSpPr/>
          <p:nvPr/>
        </p:nvSpPr>
        <p:spPr>
          <a:xfrm>
            <a:off x="11193903" y="383822"/>
            <a:ext cx="4896329" cy="1669567"/>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Arial"/>
              <a:ea typeface="Arial"/>
              <a:cs typeface="Arial"/>
              <a:sym typeface="Arial"/>
            </a:endParaRPr>
          </a:p>
        </p:txBody>
      </p:sp>
      <p:pic>
        <p:nvPicPr>
          <p:cNvPr id="226" name="Google Shape;226;p15"/>
          <p:cNvPicPr preferRelativeResize="0"/>
          <p:nvPr/>
        </p:nvPicPr>
        <p:blipFill rotWithShape="1">
          <a:blip r:embed="rId2">
            <a:alphaModFix/>
          </a:blip>
          <a:srcRect b="0" l="0" r="0" t="0"/>
          <a:stretch/>
        </p:blipFill>
        <p:spPr>
          <a:xfrm>
            <a:off x="159418" y="391679"/>
            <a:ext cx="4648278" cy="2061029"/>
          </a:xfrm>
          <a:prstGeom prst="rect">
            <a:avLst/>
          </a:prstGeom>
          <a:noFill/>
          <a:ln>
            <a:noFill/>
          </a:ln>
        </p:spPr>
      </p:pic>
      <p:sp>
        <p:nvSpPr>
          <p:cNvPr id="227" name="Google Shape;227;p15"/>
          <p:cNvSpPr txBox="1"/>
          <p:nvPr>
            <p:ph idx="1" type="body"/>
          </p:nvPr>
        </p:nvSpPr>
        <p:spPr>
          <a:xfrm>
            <a:off x="7794807" y="770705"/>
            <a:ext cx="7475691" cy="1265959"/>
          </a:xfrm>
          <a:prstGeom prst="rect">
            <a:avLst/>
          </a:prstGeom>
          <a:noFill/>
          <a:ln>
            <a:noFill/>
          </a:ln>
        </p:spPr>
        <p:txBody>
          <a:bodyPr anchorCtr="0" anchor="t" bIns="45700" lIns="91425" spcFirstLastPara="1" rIns="91425" wrap="square" tIns="45700"/>
          <a:lstStyle>
            <a:lvl1pPr indent="-228600" lvl="0" marL="457200" marR="0" rtl="0" algn="l">
              <a:lnSpc>
                <a:spcPct val="112857"/>
              </a:lnSpc>
              <a:spcBef>
                <a:spcPts val="0"/>
              </a:spcBef>
              <a:spcAft>
                <a:spcPts val="0"/>
              </a:spcAft>
              <a:buClr>
                <a:srgbClr val="7F7F7F"/>
              </a:buClr>
              <a:buSzPts val="4200"/>
              <a:buFont typeface="Arial"/>
              <a:buNone/>
              <a:defRPr b="0" i="0" sz="4200">
                <a:solidFill>
                  <a:srgbClr val="7F7F7F"/>
                </a:solidFill>
                <a:latin typeface="Roboto"/>
                <a:ea typeface="Roboto"/>
                <a:cs typeface="Roboto"/>
                <a:sym typeface="Roboto"/>
              </a:defRPr>
            </a:lvl1pPr>
            <a:lvl2pPr indent="-482600" lvl="1" marL="914400" marR="0" rtl="0" algn="l">
              <a:lnSpc>
                <a:spcPct val="90000"/>
              </a:lnSpc>
              <a:spcBef>
                <a:spcPts val="888"/>
              </a:spcBef>
              <a:spcAft>
                <a:spcPts val="0"/>
              </a:spcAft>
              <a:buClr>
                <a:schemeClr val="dk1"/>
              </a:buClr>
              <a:buSzPts val="4000"/>
              <a:buFont typeface="Arial"/>
              <a:buChar char="•"/>
              <a:defRPr b="0" i="0" sz="4000" u="none" cap="none" strike="noStrike">
                <a:solidFill>
                  <a:schemeClr val="dk1"/>
                </a:solidFill>
                <a:latin typeface="Roboto"/>
                <a:ea typeface="Roboto"/>
                <a:cs typeface="Roboto"/>
                <a:sym typeface="Roboto"/>
              </a:defRPr>
            </a:lvl2pPr>
            <a:lvl3pPr indent="-431800" lvl="2" marL="13716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Roboto"/>
                <a:ea typeface="Roboto"/>
                <a:cs typeface="Roboto"/>
                <a:sym typeface="Roboto"/>
              </a:defRPr>
            </a:lvl3pPr>
            <a:lvl4pPr indent="-406400" lvl="3" marL="1828800" marR="0" rtl="0" algn="l">
              <a:lnSpc>
                <a:spcPct val="90000"/>
              </a:lnSpc>
              <a:spcBef>
                <a:spcPts val="888"/>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4pPr>
            <a:lvl5pPr indent="-406400" lvl="4" marL="2286000" marR="0" rtl="0" algn="l">
              <a:lnSpc>
                <a:spcPct val="90000"/>
              </a:lnSpc>
              <a:spcBef>
                <a:spcPts val="888"/>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5pPr>
            <a:lvl6pPr indent="-431800" lvl="5" marL="27432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6pPr>
            <a:lvl7pPr indent="-431800" lvl="6" marL="32004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7pPr>
            <a:lvl8pPr indent="-431800" lvl="7" marL="36576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8pPr>
            <a:lvl9pPr indent="-431800" lvl="8" marL="41148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9pPr>
          </a:lstStyle>
          <a:p/>
        </p:txBody>
      </p:sp>
      <p:sp>
        <p:nvSpPr>
          <p:cNvPr id="228" name="Google Shape;228;p15"/>
          <p:cNvSpPr txBox="1"/>
          <p:nvPr>
            <p:ph idx="3" type="body"/>
          </p:nvPr>
        </p:nvSpPr>
        <p:spPr>
          <a:xfrm>
            <a:off x="9460523" y="2879566"/>
            <a:ext cx="5799481" cy="5121433"/>
          </a:xfrm>
          <a:prstGeom prst="rect">
            <a:avLst/>
          </a:prstGeom>
          <a:noFill/>
          <a:ln>
            <a:noFill/>
          </a:ln>
        </p:spPr>
        <p:txBody>
          <a:bodyPr anchorCtr="0" anchor="ctr" bIns="45700" lIns="91425" spcFirstLastPara="1" rIns="91425" wrap="square" tIns="45700"/>
          <a:lstStyle>
            <a:lvl1pPr indent="-228600" lvl="0" marL="457200" marR="0" rtl="0" algn="l">
              <a:lnSpc>
                <a:spcPct val="133333"/>
              </a:lnSpc>
              <a:spcBef>
                <a:spcPts val="0"/>
              </a:spcBef>
              <a:spcAft>
                <a:spcPts val="0"/>
              </a:spcAft>
              <a:buClr>
                <a:srgbClr val="7F7F7F"/>
              </a:buClr>
              <a:buSzPts val="2400"/>
              <a:buFont typeface="Arial"/>
              <a:buNone/>
              <a:defRPr b="1" i="0" sz="2400">
                <a:solidFill>
                  <a:srgbClr val="7F7F7F"/>
                </a:solidFill>
                <a:latin typeface="Roboto"/>
                <a:ea typeface="Roboto"/>
                <a:cs typeface="Roboto"/>
                <a:sym typeface="Roboto"/>
              </a:defRPr>
            </a:lvl1pPr>
            <a:lvl2pPr indent="-228600" lvl="1" marL="914400" marR="0" rtl="0" algn="l">
              <a:lnSpc>
                <a:spcPct val="90000"/>
              </a:lnSpc>
              <a:spcBef>
                <a:spcPts val="888"/>
              </a:spcBef>
              <a:spcAft>
                <a:spcPts val="0"/>
              </a:spcAft>
              <a:buClr>
                <a:srgbClr val="757070"/>
              </a:buClr>
              <a:buSzPts val="4000"/>
              <a:buFont typeface="Arial"/>
              <a:buNone/>
              <a:defRPr b="0" i="0" sz="4000" u="none" cap="none" strike="noStrike">
                <a:solidFill>
                  <a:srgbClr val="757070"/>
                </a:solidFill>
                <a:latin typeface="Lato"/>
                <a:ea typeface="Lato"/>
                <a:cs typeface="Lato"/>
                <a:sym typeface="Lato"/>
              </a:defRPr>
            </a:lvl2pPr>
            <a:lvl3pPr indent="-228600" lvl="2" marL="1371600" marR="0" rtl="0" algn="l">
              <a:lnSpc>
                <a:spcPct val="90000"/>
              </a:lnSpc>
              <a:spcBef>
                <a:spcPts val="888"/>
              </a:spcBef>
              <a:spcAft>
                <a:spcPts val="0"/>
              </a:spcAft>
              <a:buClr>
                <a:srgbClr val="757070"/>
              </a:buClr>
              <a:buSzPts val="3200"/>
              <a:buFont typeface="Arial"/>
              <a:buNone/>
              <a:defRPr b="0" i="0" sz="3200" u="none" cap="none" strike="noStrike">
                <a:solidFill>
                  <a:srgbClr val="757070"/>
                </a:solidFill>
                <a:latin typeface="Lato"/>
                <a:ea typeface="Lato"/>
                <a:cs typeface="Lato"/>
                <a:sym typeface="Lato"/>
              </a:defRPr>
            </a:lvl3pPr>
            <a:lvl4pPr indent="-228600" lvl="3" marL="1828800" marR="0" rtl="0" algn="l">
              <a:lnSpc>
                <a:spcPct val="90000"/>
              </a:lnSpc>
              <a:spcBef>
                <a:spcPts val="888"/>
              </a:spcBef>
              <a:spcAft>
                <a:spcPts val="0"/>
              </a:spcAft>
              <a:buClr>
                <a:srgbClr val="757070"/>
              </a:buClr>
              <a:buSzPts val="2800"/>
              <a:buFont typeface="Arial"/>
              <a:buNone/>
              <a:defRPr b="0" i="0" sz="2800" u="none" cap="none" strike="noStrike">
                <a:solidFill>
                  <a:srgbClr val="757070"/>
                </a:solidFill>
                <a:latin typeface="Lato"/>
                <a:ea typeface="Lato"/>
                <a:cs typeface="Lato"/>
                <a:sym typeface="Lato"/>
              </a:defRPr>
            </a:lvl4pPr>
            <a:lvl5pPr indent="-228600" lvl="4" marL="2286000" marR="0" rtl="0" algn="l">
              <a:lnSpc>
                <a:spcPct val="90000"/>
              </a:lnSpc>
              <a:spcBef>
                <a:spcPts val="888"/>
              </a:spcBef>
              <a:spcAft>
                <a:spcPts val="0"/>
              </a:spcAft>
              <a:buClr>
                <a:srgbClr val="757070"/>
              </a:buClr>
              <a:buSzPts val="2800"/>
              <a:buFont typeface="Arial"/>
              <a:buNone/>
              <a:defRPr b="0" i="0" sz="2800" u="none" cap="none" strike="noStrike">
                <a:solidFill>
                  <a:srgbClr val="757070"/>
                </a:solidFill>
                <a:latin typeface="Lato"/>
                <a:ea typeface="Lato"/>
                <a:cs typeface="Lato"/>
                <a:sym typeface="Lato"/>
              </a:defRPr>
            </a:lvl5pPr>
            <a:lvl6pPr indent="-431800" lvl="5" marL="27432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6pPr>
            <a:lvl7pPr indent="-431800" lvl="6" marL="32004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7pPr>
            <a:lvl8pPr indent="-431800" lvl="7" marL="36576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8pPr>
            <a:lvl9pPr indent="-431800" lvl="8" marL="41148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Foto e texto" showMasterSp="0">
  <p:cSld name="Foto e texto">
    <p:spTree>
      <p:nvGrpSpPr>
        <p:cNvPr id="229" name="Shape 229"/>
        <p:cNvGrpSpPr/>
        <p:nvPr/>
      </p:nvGrpSpPr>
      <p:grpSpPr>
        <a:xfrm>
          <a:off x="0" y="0"/>
          <a:ext cx="0" cy="0"/>
          <a:chOff x="0" y="0"/>
          <a:chExt cx="0" cy="0"/>
        </a:xfrm>
      </p:grpSpPr>
      <p:sp>
        <p:nvSpPr>
          <p:cNvPr id="230" name="Google Shape;230;p16"/>
          <p:cNvSpPr/>
          <p:nvPr/>
        </p:nvSpPr>
        <p:spPr>
          <a:xfrm>
            <a:off x="0" y="0"/>
            <a:ext cx="5405188" cy="9288379"/>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Roboto"/>
              <a:ea typeface="Roboto"/>
              <a:cs typeface="Roboto"/>
              <a:sym typeface="Roboto"/>
            </a:endParaRPr>
          </a:p>
        </p:txBody>
      </p:sp>
      <p:pic>
        <p:nvPicPr>
          <p:cNvPr id="231" name="Google Shape;231;p16"/>
          <p:cNvPicPr preferRelativeResize="0"/>
          <p:nvPr/>
        </p:nvPicPr>
        <p:blipFill rotWithShape="1">
          <a:blip r:embed="rId2">
            <a:alphaModFix/>
          </a:blip>
          <a:srcRect b="0" l="0" r="0" t="0"/>
          <a:stretch/>
        </p:blipFill>
        <p:spPr>
          <a:xfrm>
            <a:off x="159418" y="378340"/>
            <a:ext cx="4678362" cy="2074368"/>
          </a:xfrm>
          <a:prstGeom prst="rect">
            <a:avLst/>
          </a:prstGeom>
          <a:noFill/>
          <a:ln>
            <a:noFill/>
          </a:ln>
        </p:spPr>
      </p:pic>
      <p:sp>
        <p:nvSpPr>
          <p:cNvPr id="232" name="Google Shape;232;p16"/>
          <p:cNvSpPr/>
          <p:nvPr>
            <p:ph idx="2" type="pic"/>
          </p:nvPr>
        </p:nvSpPr>
        <p:spPr>
          <a:xfrm>
            <a:off x="1195388" y="2298700"/>
            <a:ext cx="6559550" cy="5702300"/>
          </a:xfrm>
          <a:prstGeom prst="rect">
            <a:avLst/>
          </a:prstGeom>
          <a:noFill/>
          <a:ln>
            <a:noFill/>
          </a:ln>
        </p:spPr>
        <p:txBody>
          <a:bodyPr anchorCtr="0" anchor="t" bIns="45700" lIns="91425" spcFirstLastPara="1" rIns="91425" wrap="square" tIns="45700"/>
          <a:lstStyle>
            <a:lvl1pPr lvl="0" marR="0" rtl="0" algn="l">
              <a:lnSpc>
                <a:spcPct val="90000"/>
              </a:lnSpc>
              <a:spcBef>
                <a:spcPts val="1778"/>
              </a:spcBef>
              <a:spcAft>
                <a:spcPts val="0"/>
              </a:spcAft>
              <a:buClr>
                <a:schemeClr val="dk1"/>
              </a:buClr>
              <a:buSzPts val="4800"/>
              <a:buFont typeface="Arial"/>
              <a:buChar char="•"/>
              <a:defRPr sz="4800">
                <a:solidFill>
                  <a:schemeClr val="dk1"/>
                </a:solidFill>
                <a:latin typeface="Roboto"/>
                <a:ea typeface="Roboto"/>
                <a:cs typeface="Roboto"/>
                <a:sym typeface="Roboto"/>
              </a:defRPr>
            </a:lvl1pPr>
            <a:lvl2pPr lvl="1" marR="0" rtl="0" algn="l">
              <a:lnSpc>
                <a:spcPct val="90000"/>
              </a:lnSpc>
              <a:spcBef>
                <a:spcPts val="888"/>
              </a:spcBef>
              <a:spcAft>
                <a:spcPts val="0"/>
              </a:spcAft>
              <a:buClr>
                <a:schemeClr val="dk1"/>
              </a:buClr>
              <a:buSzPts val="4000"/>
              <a:buFont typeface="Arial"/>
              <a:buChar char="•"/>
              <a:defRPr b="0" i="0" sz="4000" u="none" cap="none" strike="noStrike">
                <a:solidFill>
                  <a:schemeClr val="dk1"/>
                </a:solidFill>
                <a:latin typeface="Roboto"/>
                <a:ea typeface="Roboto"/>
                <a:cs typeface="Roboto"/>
                <a:sym typeface="Roboto"/>
              </a:defRPr>
            </a:lvl2pPr>
            <a:lvl3pPr lvl="2"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Roboto"/>
                <a:ea typeface="Roboto"/>
                <a:cs typeface="Roboto"/>
                <a:sym typeface="Roboto"/>
              </a:defRPr>
            </a:lvl3pPr>
            <a:lvl4pPr lvl="3" marR="0" rtl="0" algn="l">
              <a:lnSpc>
                <a:spcPct val="90000"/>
              </a:lnSpc>
              <a:spcBef>
                <a:spcPts val="888"/>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4pPr>
            <a:lvl5pPr lvl="4" marR="0" rtl="0" algn="l">
              <a:lnSpc>
                <a:spcPct val="90000"/>
              </a:lnSpc>
              <a:spcBef>
                <a:spcPts val="888"/>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5pPr>
            <a:lvl6pPr lvl="5"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6pPr>
            <a:lvl7pPr lvl="6"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7pPr>
            <a:lvl8pPr lvl="7"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8pPr>
            <a:lvl9pPr lvl="8"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9pPr>
          </a:lstStyle>
          <a:p/>
        </p:txBody>
      </p:sp>
      <p:sp>
        <p:nvSpPr>
          <p:cNvPr id="233" name="Google Shape;233;p16"/>
          <p:cNvSpPr txBox="1"/>
          <p:nvPr>
            <p:ph idx="1" type="body"/>
          </p:nvPr>
        </p:nvSpPr>
        <p:spPr>
          <a:xfrm>
            <a:off x="7794807" y="770705"/>
            <a:ext cx="7475691" cy="1265959"/>
          </a:xfrm>
          <a:prstGeom prst="rect">
            <a:avLst/>
          </a:prstGeom>
          <a:noFill/>
          <a:ln>
            <a:noFill/>
          </a:ln>
        </p:spPr>
        <p:txBody>
          <a:bodyPr anchorCtr="0" anchor="t" bIns="45700" lIns="91425" spcFirstLastPara="1" rIns="91425" wrap="square" tIns="45700"/>
          <a:lstStyle>
            <a:lvl1pPr indent="-228600" lvl="0" marL="457200" marR="0" rtl="0" algn="l">
              <a:lnSpc>
                <a:spcPct val="112857"/>
              </a:lnSpc>
              <a:spcBef>
                <a:spcPts val="0"/>
              </a:spcBef>
              <a:spcAft>
                <a:spcPts val="0"/>
              </a:spcAft>
              <a:buClr>
                <a:srgbClr val="7F7F7F"/>
              </a:buClr>
              <a:buSzPts val="4200"/>
              <a:buFont typeface="Arial"/>
              <a:buNone/>
              <a:defRPr b="0" i="0" sz="4200">
                <a:solidFill>
                  <a:srgbClr val="7F7F7F"/>
                </a:solidFill>
                <a:latin typeface="Roboto"/>
                <a:ea typeface="Roboto"/>
                <a:cs typeface="Roboto"/>
                <a:sym typeface="Roboto"/>
              </a:defRPr>
            </a:lvl1pPr>
            <a:lvl2pPr indent="-482600" lvl="1" marL="914400" marR="0" rtl="0" algn="l">
              <a:lnSpc>
                <a:spcPct val="90000"/>
              </a:lnSpc>
              <a:spcBef>
                <a:spcPts val="888"/>
              </a:spcBef>
              <a:spcAft>
                <a:spcPts val="0"/>
              </a:spcAft>
              <a:buClr>
                <a:schemeClr val="dk1"/>
              </a:buClr>
              <a:buSzPts val="4000"/>
              <a:buFont typeface="Arial"/>
              <a:buChar char="•"/>
              <a:defRPr b="0" i="0" sz="4000" u="none" cap="none" strike="noStrike">
                <a:solidFill>
                  <a:schemeClr val="dk1"/>
                </a:solidFill>
                <a:latin typeface="Roboto"/>
                <a:ea typeface="Roboto"/>
                <a:cs typeface="Roboto"/>
                <a:sym typeface="Roboto"/>
              </a:defRPr>
            </a:lvl2pPr>
            <a:lvl3pPr indent="-431800" lvl="2" marL="13716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Roboto"/>
                <a:ea typeface="Roboto"/>
                <a:cs typeface="Roboto"/>
                <a:sym typeface="Roboto"/>
              </a:defRPr>
            </a:lvl3pPr>
            <a:lvl4pPr indent="-406400" lvl="3" marL="1828800" marR="0" rtl="0" algn="l">
              <a:lnSpc>
                <a:spcPct val="90000"/>
              </a:lnSpc>
              <a:spcBef>
                <a:spcPts val="888"/>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4pPr>
            <a:lvl5pPr indent="-406400" lvl="4" marL="2286000" marR="0" rtl="0" algn="l">
              <a:lnSpc>
                <a:spcPct val="90000"/>
              </a:lnSpc>
              <a:spcBef>
                <a:spcPts val="888"/>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5pPr>
            <a:lvl6pPr indent="-431800" lvl="5" marL="27432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6pPr>
            <a:lvl7pPr indent="-431800" lvl="6" marL="32004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7pPr>
            <a:lvl8pPr indent="-431800" lvl="7" marL="36576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8pPr>
            <a:lvl9pPr indent="-431800" lvl="8" marL="41148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9pPr>
          </a:lstStyle>
          <a:p/>
        </p:txBody>
      </p:sp>
      <p:sp>
        <p:nvSpPr>
          <p:cNvPr id="234" name="Google Shape;234;p16"/>
          <p:cNvSpPr txBox="1"/>
          <p:nvPr>
            <p:ph idx="3" type="body"/>
          </p:nvPr>
        </p:nvSpPr>
        <p:spPr>
          <a:xfrm>
            <a:off x="9460523" y="2879566"/>
            <a:ext cx="5799481" cy="5121433"/>
          </a:xfrm>
          <a:prstGeom prst="rect">
            <a:avLst/>
          </a:prstGeom>
          <a:noFill/>
          <a:ln>
            <a:noFill/>
          </a:ln>
        </p:spPr>
        <p:txBody>
          <a:bodyPr anchorCtr="0" anchor="ctr" bIns="45700" lIns="91425" spcFirstLastPara="1" rIns="91425" wrap="square" tIns="45700"/>
          <a:lstStyle>
            <a:lvl1pPr indent="-228600" lvl="0" marL="457200" marR="0" rtl="0" algn="l">
              <a:lnSpc>
                <a:spcPct val="133333"/>
              </a:lnSpc>
              <a:spcBef>
                <a:spcPts val="0"/>
              </a:spcBef>
              <a:spcAft>
                <a:spcPts val="0"/>
              </a:spcAft>
              <a:buClr>
                <a:srgbClr val="7F7F7F"/>
              </a:buClr>
              <a:buSzPts val="2400"/>
              <a:buFont typeface="Arial"/>
              <a:buNone/>
              <a:defRPr b="1" i="0" sz="2400">
                <a:solidFill>
                  <a:srgbClr val="7F7F7F"/>
                </a:solidFill>
                <a:latin typeface="Roboto"/>
                <a:ea typeface="Roboto"/>
                <a:cs typeface="Roboto"/>
                <a:sym typeface="Roboto"/>
              </a:defRPr>
            </a:lvl1pPr>
            <a:lvl2pPr indent="-228600" lvl="1" marL="914400" marR="0" rtl="0" algn="l">
              <a:lnSpc>
                <a:spcPct val="90000"/>
              </a:lnSpc>
              <a:spcBef>
                <a:spcPts val="888"/>
              </a:spcBef>
              <a:spcAft>
                <a:spcPts val="0"/>
              </a:spcAft>
              <a:buClr>
                <a:srgbClr val="757070"/>
              </a:buClr>
              <a:buSzPts val="4000"/>
              <a:buFont typeface="Arial"/>
              <a:buNone/>
              <a:defRPr b="0" i="0" sz="4000" u="none" cap="none" strike="noStrike">
                <a:solidFill>
                  <a:srgbClr val="757070"/>
                </a:solidFill>
                <a:latin typeface="Lato"/>
                <a:ea typeface="Lato"/>
                <a:cs typeface="Lato"/>
                <a:sym typeface="Lato"/>
              </a:defRPr>
            </a:lvl2pPr>
            <a:lvl3pPr indent="-228600" lvl="2" marL="1371600" marR="0" rtl="0" algn="l">
              <a:lnSpc>
                <a:spcPct val="90000"/>
              </a:lnSpc>
              <a:spcBef>
                <a:spcPts val="888"/>
              </a:spcBef>
              <a:spcAft>
                <a:spcPts val="0"/>
              </a:spcAft>
              <a:buClr>
                <a:srgbClr val="757070"/>
              </a:buClr>
              <a:buSzPts val="3200"/>
              <a:buFont typeface="Arial"/>
              <a:buNone/>
              <a:defRPr b="0" i="0" sz="3200" u="none" cap="none" strike="noStrike">
                <a:solidFill>
                  <a:srgbClr val="757070"/>
                </a:solidFill>
                <a:latin typeface="Lato"/>
                <a:ea typeface="Lato"/>
                <a:cs typeface="Lato"/>
                <a:sym typeface="Lato"/>
              </a:defRPr>
            </a:lvl3pPr>
            <a:lvl4pPr indent="-228600" lvl="3" marL="1828800" marR="0" rtl="0" algn="l">
              <a:lnSpc>
                <a:spcPct val="90000"/>
              </a:lnSpc>
              <a:spcBef>
                <a:spcPts val="888"/>
              </a:spcBef>
              <a:spcAft>
                <a:spcPts val="0"/>
              </a:spcAft>
              <a:buClr>
                <a:srgbClr val="757070"/>
              </a:buClr>
              <a:buSzPts val="2800"/>
              <a:buFont typeface="Arial"/>
              <a:buNone/>
              <a:defRPr b="0" i="0" sz="2800" u="none" cap="none" strike="noStrike">
                <a:solidFill>
                  <a:srgbClr val="757070"/>
                </a:solidFill>
                <a:latin typeface="Lato"/>
                <a:ea typeface="Lato"/>
                <a:cs typeface="Lato"/>
                <a:sym typeface="Lato"/>
              </a:defRPr>
            </a:lvl4pPr>
            <a:lvl5pPr indent="-228600" lvl="4" marL="2286000" marR="0" rtl="0" algn="l">
              <a:lnSpc>
                <a:spcPct val="90000"/>
              </a:lnSpc>
              <a:spcBef>
                <a:spcPts val="888"/>
              </a:spcBef>
              <a:spcAft>
                <a:spcPts val="0"/>
              </a:spcAft>
              <a:buClr>
                <a:srgbClr val="757070"/>
              </a:buClr>
              <a:buSzPts val="2800"/>
              <a:buFont typeface="Arial"/>
              <a:buNone/>
              <a:defRPr b="0" i="0" sz="2800" u="none" cap="none" strike="noStrike">
                <a:solidFill>
                  <a:srgbClr val="757070"/>
                </a:solidFill>
                <a:latin typeface="Lato"/>
                <a:ea typeface="Lato"/>
                <a:cs typeface="Lato"/>
                <a:sym typeface="Lato"/>
              </a:defRPr>
            </a:lvl5pPr>
            <a:lvl6pPr indent="-431800" lvl="5" marL="27432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6pPr>
            <a:lvl7pPr indent="-431800" lvl="6" marL="32004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7pPr>
            <a:lvl8pPr indent="-431800" lvl="7" marL="36576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8pPr>
            <a:lvl9pPr indent="-431800" lvl="8" marL="41148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1_Foto e texto" showMasterSp="0">
  <p:cSld name="1_Foto e texto">
    <p:spTree>
      <p:nvGrpSpPr>
        <p:cNvPr id="235" name="Shape 235"/>
        <p:cNvGrpSpPr/>
        <p:nvPr/>
      </p:nvGrpSpPr>
      <p:grpSpPr>
        <a:xfrm>
          <a:off x="0" y="0"/>
          <a:ext cx="0" cy="0"/>
          <a:chOff x="0" y="0"/>
          <a:chExt cx="0" cy="0"/>
        </a:xfrm>
      </p:grpSpPr>
      <p:grpSp>
        <p:nvGrpSpPr>
          <p:cNvPr id="236" name="Google Shape;236;p17"/>
          <p:cNvGrpSpPr/>
          <p:nvPr/>
        </p:nvGrpSpPr>
        <p:grpSpPr>
          <a:xfrm>
            <a:off x="-11284" y="9020863"/>
            <a:ext cx="16260933" cy="155221"/>
            <a:chOff x="0" y="0"/>
            <a:chExt cx="5764" cy="181"/>
          </a:xfrm>
        </p:grpSpPr>
        <p:sp>
          <p:nvSpPr>
            <p:cNvPr id="237" name="Google Shape;237;p17"/>
            <p:cNvSpPr/>
            <p:nvPr/>
          </p:nvSpPr>
          <p:spPr>
            <a:xfrm>
              <a:off x="0" y="0"/>
              <a:ext cx="968" cy="181"/>
            </a:xfrm>
            <a:prstGeom prst="rect">
              <a:avLst/>
            </a:prstGeom>
            <a:solidFill>
              <a:srgbClr val="D9D9D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Roboto"/>
                <a:ea typeface="Roboto"/>
                <a:cs typeface="Roboto"/>
                <a:sym typeface="Roboto"/>
              </a:endParaRPr>
            </a:p>
          </p:txBody>
        </p:sp>
        <p:sp>
          <p:nvSpPr>
            <p:cNvPr id="238" name="Google Shape;238;p17"/>
            <p:cNvSpPr/>
            <p:nvPr/>
          </p:nvSpPr>
          <p:spPr>
            <a:xfrm>
              <a:off x="965" y="0"/>
              <a:ext cx="963" cy="181"/>
            </a:xfrm>
            <a:prstGeom prst="rect">
              <a:avLst/>
            </a:prstGeom>
            <a:solidFill>
              <a:srgbClr val="A6A6A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800">
                  <a:solidFill>
                    <a:schemeClr val="dk1"/>
                  </a:solidFill>
                  <a:latin typeface="Roboto"/>
                  <a:ea typeface="Roboto"/>
                  <a:cs typeface="Roboto"/>
                  <a:sym typeface="Roboto"/>
                </a:rPr>
                <a:t> </a:t>
              </a:r>
              <a:endParaRPr/>
            </a:p>
          </p:txBody>
        </p:sp>
        <p:sp>
          <p:nvSpPr>
            <p:cNvPr id="239" name="Google Shape;239;p17"/>
            <p:cNvSpPr/>
            <p:nvPr/>
          </p:nvSpPr>
          <p:spPr>
            <a:xfrm>
              <a:off x="1927" y="0"/>
              <a:ext cx="963" cy="181"/>
            </a:xfrm>
            <a:prstGeom prst="rect">
              <a:avLst/>
            </a:prstGeom>
            <a:solidFill>
              <a:srgbClr val="7F7F7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Roboto"/>
                <a:ea typeface="Roboto"/>
                <a:cs typeface="Roboto"/>
                <a:sym typeface="Roboto"/>
              </a:endParaRPr>
            </a:p>
          </p:txBody>
        </p:sp>
        <p:sp>
          <p:nvSpPr>
            <p:cNvPr id="240" name="Google Shape;240;p17"/>
            <p:cNvSpPr/>
            <p:nvPr/>
          </p:nvSpPr>
          <p:spPr>
            <a:xfrm>
              <a:off x="2890" y="0"/>
              <a:ext cx="959" cy="181"/>
            </a:xfrm>
            <a:prstGeom prst="rect">
              <a:avLst/>
            </a:prstGeom>
            <a:solidFill>
              <a:srgbClr val="59595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Roboto"/>
                <a:ea typeface="Roboto"/>
                <a:cs typeface="Roboto"/>
                <a:sym typeface="Roboto"/>
              </a:endParaRPr>
            </a:p>
          </p:txBody>
        </p:sp>
        <p:sp>
          <p:nvSpPr>
            <p:cNvPr id="241" name="Google Shape;241;p17"/>
            <p:cNvSpPr/>
            <p:nvPr/>
          </p:nvSpPr>
          <p:spPr>
            <a:xfrm>
              <a:off x="3842" y="0"/>
              <a:ext cx="963" cy="181"/>
            </a:xfrm>
            <a:prstGeom prst="rect">
              <a:avLst/>
            </a:prstGeom>
            <a:solidFill>
              <a:srgbClr val="A6A6A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Roboto"/>
                <a:ea typeface="Roboto"/>
                <a:cs typeface="Roboto"/>
                <a:sym typeface="Roboto"/>
              </a:endParaRPr>
            </a:p>
          </p:txBody>
        </p:sp>
        <p:sp>
          <p:nvSpPr>
            <p:cNvPr id="242" name="Google Shape;242;p17"/>
            <p:cNvSpPr/>
            <p:nvPr/>
          </p:nvSpPr>
          <p:spPr>
            <a:xfrm>
              <a:off x="4801" y="0"/>
              <a:ext cx="963" cy="181"/>
            </a:xfrm>
            <a:prstGeom prst="rect">
              <a:avLst/>
            </a:prstGeom>
            <a:solidFill>
              <a:srgbClr val="D0CEC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Roboto"/>
                <a:ea typeface="Roboto"/>
                <a:cs typeface="Roboto"/>
                <a:sym typeface="Roboto"/>
              </a:endParaRPr>
            </a:p>
          </p:txBody>
        </p:sp>
      </p:grpSp>
      <p:grpSp>
        <p:nvGrpSpPr>
          <p:cNvPr id="243" name="Google Shape;243;p17"/>
          <p:cNvGrpSpPr/>
          <p:nvPr/>
        </p:nvGrpSpPr>
        <p:grpSpPr>
          <a:xfrm>
            <a:off x="0" y="0"/>
            <a:ext cx="16260933" cy="383822"/>
            <a:chOff x="0" y="0"/>
            <a:chExt cx="5764" cy="181"/>
          </a:xfrm>
        </p:grpSpPr>
        <p:sp>
          <p:nvSpPr>
            <p:cNvPr id="244" name="Google Shape;244;p17"/>
            <p:cNvSpPr/>
            <p:nvPr/>
          </p:nvSpPr>
          <p:spPr>
            <a:xfrm>
              <a:off x="0" y="0"/>
              <a:ext cx="968" cy="181"/>
            </a:xfrm>
            <a:prstGeom prst="rect">
              <a:avLst/>
            </a:prstGeom>
            <a:solidFill>
              <a:srgbClr val="D8D8D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Roboto"/>
                <a:ea typeface="Roboto"/>
                <a:cs typeface="Roboto"/>
                <a:sym typeface="Roboto"/>
              </a:endParaRPr>
            </a:p>
          </p:txBody>
        </p:sp>
        <p:sp>
          <p:nvSpPr>
            <p:cNvPr id="245" name="Google Shape;245;p17"/>
            <p:cNvSpPr/>
            <p:nvPr/>
          </p:nvSpPr>
          <p:spPr>
            <a:xfrm>
              <a:off x="965" y="0"/>
              <a:ext cx="963" cy="181"/>
            </a:xfrm>
            <a:prstGeom prst="rect">
              <a:avLst/>
            </a:prstGeom>
            <a:solidFill>
              <a:srgbClr val="A5A5A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800">
                  <a:solidFill>
                    <a:schemeClr val="dk1"/>
                  </a:solidFill>
                  <a:latin typeface="Roboto"/>
                  <a:ea typeface="Roboto"/>
                  <a:cs typeface="Roboto"/>
                  <a:sym typeface="Roboto"/>
                </a:rPr>
                <a:t> </a:t>
              </a:r>
              <a:endParaRPr/>
            </a:p>
          </p:txBody>
        </p:sp>
        <p:sp>
          <p:nvSpPr>
            <p:cNvPr id="246" name="Google Shape;246;p17"/>
            <p:cNvSpPr/>
            <p:nvPr/>
          </p:nvSpPr>
          <p:spPr>
            <a:xfrm>
              <a:off x="1927" y="0"/>
              <a:ext cx="963" cy="181"/>
            </a:xfrm>
            <a:prstGeom prst="rect">
              <a:avLst/>
            </a:prstGeom>
            <a:solidFill>
              <a:srgbClr val="7F7F7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Roboto"/>
                <a:ea typeface="Roboto"/>
                <a:cs typeface="Roboto"/>
                <a:sym typeface="Roboto"/>
              </a:endParaRPr>
            </a:p>
          </p:txBody>
        </p:sp>
        <p:sp>
          <p:nvSpPr>
            <p:cNvPr id="247" name="Google Shape;247;p17"/>
            <p:cNvSpPr/>
            <p:nvPr/>
          </p:nvSpPr>
          <p:spPr>
            <a:xfrm>
              <a:off x="2890" y="0"/>
              <a:ext cx="959" cy="181"/>
            </a:xfrm>
            <a:prstGeom prst="rect">
              <a:avLst/>
            </a:prstGeom>
            <a:solidFill>
              <a:srgbClr val="59595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Roboto"/>
                <a:ea typeface="Roboto"/>
                <a:cs typeface="Roboto"/>
                <a:sym typeface="Roboto"/>
              </a:endParaRPr>
            </a:p>
          </p:txBody>
        </p:sp>
        <p:sp>
          <p:nvSpPr>
            <p:cNvPr id="248" name="Google Shape;248;p17"/>
            <p:cNvSpPr/>
            <p:nvPr/>
          </p:nvSpPr>
          <p:spPr>
            <a:xfrm>
              <a:off x="3842" y="0"/>
              <a:ext cx="963" cy="181"/>
            </a:xfrm>
            <a:prstGeom prst="rect">
              <a:avLst/>
            </a:prstGeom>
            <a:solidFill>
              <a:srgbClr val="A5A5A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Roboto"/>
                <a:ea typeface="Roboto"/>
                <a:cs typeface="Roboto"/>
                <a:sym typeface="Roboto"/>
              </a:endParaRPr>
            </a:p>
          </p:txBody>
        </p:sp>
        <p:sp>
          <p:nvSpPr>
            <p:cNvPr id="249" name="Google Shape;249;p17"/>
            <p:cNvSpPr/>
            <p:nvPr/>
          </p:nvSpPr>
          <p:spPr>
            <a:xfrm>
              <a:off x="4801" y="0"/>
              <a:ext cx="963" cy="181"/>
            </a:xfrm>
            <a:prstGeom prst="rect">
              <a:avLst/>
            </a:prstGeom>
            <a:solidFill>
              <a:srgbClr val="D0CEC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Roboto"/>
                <a:ea typeface="Roboto"/>
                <a:cs typeface="Roboto"/>
                <a:sym typeface="Roboto"/>
              </a:endParaRPr>
            </a:p>
          </p:txBody>
        </p:sp>
      </p:grpSp>
      <p:sp>
        <p:nvSpPr>
          <p:cNvPr id="250" name="Google Shape;250;p17"/>
          <p:cNvSpPr/>
          <p:nvPr/>
        </p:nvSpPr>
        <p:spPr>
          <a:xfrm>
            <a:off x="0" y="1"/>
            <a:ext cx="5405188" cy="9176084"/>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Roboto"/>
              <a:ea typeface="Roboto"/>
              <a:cs typeface="Roboto"/>
              <a:sym typeface="Roboto"/>
            </a:endParaRPr>
          </a:p>
        </p:txBody>
      </p:sp>
      <p:sp>
        <p:nvSpPr>
          <p:cNvPr id="251" name="Google Shape;251;p17"/>
          <p:cNvSpPr/>
          <p:nvPr>
            <p:ph idx="2" type="pic"/>
          </p:nvPr>
        </p:nvSpPr>
        <p:spPr>
          <a:xfrm>
            <a:off x="1195388" y="2298700"/>
            <a:ext cx="6559550" cy="5702300"/>
          </a:xfrm>
          <a:prstGeom prst="rect">
            <a:avLst/>
          </a:prstGeom>
          <a:noFill/>
          <a:ln>
            <a:noFill/>
          </a:ln>
        </p:spPr>
        <p:txBody>
          <a:bodyPr anchorCtr="0" anchor="t" bIns="45700" lIns="91425" spcFirstLastPara="1" rIns="91425" wrap="square" tIns="45700"/>
          <a:lstStyle>
            <a:lvl1pPr lvl="0" marR="0" rtl="0" algn="l">
              <a:lnSpc>
                <a:spcPct val="90000"/>
              </a:lnSpc>
              <a:spcBef>
                <a:spcPts val="1778"/>
              </a:spcBef>
              <a:spcAft>
                <a:spcPts val="0"/>
              </a:spcAft>
              <a:buClr>
                <a:schemeClr val="dk1"/>
              </a:buClr>
              <a:buSzPts val="4800"/>
              <a:buFont typeface="Arial"/>
              <a:buChar char="•"/>
              <a:defRPr sz="4800">
                <a:solidFill>
                  <a:schemeClr val="dk1"/>
                </a:solidFill>
                <a:latin typeface="Roboto"/>
                <a:ea typeface="Roboto"/>
                <a:cs typeface="Roboto"/>
                <a:sym typeface="Roboto"/>
              </a:defRPr>
            </a:lvl1pPr>
            <a:lvl2pPr lvl="1" marR="0" rtl="0" algn="l">
              <a:lnSpc>
                <a:spcPct val="90000"/>
              </a:lnSpc>
              <a:spcBef>
                <a:spcPts val="888"/>
              </a:spcBef>
              <a:spcAft>
                <a:spcPts val="0"/>
              </a:spcAft>
              <a:buClr>
                <a:schemeClr val="dk1"/>
              </a:buClr>
              <a:buSzPts val="4000"/>
              <a:buFont typeface="Arial"/>
              <a:buChar char="•"/>
              <a:defRPr b="0" i="0" sz="4000" u="none" cap="none" strike="noStrike">
                <a:solidFill>
                  <a:schemeClr val="dk1"/>
                </a:solidFill>
                <a:latin typeface="Roboto"/>
                <a:ea typeface="Roboto"/>
                <a:cs typeface="Roboto"/>
                <a:sym typeface="Roboto"/>
              </a:defRPr>
            </a:lvl2pPr>
            <a:lvl3pPr lvl="2"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Roboto"/>
                <a:ea typeface="Roboto"/>
                <a:cs typeface="Roboto"/>
                <a:sym typeface="Roboto"/>
              </a:defRPr>
            </a:lvl3pPr>
            <a:lvl4pPr lvl="3" marR="0" rtl="0" algn="l">
              <a:lnSpc>
                <a:spcPct val="90000"/>
              </a:lnSpc>
              <a:spcBef>
                <a:spcPts val="888"/>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4pPr>
            <a:lvl5pPr lvl="4" marR="0" rtl="0" algn="l">
              <a:lnSpc>
                <a:spcPct val="90000"/>
              </a:lnSpc>
              <a:spcBef>
                <a:spcPts val="888"/>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5pPr>
            <a:lvl6pPr lvl="5"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6pPr>
            <a:lvl7pPr lvl="6"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7pPr>
            <a:lvl8pPr lvl="7"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8pPr>
            <a:lvl9pPr lvl="8"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9pPr>
          </a:lstStyle>
          <a:p/>
        </p:txBody>
      </p:sp>
      <p:sp>
        <p:nvSpPr>
          <p:cNvPr id="252" name="Google Shape;252;p17"/>
          <p:cNvSpPr txBox="1"/>
          <p:nvPr>
            <p:ph idx="1" type="body"/>
          </p:nvPr>
        </p:nvSpPr>
        <p:spPr>
          <a:xfrm>
            <a:off x="7794807" y="770705"/>
            <a:ext cx="7475691" cy="1265959"/>
          </a:xfrm>
          <a:prstGeom prst="rect">
            <a:avLst/>
          </a:prstGeom>
          <a:noFill/>
          <a:ln>
            <a:noFill/>
          </a:ln>
        </p:spPr>
        <p:txBody>
          <a:bodyPr anchorCtr="0" anchor="t" bIns="45700" lIns="91425" spcFirstLastPara="1" rIns="91425" wrap="square" tIns="45700"/>
          <a:lstStyle>
            <a:lvl1pPr indent="-228600" lvl="0" marL="457200" marR="0" rtl="0" algn="l">
              <a:lnSpc>
                <a:spcPct val="112857"/>
              </a:lnSpc>
              <a:spcBef>
                <a:spcPts val="0"/>
              </a:spcBef>
              <a:spcAft>
                <a:spcPts val="0"/>
              </a:spcAft>
              <a:buClr>
                <a:srgbClr val="7F7F7F"/>
              </a:buClr>
              <a:buSzPts val="4200"/>
              <a:buFont typeface="Arial"/>
              <a:buNone/>
              <a:defRPr b="0" i="0" sz="4200">
                <a:solidFill>
                  <a:srgbClr val="7F7F7F"/>
                </a:solidFill>
                <a:latin typeface="Roboto"/>
                <a:ea typeface="Roboto"/>
                <a:cs typeface="Roboto"/>
                <a:sym typeface="Roboto"/>
              </a:defRPr>
            </a:lvl1pPr>
            <a:lvl2pPr indent="-482600" lvl="1" marL="914400" marR="0" rtl="0" algn="l">
              <a:lnSpc>
                <a:spcPct val="90000"/>
              </a:lnSpc>
              <a:spcBef>
                <a:spcPts val="888"/>
              </a:spcBef>
              <a:spcAft>
                <a:spcPts val="0"/>
              </a:spcAft>
              <a:buClr>
                <a:schemeClr val="dk1"/>
              </a:buClr>
              <a:buSzPts val="4000"/>
              <a:buFont typeface="Arial"/>
              <a:buChar char="•"/>
              <a:defRPr b="0" i="0" sz="4000" u="none" cap="none" strike="noStrike">
                <a:solidFill>
                  <a:schemeClr val="dk1"/>
                </a:solidFill>
                <a:latin typeface="Roboto"/>
                <a:ea typeface="Roboto"/>
                <a:cs typeface="Roboto"/>
                <a:sym typeface="Roboto"/>
              </a:defRPr>
            </a:lvl2pPr>
            <a:lvl3pPr indent="-431800" lvl="2" marL="13716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Roboto"/>
                <a:ea typeface="Roboto"/>
                <a:cs typeface="Roboto"/>
                <a:sym typeface="Roboto"/>
              </a:defRPr>
            </a:lvl3pPr>
            <a:lvl4pPr indent="-406400" lvl="3" marL="1828800" marR="0" rtl="0" algn="l">
              <a:lnSpc>
                <a:spcPct val="90000"/>
              </a:lnSpc>
              <a:spcBef>
                <a:spcPts val="888"/>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4pPr>
            <a:lvl5pPr indent="-406400" lvl="4" marL="2286000" marR="0" rtl="0" algn="l">
              <a:lnSpc>
                <a:spcPct val="90000"/>
              </a:lnSpc>
              <a:spcBef>
                <a:spcPts val="888"/>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5pPr>
            <a:lvl6pPr indent="-431800" lvl="5" marL="27432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6pPr>
            <a:lvl7pPr indent="-431800" lvl="6" marL="32004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7pPr>
            <a:lvl8pPr indent="-431800" lvl="7" marL="36576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8pPr>
            <a:lvl9pPr indent="-431800" lvl="8" marL="41148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9pPr>
          </a:lstStyle>
          <a:p/>
        </p:txBody>
      </p:sp>
      <p:sp>
        <p:nvSpPr>
          <p:cNvPr id="253" name="Google Shape;253;p17"/>
          <p:cNvSpPr txBox="1"/>
          <p:nvPr>
            <p:ph idx="3" type="body"/>
          </p:nvPr>
        </p:nvSpPr>
        <p:spPr>
          <a:xfrm>
            <a:off x="9460523" y="2879566"/>
            <a:ext cx="5799481" cy="5121433"/>
          </a:xfrm>
          <a:prstGeom prst="rect">
            <a:avLst/>
          </a:prstGeom>
          <a:noFill/>
          <a:ln>
            <a:noFill/>
          </a:ln>
        </p:spPr>
        <p:txBody>
          <a:bodyPr anchorCtr="0" anchor="ctr" bIns="45700" lIns="91425" spcFirstLastPara="1" rIns="91425" wrap="square" tIns="45700"/>
          <a:lstStyle>
            <a:lvl1pPr indent="-228600" lvl="0" marL="457200" marR="0" rtl="0" algn="l">
              <a:lnSpc>
                <a:spcPct val="133333"/>
              </a:lnSpc>
              <a:spcBef>
                <a:spcPts val="0"/>
              </a:spcBef>
              <a:spcAft>
                <a:spcPts val="0"/>
              </a:spcAft>
              <a:buClr>
                <a:srgbClr val="7F7F7F"/>
              </a:buClr>
              <a:buSzPts val="2400"/>
              <a:buFont typeface="Arial"/>
              <a:buNone/>
              <a:defRPr b="1" i="0" sz="2400">
                <a:solidFill>
                  <a:srgbClr val="7F7F7F"/>
                </a:solidFill>
                <a:latin typeface="Roboto"/>
                <a:ea typeface="Roboto"/>
                <a:cs typeface="Roboto"/>
                <a:sym typeface="Roboto"/>
              </a:defRPr>
            </a:lvl1pPr>
            <a:lvl2pPr indent="-228600" lvl="1" marL="914400" marR="0" rtl="0" algn="l">
              <a:lnSpc>
                <a:spcPct val="90000"/>
              </a:lnSpc>
              <a:spcBef>
                <a:spcPts val="888"/>
              </a:spcBef>
              <a:spcAft>
                <a:spcPts val="0"/>
              </a:spcAft>
              <a:buClr>
                <a:srgbClr val="757070"/>
              </a:buClr>
              <a:buSzPts val="4000"/>
              <a:buFont typeface="Arial"/>
              <a:buNone/>
              <a:defRPr b="0" i="0" sz="4000" u="none" cap="none" strike="noStrike">
                <a:solidFill>
                  <a:srgbClr val="757070"/>
                </a:solidFill>
                <a:latin typeface="Lato"/>
                <a:ea typeface="Lato"/>
                <a:cs typeface="Lato"/>
                <a:sym typeface="Lato"/>
              </a:defRPr>
            </a:lvl2pPr>
            <a:lvl3pPr indent="-228600" lvl="2" marL="1371600" marR="0" rtl="0" algn="l">
              <a:lnSpc>
                <a:spcPct val="90000"/>
              </a:lnSpc>
              <a:spcBef>
                <a:spcPts val="888"/>
              </a:spcBef>
              <a:spcAft>
                <a:spcPts val="0"/>
              </a:spcAft>
              <a:buClr>
                <a:srgbClr val="757070"/>
              </a:buClr>
              <a:buSzPts val="3200"/>
              <a:buFont typeface="Arial"/>
              <a:buNone/>
              <a:defRPr b="0" i="0" sz="3200" u="none" cap="none" strike="noStrike">
                <a:solidFill>
                  <a:srgbClr val="757070"/>
                </a:solidFill>
                <a:latin typeface="Lato"/>
                <a:ea typeface="Lato"/>
                <a:cs typeface="Lato"/>
                <a:sym typeface="Lato"/>
              </a:defRPr>
            </a:lvl3pPr>
            <a:lvl4pPr indent="-228600" lvl="3" marL="1828800" marR="0" rtl="0" algn="l">
              <a:lnSpc>
                <a:spcPct val="90000"/>
              </a:lnSpc>
              <a:spcBef>
                <a:spcPts val="888"/>
              </a:spcBef>
              <a:spcAft>
                <a:spcPts val="0"/>
              </a:spcAft>
              <a:buClr>
                <a:srgbClr val="757070"/>
              </a:buClr>
              <a:buSzPts val="2800"/>
              <a:buFont typeface="Arial"/>
              <a:buNone/>
              <a:defRPr b="0" i="0" sz="2800" u="none" cap="none" strike="noStrike">
                <a:solidFill>
                  <a:srgbClr val="757070"/>
                </a:solidFill>
                <a:latin typeface="Lato"/>
                <a:ea typeface="Lato"/>
                <a:cs typeface="Lato"/>
                <a:sym typeface="Lato"/>
              </a:defRPr>
            </a:lvl4pPr>
            <a:lvl5pPr indent="-228600" lvl="4" marL="2286000" marR="0" rtl="0" algn="l">
              <a:lnSpc>
                <a:spcPct val="90000"/>
              </a:lnSpc>
              <a:spcBef>
                <a:spcPts val="888"/>
              </a:spcBef>
              <a:spcAft>
                <a:spcPts val="0"/>
              </a:spcAft>
              <a:buClr>
                <a:srgbClr val="757070"/>
              </a:buClr>
              <a:buSzPts val="2800"/>
              <a:buFont typeface="Arial"/>
              <a:buNone/>
              <a:defRPr b="0" i="0" sz="2800" u="none" cap="none" strike="noStrike">
                <a:solidFill>
                  <a:srgbClr val="757070"/>
                </a:solidFill>
                <a:latin typeface="Lato"/>
                <a:ea typeface="Lato"/>
                <a:cs typeface="Lato"/>
                <a:sym typeface="Lato"/>
              </a:defRPr>
            </a:lvl5pPr>
            <a:lvl6pPr indent="-431800" lvl="5" marL="27432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6pPr>
            <a:lvl7pPr indent="-431800" lvl="6" marL="32004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7pPr>
            <a:lvl8pPr indent="-431800" lvl="7" marL="36576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8pPr>
            <a:lvl9pPr indent="-431800" lvl="8" marL="41148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9pPr>
          </a:lstStyle>
          <a:p/>
        </p:txBody>
      </p:sp>
      <p:pic>
        <p:nvPicPr>
          <p:cNvPr id="254" name="Google Shape;254;p17"/>
          <p:cNvPicPr preferRelativeResize="0"/>
          <p:nvPr/>
        </p:nvPicPr>
        <p:blipFill rotWithShape="1">
          <a:blip r:embed="rId2">
            <a:alphaModFix/>
          </a:blip>
          <a:srcRect b="0" l="0" r="0" t="0"/>
          <a:stretch/>
        </p:blipFill>
        <p:spPr>
          <a:xfrm>
            <a:off x="159418" y="378340"/>
            <a:ext cx="4678362" cy="2074368"/>
          </a:xfrm>
          <a:prstGeom prst="rect">
            <a:avLst/>
          </a:prstGeom>
          <a:noFill/>
          <a:ln>
            <a:noFill/>
          </a:ln>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1_Slide #38" showMasterSp="0">
  <p:cSld name="1_Slide #38">
    <p:spTree>
      <p:nvGrpSpPr>
        <p:cNvPr id="255" name="Shape 255"/>
        <p:cNvGrpSpPr/>
        <p:nvPr/>
      </p:nvGrpSpPr>
      <p:grpSpPr>
        <a:xfrm>
          <a:off x="0" y="0"/>
          <a:ext cx="0" cy="0"/>
          <a:chOff x="0" y="0"/>
          <a:chExt cx="0" cy="0"/>
        </a:xfrm>
      </p:grpSpPr>
      <p:sp>
        <p:nvSpPr>
          <p:cNvPr id="256" name="Google Shape;256;p18"/>
          <p:cNvSpPr txBox="1"/>
          <p:nvPr>
            <p:ph idx="12" type="sldNum"/>
          </p:nvPr>
        </p:nvSpPr>
        <p:spPr>
          <a:xfrm>
            <a:off x="22672013" y="635000"/>
            <a:ext cx="1076987" cy="571500"/>
          </a:xfrm>
          <a:prstGeom prst="rect">
            <a:avLst/>
          </a:prstGeom>
          <a:solidFill>
            <a:srgbClr val="53585F"/>
          </a:solidFill>
          <a:ln>
            <a:noFill/>
          </a:ln>
        </p:spPr>
        <p:txBody>
          <a:bodyPr anchorCtr="0" anchor="t" bIns="50800" lIns="50800" spcFirstLastPara="1" rIns="50800" wrap="square" tIns="50800">
            <a:noAutofit/>
          </a:bodyPr>
          <a:lstStyle>
            <a:lvl1pPr indent="0" lvl="0" marL="0" marR="0" rtl="0" algn="ctr">
              <a:lnSpc>
                <a:spcPct val="100000"/>
              </a:lnSpc>
              <a:spcBef>
                <a:spcPts val="0"/>
              </a:spcBef>
              <a:spcAft>
                <a:spcPts val="0"/>
              </a:spcAft>
              <a:buClr>
                <a:srgbClr val="FFFFFF"/>
              </a:buClr>
              <a:buSzPts val="3000"/>
              <a:buFont typeface="Roboto"/>
              <a:buNone/>
              <a:defRPr b="1" i="0" sz="3000" u="none" cap="none" strike="noStrike">
                <a:solidFill>
                  <a:srgbClr val="FFFFFF"/>
                </a:solidFill>
                <a:latin typeface="Roboto"/>
                <a:ea typeface="Roboto"/>
                <a:cs typeface="Roboto"/>
                <a:sym typeface="Roboto"/>
              </a:defRPr>
            </a:lvl1pPr>
            <a:lvl2pPr indent="0" lvl="1" marL="0" marR="0" rtl="0" algn="ctr">
              <a:lnSpc>
                <a:spcPct val="100000"/>
              </a:lnSpc>
              <a:spcBef>
                <a:spcPts val="0"/>
              </a:spcBef>
              <a:spcAft>
                <a:spcPts val="0"/>
              </a:spcAft>
              <a:buClr>
                <a:srgbClr val="FFFFFF"/>
              </a:buClr>
              <a:buSzPts val="3000"/>
              <a:buFont typeface="Roboto"/>
              <a:buNone/>
              <a:defRPr b="1" i="0" sz="3000" u="none" cap="none" strike="noStrike">
                <a:solidFill>
                  <a:srgbClr val="FFFFFF"/>
                </a:solidFill>
                <a:latin typeface="Roboto"/>
                <a:ea typeface="Roboto"/>
                <a:cs typeface="Roboto"/>
                <a:sym typeface="Roboto"/>
              </a:defRPr>
            </a:lvl2pPr>
            <a:lvl3pPr indent="0" lvl="2" marL="0" marR="0" rtl="0" algn="ctr">
              <a:lnSpc>
                <a:spcPct val="100000"/>
              </a:lnSpc>
              <a:spcBef>
                <a:spcPts val="0"/>
              </a:spcBef>
              <a:spcAft>
                <a:spcPts val="0"/>
              </a:spcAft>
              <a:buClr>
                <a:srgbClr val="FFFFFF"/>
              </a:buClr>
              <a:buSzPts val="3000"/>
              <a:buFont typeface="Roboto"/>
              <a:buNone/>
              <a:defRPr b="1" i="0" sz="3000" u="none" cap="none" strike="noStrike">
                <a:solidFill>
                  <a:srgbClr val="FFFFFF"/>
                </a:solidFill>
                <a:latin typeface="Roboto"/>
                <a:ea typeface="Roboto"/>
                <a:cs typeface="Roboto"/>
                <a:sym typeface="Roboto"/>
              </a:defRPr>
            </a:lvl3pPr>
            <a:lvl4pPr indent="0" lvl="3" marL="0" marR="0" rtl="0" algn="ctr">
              <a:lnSpc>
                <a:spcPct val="100000"/>
              </a:lnSpc>
              <a:spcBef>
                <a:spcPts val="0"/>
              </a:spcBef>
              <a:spcAft>
                <a:spcPts val="0"/>
              </a:spcAft>
              <a:buClr>
                <a:srgbClr val="FFFFFF"/>
              </a:buClr>
              <a:buSzPts val="3000"/>
              <a:buFont typeface="Roboto"/>
              <a:buNone/>
              <a:defRPr b="1" i="0" sz="3000" u="none" cap="none" strike="noStrike">
                <a:solidFill>
                  <a:srgbClr val="FFFFFF"/>
                </a:solidFill>
                <a:latin typeface="Roboto"/>
                <a:ea typeface="Roboto"/>
                <a:cs typeface="Roboto"/>
                <a:sym typeface="Roboto"/>
              </a:defRPr>
            </a:lvl4pPr>
            <a:lvl5pPr indent="0" lvl="4" marL="0" marR="0" rtl="0" algn="ctr">
              <a:lnSpc>
                <a:spcPct val="100000"/>
              </a:lnSpc>
              <a:spcBef>
                <a:spcPts val="0"/>
              </a:spcBef>
              <a:spcAft>
                <a:spcPts val="0"/>
              </a:spcAft>
              <a:buClr>
                <a:srgbClr val="FFFFFF"/>
              </a:buClr>
              <a:buSzPts val="3000"/>
              <a:buFont typeface="Roboto"/>
              <a:buNone/>
              <a:defRPr b="1" i="0" sz="3000" u="none" cap="none" strike="noStrike">
                <a:solidFill>
                  <a:srgbClr val="FFFFFF"/>
                </a:solidFill>
                <a:latin typeface="Roboto"/>
                <a:ea typeface="Roboto"/>
                <a:cs typeface="Roboto"/>
                <a:sym typeface="Roboto"/>
              </a:defRPr>
            </a:lvl5pPr>
            <a:lvl6pPr indent="0" lvl="5" marL="0" marR="0" rtl="0" algn="ctr">
              <a:lnSpc>
                <a:spcPct val="100000"/>
              </a:lnSpc>
              <a:spcBef>
                <a:spcPts val="0"/>
              </a:spcBef>
              <a:spcAft>
                <a:spcPts val="0"/>
              </a:spcAft>
              <a:buClr>
                <a:srgbClr val="FFFFFF"/>
              </a:buClr>
              <a:buSzPts val="3000"/>
              <a:buFont typeface="Roboto"/>
              <a:buNone/>
              <a:defRPr b="1" i="0" sz="3000" u="none" cap="none" strike="noStrike">
                <a:solidFill>
                  <a:srgbClr val="FFFFFF"/>
                </a:solidFill>
                <a:latin typeface="Roboto"/>
                <a:ea typeface="Roboto"/>
                <a:cs typeface="Roboto"/>
                <a:sym typeface="Roboto"/>
              </a:defRPr>
            </a:lvl6pPr>
            <a:lvl7pPr indent="0" lvl="6" marL="0" marR="0" rtl="0" algn="ctr">
              <a:lnSpc>
                <a:spcPct val="100000"/>
              </a:lnSpc>
              <a:spcBef>
                <a:spcPts val="0"/>
              </a:spcBef>
              <a:spcAft>
                <a:spcPts val="0"/>
              </a:spcAft>
              <a:buClr>
                <a:srgbClr val="FFFFFF"/>
              </a:buClr>
              <a:buSzPts val="3000"/>
              <a:buFont typeface="Roboto"/>
              <a:buNone/>
              <a:defRPr b="1" i="0" sz="3000" u="none" cap="none" strike="noStrike">
                <a:solidFill>
                  <a:srgbClr val="FFFFFF"/>
                </a:solidFill>
                <a:latin typeface="Roboto"/>
                <a:ea typeface="Roboto"/>
                <a:cs typeface="Roboto"/>
                <a:sym typeface="Roboto"/>
              </a:defRPr>
            </a:lvl7pPr>
            <a:lvl8pPr indent="0" lvl="7" marL="0" marR="0" rtl="0" algn="ctr">
              <a:lnSpc>
                <a:spcPct val="100000"/>
              </a:lnSpc>
              <a:spcBef>
                <a:spcPts val="0"/>
              </a:spcBef>
              <a:spcAft>
                <a:spcPts val="0"/>
              </a:spcAft>
              <a:buClr>
                <a:srgbClr val="FFFFFF"/>
              </a:buClr>
              <a:buSzPts val="3000"/>
              <a:buFont typeface="Roboto"/>
              <a:buNone/>
              <a:defRPr b="1" i="0" sz="3000" u="none" cap="none" strike="noStrike">
                <a:solidFill>
                  <a:srgbClr val="FFFFFF"/>
                </a:solidFill>
                <a:latin typeface="Roboto"/>
                <a:ea typeface="Roboto"/>
                <a:cs typeface="Roboto"/>
                <a:sym typeface="Roboto"/>
              </a:defRPr>
            </a:lvl8pPr>
            <a:lvl9pPr indent="0" lvl="8" marL="0" marR="0" rtl="0" algn="ctr">
              <a:lnSpc>
                <a:spcPct val="100000"/>
              </a:lnSpc>
              <a:spcBef>
                <a:spcPts val="0"/>
              </a:spcBef>
              <a:spcAft>
                <a:spcPts val="0"/>
              </a:spcAft>
              <a:buClr>
                <a:srgbClr val="FFFFFF"/>
              </a:buClr>
              <a:buSzPts val="3000"/>
              <a:buFont typeface="Roboto"/>
              <a:buNone/>
              <a:defRPr b="1" i="0" sz="3000" u="none" cap="none" strike="noStrike">
                <a:solidFill>
                  <a:srgbClr val="FFFFFF"/>
                </a:solidFill>
                <a:latin typeface="Roboto"/>
                <a:ea typeface="Roboto"/>
                <a:cs typeface="Roboto"/>
                <a:sym typeface="Roboto"/>
              </a:defRPr>
            </a:lvl9pPr>
          </a:lstStyle>
          <a:p>
            <a:pPr indent="0" lvl="0" marL="0" rtl="0" algn="ctr">
              <a:spcBef>
                <a:spcPts val="0"/>
              </a:spcBef>
              <a:spcAft>
                <a:spcPts val="0"/>
              </a:spcAft>
              <a:buNone/>
            </a:pPr>
            <a:fld id="{00000000-1234-1234-1234-123412341234}" type="slidenum">
              <a:rPr lang="en-US"/>
              <a:t>‹#›</a:t>
            </a:fld>
            <a:endParaRPr/>
          </a:p>
        </p:txBody>
      </p:sp>
      <p:pic>
        <p:nvPicPr>
          <p:cNvPr descr="I:\TDC2017\Logos\TDC2017\logo-tdc-horizontal-A4.emf" id="257" name="Google Shape;257;p18"/>
          <p:cNvPicPr preferRelativeResize="0"/>
          <p:nvPr/>
        </p:nvPicPr>
        <p:blipFill rotWithShape="1">
          <a:blip r:embed="rId2">
            <a:alphaModFix/>
          </a:blip>
          <a:srcRect b="0" l="0" r="0" t="0"/>
          <a:stretch/>
        </p:blipFill>
        <p:spPr>
          <a:xfrm>
            <a:off x="0" y="8352878"/>
            <a:ext cx="2312877" cy="791122"/>
          </a:xfrm>
          <a:prstGeom prst="rect">
            <a:avLst/>
          </a:prstGeom>
          <a:noFill/>
          <a:ln>
            <a:noFill/>
          </a:ln>
        </p:spPr>
      </p:pic>
      <p:sp>
        <p:nvSpPr>
          <p:cNvPr id="258" name="Google Shape;258;p18"/>
          <p:cNvSpPr txBox="1"/>
          <p:nvPr>
            <p:ph idx="1" type="body"/>
          </p:nvPr>
        </p:nvSpPr>
        <p:spPr>
          <a:xfrm>
            <a:off x="3614988" y="1405004"/>
            <a:ext cx="9019673" cy="1005526"/>
          </a:xfrm>
          <a:prstGeom prst="rect">
            <a:avLst/>
          </a:prstGeom>
          <a:noFill/>
          <a:ln>
            <a:noFill/>
          </a:ln>
        </p:spPr>
        <p:txBody>
          <a:bodyPr anchorCtr="0" anchor="t" bIns="45700" lIns="91425" spcFirstLastPara="1" rIns="91425" wrap="square" tIns="45700"/>
          <a:lstStyle>
            <a:lvl1pPr indent="-533400" lvl="0" marL="457200" marR="0" rtl="0" algn="l">
              <a:lnSpc>
                <a:spcPct val="90000"/>
              </a:lnSpc>
              <a:spcBef>
                <a:spcPts val="1778"/>
              </a:spcBef>
              <a:spcAft>
                <a:spcPts val="0"/>
              </a:spcAft>
              <a:buClr>
                <a:schemeClr val="dk1"/>
              </a:buClr>
              <a:buSzPts val="4800"/>
              <a:buFont typeface="Arial"/>
              <a:buChar char="•"/>
              <a:defRPr b="0" i="0" sz="4800">
                <a:solidFill>
                  <a:schemeClr val="dk1"/>
                </a:solidFill>
                <a:latin typeface="Roboto Light"/>
                <a:ea typeface="Roboto Light"/>
                <a:cs typeface="Roboto Light"/>
                <a:sym typeface="Roboto Light"/>
              </a:defRPr>
            </a:lvl1pPr>
            <a:lvl2pPr indent="-482600" lvl="1" marL="914400" marR="0" rtl="0" algn="l">
              <a:lnSpc>
                <a:spcPct val="90000"/>
              </a:lnSpc>
              <a:spcBef>
                <a:spcPts val="888"/>
              </a:spcBef>
              <a:spcAft>
                <a:spcPts val="0"/>
              </a:spcAft>
              <a:buClr>
                <a:schemeClr val="dk1"/>
              </a:buClr>
              <a:buSzPts val="4000"/>
              <a:buFont typeface="Arial"/>
              <a:buChar char="•"/>
              <a:defRPr b="0" i="0" sz="4000" u="none" cap="none" strike="noStrike">
                <a:solidFill>
                  <a:schemeClr val="dk1"/>
                </a:solidFill>
                <a:latin typeface="Roboto"/>
                <a:ea typeface="Roboto"/>
                <a:cs typeface="Roboto"/>
                <a:sym typeface="Roboto"/>
              </a:defRPr>
            </a:lvl2pPr>
            <a:lvl3pPr indent="-431800" lvl="2" marL="13716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Roboto"/>
                <a:ea typeface="Roboto"/>
                <a:cs typeface="Roboto"/>
                <a:sym typeface="Roboto"/>
              </a:defRPr>
            </a:lvl3pPr>
            <a:lvl4pPr indent="-406400" lvl="3" marL="1828800" marR="0" rtl="0" algn="l">
              <a:lnSpc>
                <a:spcPct val="90000"/>
              </a:lnSpc>
              <a:spcBef>
                <a:spcPts val="888"/>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4pPr>
            <a:lvl5pPr indent="-406400" lvl="4" marL="2286000" marR="0" rtl="0" algn="l">
              <a:lnSpc>
                <a:spcPct val="90000"/>
              </a:lnSpc>
              <a:spcBef>
                <a:spcPts val="888"/>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5pPr>
            <a:lvl6pPr indent="-431800" lvl="5" marL="27432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6pPr>
            <a:lvl7pPr indent="-431800" lvl="6" marL="32004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7pPr>
            <a:lvl8pPr indent="-431800" lvl="7" marL="36576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8pPr>
            <a:lvl9pPr indent="-431800" lvl="8" marL="41148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9pPr>
          </a:lstStyle>
          <a:p/>
        </p:txBody>
      </p:sp>
      <p:sp>
        <p:nvSpPr>
          <p:cNvPr id="259" name="Google Shape;259;p18"/>
          <p:cNvSpPr txBox="1"/>
          <p:nvPr>
            <p:ph type="title"/>
          </p:nvPr>
        </p:nvSpPr>
        <p:spPr>
          <a:xfrm>
            <a:off x="1023499" y="635000"/>
            <a:ext cx="10143818" cy="495383"/>
          </a:xfrm>
          <a:prstGeom prst="rect">
            <a:avLst/>
          </a:prstGeom>
          <a:noFill/>
          <a:ln>
            <a:noFill/>
          </a:ln>
        </p:spPr>
        <p:txBody>
          <a:bodyPr anchorCtr="0" anchor="ctr" bIns="45700" lIns="91425" spcFirstLastPara="1" rIns="91425" wrap="square" tIns="45700"/>
          <a:lstStyle>
            <a:lvl1pPr lvl="0" algn="l">
              <a:lnSpc>
                <a:spcPct val="90000"/>
              </a:lnSpc>
              <a:spcBef>
                <a:spcPts val="0"/>
              </a:spcBef>
              <a:spcAft>
                <a:spcPts val="0"/>
              </a:spcAft>
              <a:buClr>
                <a:schemeClr val="lt2"/>
              </a:buClr>
              <a:buSzPts val="5400"/>
              <a:buFont typeface="Roboto Black"/>
              <a:buNone/>
              <a:defRPr b="1" i="0">
                <a:solidFill>
                  <a:schemeClr val="lt2"/>
                </a:solidFill>
                <a:latin typeface="Roboto Black"/>
                <a:ea typeface="Roboto Black"/>
                <a:cs typeface="Roboto Black"/>
                <a:sym typeface="Roboto Black"/>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grpSp>
        <p:nvGrpSpPr>
          <p:cNvPr id="260" name="Google Shape;260;p18"/>
          <p:cNvGrpSpPr/>
          <p:nvPr/>
        </p:nvGrpSpPr>
        <p:grpSpPr>
          <a:xfrm>
            <a:off x="5843996" y="5999336"/>
            <a:ext cx="2470484" cy="2309760"/>
            <a:chOff x="5601345" y="1671509"/>
            <a:chExt cx="1947726" cy="1488977"/>
          </a:xfrm>
        </p:grpSpPr>
        <p:sp>
          <p:nvSpPr>
            <p:cNvPr id="261" name="Google Shape;261;p18"/>
            <p:cNvSpPr txBox="1"/>
            <p:nvPr/>
          </p:nvSpPr>
          <p:spPr>
            <a:xfrm>
              <a:off x="6151612" y="1671509"/>
              <a:ext cx="851806" cy="23808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chemeClr val="accent2"/>
                </a:buClr>
                <a:buSzPts val="2400"/>
                <a:buFont typeface="Roboto"/>
                <a:buNone/>
              </a:pPr>
              <a:r>
                <a:rPr b="1" lang="en-US" sz="2400">
                  <a:solidFill>
                    <a:schemeClr val="accent2"/>
                  </a:solidFill>
                  <a:latin typeface="Roboto"/>
                  <a:ea typeface="Roboto"/>
                  <a:cs typeface="Roboto"/>
                  <a:sym typeface="Roboto"/>
                </a:rPr>
                <a:t>2 Ponto</a:t>
              </a:r>
              <a:endParaRPr/>
            </a:p>
          </p:txBody>
        </p:sp>
        <p:sp>
          <p:nvSpPr>
            <p:cNvPr id="262" name="Google Shape;262;p18"/>
            <p:cNvSpPr txBox="1"/>
            <p:nvPr/>
          </p:nvSpPr>
          <p:spPr>
            <a:xfrm>
              <a:off x="5601345" y="2032666"/>
              <a:ext cx="1947726" cy="1127820"/>
            </a:xfrm>
            <a:prstGeom prst="rect">
              <a:avLst/>
            </a:prstGeom>
            <a:noFill/>
            <a:ln>
              <a:noFill/>
            </a:ln>
          </p:spPr>
          <p:txBody>
            <a:bodyPr anchorCtr="0" anchor="ctr" bIns="0" lIns="0" spcFirstLastPara="1" rIns="0" wrap="square" tIns="0">
              <a:noAutofit/>
            </a:bodyPr>
            <a:lstStyle/>
            <a:p>
              <a:pPr indent="0" lvl="0" marL="0" marR="0" rtl="0" algn="ctr">
                <a:lnSpc>
                  <a:spcPct val="120000"/>
                </a:lnSpc>
                <a:spcBef>
                  <a:spcPts val="0"/>
                </a:spcBef>
                <a:spcAft>
                  <a:spcPts val="0"/>
                </a:spcAft>
                <a:buClr>
                  <a:srgbClr val="0C0C0C"/>
                </a:buClr>
                <a:buSzPts val="1600"/>
                <a:buFont typeface="Roboto Light"/>
                <a:buNone/>
              </a:pPr>
              <a:r>
                <a:rPr b="0" i="0" lang="en-US" sz="1600">
                  <a:solidFill>
                    <a:srgbClr val="0C0C0C"/>
                  </a:solidFill>
                  <a:latin typeface="Roboto Light"/>
                  <a:ea typeface="Roboto Light"/>
                  <a:cs typeface="Roboto Light"/>
                  <a:sym typeface="Roboto Light"/>
                </a:rPr>
                <a:t>Lorem ipsum dolor sit amet, consec tetur adipiscing elit. at efficitur tortor. Donec congue odio bibendum</a:t>
              </a:r>
              <a:endParaRPr b="0" i="0" sz="1600">
                <a:solidFill>
                  <a:srgbClr val="0C0C0C"/>
                </a:solidFill>
                <a:latin typeface="Roboto Light"/>
                <a:ea typeface="Roboto Light"/>
                <a:cs typeface="Roboto Light"/>
                <a:sym typeface="Roboto Light"/>
              </a:endParaRPr>
            </a:p>
          </p:txBody>
        </p:sp>
      </p:grpSp>
      <p:grpSp>
        <p:nvGrpSpPr>
          <p:cNvPr id="263" name="Google Shape;263;p18"/>
          <p:cNvGrpSpPr/>
          <p:nvPr/>
        </p:nvGrpSpPr>
        <p:grpSpPr>
          <a:xfrm>
            <a:off x="2733855" y="6067397"/>
            <a:ext cx="2159898" cy="2070093"/>
            <a:chOff x="5609672" y="1652630"/>
            <a:chExt cx="1947725" cy="1334478"/>
          </a:xfrm>
        </p:grpSpPr>
        <p:sp>
          <p:nvSpPr>
            <p:cNvPr id="264" name="Google Shape;264;p18"/>
            <p:cNvSpPr txBox="1"/>
            <p:nvPr/>
          </p:nvSpPr>
          <p:spPr>
            <a:xfrm>
              <a:off x="6070535" y="1652630"/>
              <a:ext cx="974291" cy="238089"/>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chemeClr val="accent1"/>
                </a:buClr>
                <a:buSzPts val="2400"/>
                <a:buFont typeface="Roboto"/>
                <a:buNone/>
              </a:pPr>
              <a:r>
                <a:rPr b="1" lang="en-US" sz="2400">
                  <a:solidFill>
                    <a:schemeClr val="accent1"/>
                  </a:solidFill>
                  <a:latin typeface="Roboto"/>
                  <a:ea typeface="Roboto"/>
                  <a:cs typeface="Roboto"/>
                  <a:sym typeface="Roboto"/>
                </a:rPr>
                <a:t>1 Ponto</a:t>
              </a:r>
              <a:endParaRPr/>
            </a:p>
          </p:txBody>
        </p:sp>
        <p:sp>
          <p:nvSpPr>
            <p:cNvPr id="265" name="Google Shape;265;p18"/>
            <p:cNvSpPr txBox="1"/>
            <p:nvPr/>
          </p:nvSpPr>
          <p:spPr>
            <a:xfrm>
              <a:off x="5609672" y="2049758"/>
              <a:ext cx="1947725" cy="937350"/>
            </a:xfrm>
            <a:prstGeom prst="rect">
              <a:avLst/>
            </a:prstGeom>
            <a:noFill/>
            <a:ln>
              <a:noFill/>
            </a:ln>
          </p:spPr>
          <p:txBody>
            <a:bodyPr anchorCtr="0" anchor="ctr" bIns="0" lIns="0" spcFirstLastPara="1" rIns="0" wrap="square" tIns="0">
              <a:noAutofit/>
            </a:bodyPr>
            <a:lstStyle/>
            <a:p>
              <a:pPr indent="0" lvl="0" marL="0" marR="0" rtl="0" algn="ctr">
                <a:lnSpc>
                  <a:spcPct val="120000"/>
                </a:lnSpc>
                <a:spcBef>
                  <a:spcPts val="0"/>
                </a:spcBef>
                <a:spcAft>
                  <a:spcPts val="0"/>
                </a:spcAft>
                <a:buClr>
                  <a:srgbClr val="0C0C0C"/>
                </a:buClr>
                <a:buSzPts val="1600"/>
                <a:buFont typeface="Roboto Light"/>
                <a:buNone/>
              </a:pPr>
              <a:r>
                <a:rPr b="0" i="0" lang="en-US" sz="1600">
                  <a:solidFill>
                    <a:srgbClr val="0C0C0C"/>
                  </a:solidFill>
                  <a:latin typeface="Roboto Light"/>
                  <a:ea typeface="Roboto Light"/>
                  <a:cs typeface="Roboto Light"/>
                  <a:sym typeface="Roboto Light"/>
                </a:rPr>
                <a:t>Lorem ipsum dolor sit amet, consec tetur adipiscing elit. at efficitur tortor. Donec congue odio bibendum</a:t>
              </a:r>
              <a:endParaRPr b="0" i="0" sz="1600">
                <a:solidFill>
                  <a:srgbClr val="0C0C0C"/>
                </a:solidFill>
                <a:latin typeface="Roboto Light"/>
                <a:ea typeface="Roboto Light"/>
                <a:cs typeface="Roboto Light"/>
                <a:sym typeface="Roboto Light"/>
              </a:endParaRPr>
            </a:p>
          </p:txBody>
        </p:sp>
      </p:grpSp>
      <p:grpSp>
        <p:nvGrpSpPr>
          <p:cNvPr id="266" name="Google Shape;266;p18"/>
          <p:cNvGrpSpPr/>
          <p:nvPr/>
        </p:nvGrpSpPr>
        <p:grpSpPr>
          <a:xfrm>
            <a:off x="9264722" y="5989893"/>
            <a:ext cx="2470483" cy="2319203"/>
            <a:chOff x="5603652" y="1652630"/>
            <a:chExt cx="1947726" cy="1495066"/>
          </a:xfrm>
        </p:grpSpPr>
        <p:sp>
          <p:nvSpPr>
            <p:cNvPr id="267" name="Google Shape;267;p18"/>
            <p:cNvSpPr txBox="1"/>
            <p:nvPr/>
          </p:nvSpPr>
          <p:spPr>
            <a:xfrm>
              <a:off x="6151613" y="1652630"/>
              <a:ext cx="851806" cy="238089"/>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chemeClr val="accent3"/>
                </a:buClr>
                <a:buSzPts val="2400"/>
                <a:buFont typeface="Roboto"/>
                <a:buNone/>
              </a:pPr>
              <a:r>
                <a:rPr b="1" lang="en-US" sz="2400">
                  <a:solidFill>
                    <a:schemeClr val="accent3"/>
                  </a:solidFill>
                  <a:latin typeface="Roboto"/>
                  <a:ea typeface="Roboto"/>
                  <a:cs typeface="Roboto"/>
                  <a:sym typeface="Roboto"/>
                </a:rPr>
                <a:t>3 Ponto</a:t>
              </a:r>
              <a:endParaRPr/>
            </a:p>
          </p:txBody>
        </p:sp>
        <p:sp>
          <p:nvSpPr>
            <p:cNvPr id="268" name="Google Shape;268;p18"/>
            <p:cNvSpPr txBox="1"/>
            <p:nvPr/>
          </p:nvSpPr>
          <p:spPr>
            <a:xfrm>
              <a:off x="5603652" y="2019876"/>
              <a:ext cx="1947726" cy="1127820"/>
            </a:xfrm>
            <a:prstGeom prst="rect">
              <a:avLst/>
            </a:prstGeom>
            <a:noFill/>
            <a:ln>
              <a:noFill/>
            </a:ln>
          </p:spPr>
          <p:txBody>
            <a:bodyPr anchorCtr="0" anchor="ctr" bIns="0" lIns="0" spcFirstLastPara="1" rIns="0" wrap="square" tIns="0">
              <a:noAutofit/>
            </a:bodyPr>
            <a:lstStyle/>
            <a:p>
              <a:pPr indent="0" lvl="0" marL="0" marR="0" rtl="0" algn="ctr">
                <a:lnSpc>
                  <a:spcPct val="120000"/>
                </a:lnSpc>
                <a:spcBef>
                  <a:spcPts val="0"/>
                </a:spcBef>
                <a:spcAft>
                  <a:spcPts val="0"/>
                </a:spcAft>
                <a:buClr>
                  <a:srgbClr val="0C0C0C"/>
                </a:buClr>
                <a:buSzPts val="1600"/>
                <a:buFont typeface="Roboto Light"/>
                <a:buNone/>
              </a:pPr>
              <a:r>
                <a:rPr b="0" i="0" lang="en-US" sz="1600">
                  <a:solidFill>
                    <a:srgbClr val="0C0C0C"/>
                  </a:solidFill>
                  <a:latin typeface="Roboto Light"/>
                  <a:ea typeface="Roboto Light"/>
                  <a:cs typeface="Roboto Light"/>
                  <a:sym typeface="Roboto Light"/>
                </a:rPr>
                <a:t>Lorem ipsum dolor sit amet, consec tetur adipiscing elit. at efficitur tortor. Donec congue odio bibendum</a:t>
              </a:r>
              <a:endParaRPr b="0" i="0" sz="1600">
                <a:solidFill>
                  <a:srgbClr val="0C0C0C"/>
                </a:solidFill>
                <a:latin typeface="Roboto Light"/>
                <a:ea typeface="Roboto Light"/>
                <a:cs typeface="Roboto Light"/>
                <a:sym typeface="Roboto Light"/>
              </a:endParaRPr>
            </a:p>
          </p:txBody>
        </p:sp>
      </p:grpSp>
      <p:grpSp>
        <p:nvGrpSpPr>
          <p:cNvPr id="269" name="Google Shape;269;p18"/>
          <p:cNvGrpSpPr/>
          <p:nvPr/>
        </p:nvGrpSpPr>
        <p:grpSpPr>
          <a:xfrm>
            <a:off x="12694681" y="5999336"/>
            <a:ext cx="2479264" cy="2309758"/>
            <a:chOff x="5610906" y="1671509"/>
            <a:chExt cx="1947726" cy="1488976"/>
          </a:xfrm>
        </p:grpSpPr>
        <p:sp>
          <p:nvSpPr>
            <p:cNvPr id="270" name="Google Shape;270;p18"/>
            <p:cNvSpPr txBox="1"/>
            <p:nvPr/>
          </p:nvSpPr>
          <p:spPr>
            <a:xfrm>
              <a:off x="6153121" y="1671509"/>
              <a:ext cx="848789" cy="23808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chemeClr val="accent4"/>
                </a:buClr>
                <a:buSzPts val="2400"/>
                <a:buFont typeface="Roboto"/>
                <a:buNone/>
              </a:pPr>
              <a:r>
                <a:rPr b="1" lang="en-US" sz="2400">
                  <a:solidFill>
                    <a:schemeClr val="accent4"/>
                  </a:solidFill>
                  <a:latin typeface="Roboto"/>
                  <a:ea typeface="Roboto"/>
                  <a:cs typeface="Roboto"/>
                  <a:sym typeface="Roboto"/>
                </a:rPr>
                <a:t>4 Ponto</a:t>
              </a:r>
              <a:endParaRPr b="1" sz="2400">
                <a:solidFill>
                  <a:schemeClr val="accent4"/>
                </a:solidFill>
                <a:latin typeface="Roboto"/>
                <a:ea typeface="Roboto"/>
                <a:cs typeface="Roboto"/>
                <a:sym typeface="Roboto"/>
              </a:endParaRPr>
            </a:p>
          </p:txBody>
        </p:sp>
        <p:sp>
          <p:nvSpPr>
            <p:cNvPr id="271" name="Google Shape;271;p18"/>
            <p:cNvSpPr txBox="1"/>
            <p:nvPr/>
          </p:nvSpPr>
          <p:spPr>
            <a:xfrm>
              <a:off x="5610906" y="2032665"/>
              <a:ext cx="1947726" cy="1127820"/>
            </a:xfrm>
            <a:prstGeom prst="rect">
              <a:avLst/>
            </a:prstGeom>
            <a:noFill/>
            <a:ln>
              <a:noFill/>
            </a:ln>
          </p:spPr>
          <p:txBody>
            <a:bodyPr anchorCtr="0" anchor="ctr" bIns="0" lIns="0" spcFirstLastPara="1" rIns="0" wrap="square" tIns="0">
              <a:noAutofit/>
            </a:bodyPr>
            <a:lstStyle/>
            <a:p>
              <a:pPr indent="0" lvl="0" marL="0" marR="0" rtl="0" algn="ctr">
                <a:lnSpc>
                  <a:spcPct val="120000"/>
                </a:lnSpc>
                <a:spcBef>
                  <a:spcPts val="0"/>
                </a:spcBef>
                <a:spcAft>
                  <a:spcPts val="0"/>
                </a:spcAft>
                <a:buClr>
                  <a:srgbClr val="0C0C0C"/>
                </a:buClr>
                <a:buSzPts val="1600"/>
                <a:buFont typeface="Roboto Light"/>
                <a:buNone/>
              </a:pPr>
              <a:r>
                <a:rPr b="0" i="0" lang="en-US" sz="1600">
                  <a:solidFill>
                    <a:srgbClr val="0C0C0C"/>
                  </a:solidFill>
                  <a:latin typeface="Roboto Light"/>
                  <a:ea typeface="Roboto Light"/>
                  <a:cs typeface="Roboto Light"/>
                  <a:sym typeface="Roboto Light"/>
                </a:rPr>
                <a:t>Lorem ipsum dolor sit amet, consec tetur adipiscing elit. at efficitur tortor. Donec congue odio bibendum</a:t>
              </a:r>
              <a:endParaRPr b="0" i="0" sz="1600">
                <a:solidFill>
                  <a:srgbClr val="0C0C0C"/>
                </a:solidFill>
                <a:latin typeface="Roboto Light"/>
                <a:ea typeface="Roboto Light"/>
                <a:cs typeface="Roboto Light"/>
                <a:sym typeface="Roboto Light"/>
              </a:endParaRPr>
            </a:p>
          </p:txBody>
        </p:sp>
      </p:grpSp>
      <p:sp>
        <p:nvSpPr>
          <p:cNvPr id="272" name="Google Shape;272;p18"/>
          <p:cNvSpPr/>
          <p:nvPr>
            <p:ph idx="2" type="pic"/>
          </p:nvPr>
        </p:nvSpPr>
        <p:spPr>
          <a:xfrm>
            <a:off x="9270575" y="3354606"/>
            <a:ext cx="2470484" cy="2477722"/>
          </a:xfrm>
          <a:prstGeom prst="rect">
            <a:avLst/>
          </a:prstGeom>
          <a:noFill/>
          <a:ln>
            <a:noFill/>
          </a:ln>
        </p:spPr>
        <p:txBody>
          <a:bodyPr anchorCtr="0" anchor="t" bIns="45700" lIns="91425" spcFirstLastPara="1" rIns="91425" wrap="square" tIns="45700"/>
          <a:lstStyle>
            <a:lvl1pPr lvl="0" marR="0" rtl="0" algn="l">
              <a:lnSpc>
                <a:spcPct val="90000"/>
              </a:lnSpc>
              <a:spcBef>
                <a:spcPts val="1778"/>
              </a:spcBef>
              <a:spcAft>
                <a:spcPts val="0"/>
              </a:spcAft>
              <a:buClr>
                <a:schemeClr val="dk1"/>
              </a:buClr>
              <a:buSzPts val="3000"/>
              <a:buFont typeface="Arial"/>
              <a:buNone/>
              <a:defRPr sz="3000">
                <a:solidFill>
                  <a:schemeClr val="dk1"/>
                </a:solidFill>
                <a:latin typeface="Roboto"/>
                <a:ea typeface="Roboto"/>
                <a:cs typeface="Roboto"/>
                <a:sym typeface="Roboto"/>
              </a:defRPr>
            </a:lvl1pPr>
            <a:lvl2pPr lvl="1" marR="0" rtl="0" algn="l">
              <a:lnSpc>
                <a:spcPct val="90000"/>
              </a:lnSpc>
              <a:spcBef>
                <a:spcPts val="888"/>
              </a:spcBef>
              <a:spcAft>
                <a:spcPts val="0"/>
              </a:spcAft>
              <a:buClr>
                <a:schemeClr val="dk1"/>
              </a:buClr>
              <a:buSzPts val="4000"/>
              <a:buFont typeface="Arial"/>
              <a:buChar char="•"/>
              <a:defRPr b="0" i="0" sz="4000" u="none" cap="none" strike="noStrike">
                <a:solidFill>
                  <a:schemeClr val="dk1"/>
                </a:solidFill>
                <a:latin typeface="Roboto"/>
                <a:ea typeface="Roboto"/>
                <a:cs typeface="Roboto"/>
                <a:sym typeface="Roboto"/>
              </a:defRPr>
            </a:lvl2pPr>
            <a:lvl3pPr lvl="2"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Roboto"/>
                <a:ea typeface="Roboto"/>
                <a:cs typeface="Roboto"/>
                <a:sym typeface="Roboto"/>
              </a:defRPr>
            </a:lvl3pPr>
            <a:lvl4pPr lvl="3" marR="0" rtl="0" algn="l">
              <a:lnSpc>
                <a:spcPct val="90000"/>
              </a:lnSpc>
              <a:spcBef>
                <a:spcPts val="888"/>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4pPr>
            <a:lvl5pPr lvl="4" marR="0" rtl="0" algn="l">
              <a:lnSpc>
                <a:spcPct val="90000"/>
              </a:lnSpc>
              <a:spcBef>
                <a:spcPts val="888"/>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5pPr>
            <a:lvl6pPr lvl="5"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6pPr>
            <a:lvl7pPr lvl="6"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7pPr>
            <a:lvl8pPr lvl="7"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8pPr>
            <a:lvl9pPr lvl="8"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9pPr>
          </a:lstStyle>
          <a:p/>
        </p:txBody>
      </p:sp>
      <p:sp>
        <p:nvSpPr>
          <p:cNvPr id="273" name="Google Shape;273;p18"/>
          <p:cNvSpPr/>
          <p:nvPr>
            <p:ph idx="3" type="pic"/>
          </p:nvPr>
        </p:nvSpPr>
        <p:spPr>
          <a:xfrm>
            <a:off x="5846922" y="3354606"/>
            <a:ext cx="2470484" cy="2477722"/>
          </a:xfrm>
          <a:prstGeom prst="rect">
            <a:avLst/>
          </a:prstGeom>
          <a:noFill/>
          <a:ln>
            <a:noFill/>
          </a:ln>
        </p:spPr>
        <p:txBody>
          <a:bodyPr anchorCtr="0" anchor="t" bIns="45700" lIns="91425" spcFirstLastPara="1" rIns="91425" wrap="square" tIns="45700"/>
          <a:lstStyle>
            <a:lvl1pPr lvl="0" marR="0" rtl="0" algn="l">
              <a:lnSpc>
                <a:spcPct val="90000"/>
              </a:lnSpc>
              <a:spcBef>
                <a:spcPts val="1778"/>
              </a:spcBef>
              <a:spcAft>
                <a:spcPts val="0"/>
              </a:spcAft>
              <a:buClr>
                <a:schemeClr val="dk1"/>
              </a:buClr>
              <a:buSzPts val="3000"/>
              <a:buFont typeface="Arial"/>
              <a:buNone/>
              <a:defRPr sz="3000">
                <a:solidFill>
                  <a:schemeClr val="dk1"/>
                </a:solidFill>
                <a:latin typeface="Roboto"/>
                <a:ea typeface="Roboto"/>
                <a:cs typeface="Roboto"/>
                <a:sym typeface="Roboto"/>
              </a:defRPr>
            </a:lvl1pPr>
            <a:lvl2pPr lvl="1" marR="0" rtl="0" algn="l">
              <a:lnSpc>
                <a:spcPct val="90000"/>
              </a:lnSpc>
              <a:spcBef>
                <a:spcPts val="888"/>
              </a:spcBef>
              <a:spcAft>
                <a:spcPts val="0"/>
              </a:spcAft>
              <a:buClr>
                <a:schemeClr val="dk1"/>
              </a:buClr>
              <a:buSzPts val="4000"/>
              <a:buFont typeface="Arial"/>
              <a:buChar char="•"/>
              <a:defRPr b="0" i="0" sz="4000" u="none" cap="none" strike="noStrike">
                <a:solidFill>
                  <a:schemeClr val="dk1"/>
                </a:solidFill>
                <a:latin typeface="Roboto"/>
                <a:ea typeface="Roboto"/>
                <a:cs typeface="Roboto"/>
                <a:sym typeface="Roboto"/>
              </a:defRPr>
            </a:lvl2pPr>
            <a:lvl3pPr lvl="2"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Roboto"/>
                <a:ea typeface="Roboto"/>
                <a:cs typeface="Roboto"/>
                <a:sym typeface="Roboto"/>
              </a:defRPr>
            </a:lvl3pPr>
            <a:lvl4pPr lvl="3" marR="0" rtl="0" algn="l">
              <a:lnSpc>
                <a:spcPct val="90000"/>
              </a:lnSpc>
              <a:spcBef>
                <a:spcPts val="888"/>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4pPr>
            <a:lvl5pPr lvl="4" marR="0" rtl="0" algn="l">
              <a:lnSpc>
                <a:spcPct val="90000"/>
              </a:lnSpc>
              <a:spcBef>
                <a:spcPts val="888"/>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5pPr>
            <a:lvl6pPr lvl="5"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6pPr>
            <a:lvl7pPr lvl="6"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7pPr>
            <a:lvl8pPr lvl="7"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8pPr>
            <a:lvl9pPr lvl="8"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9pPr>
          </a:lstStyle>
          <a:p/>
        </p:txBody>
      </p:sp>
      <p:sp>
        <p:nvSpPr>
          <p:cNvPr id="274" name="Google Shape;274;p18"/>
          <p:cNvSpPr/>
          <p:nvPr>
            <p:ph idx="4" type="pic"/>
          </p:nvPr>
        </p:nvSpPr>
        <p:spPr>
          <a:xfrm>
            <a:off x="2423269" y="3354606"/>
            <a:ext cx="2470484" cy="2477721"/>
          </a:xfrm>
          <a:prstGeom prst="rect">
            <a:avLst/>
          </a:prstGeom>
          <a:noFill/>
          <a:ln>
            <a:noFill/>
          </a:ln>
        </p:spPr>
        <p:txBody>
          <a:bodyPr anchorCtr="0" anchor="t" bIns="45700" lIns="91425" spcFirstLastPara="1" rIns="91425" wrap="square" tIns="45700"/>
          <a:lstStyle>
            <a:lvl1pPr lvl="0" marR="0" rtl="0" algn="l">
              <a:lnSpc>
                <a:spcPct val="90000"/>
              </a:lnSpc>
              <a:spcBef>
                <a:spcPts val="1778"/>
              </a:spcBef>
              <a:spcAft>
                <a:spcPts val="0"/>
              </a:spcAft>
              <a:buClr>
                <a:schemeClr val="dk1"/>
              </a:buClr>
              <a:buSzPts val="3000"/>
              <a:buFont typeface="Arial"/>
              <a:buNone/>
              <a:defRPr sz="3000">
                <a:solidFill>
                  <a:schemeClr val="dk1"/>
                </a:solidFill>
                <a:latin typeface="Roboto"/>
                <a:ea typeface="Roboto"/>
                <a:cs typeface="Roboto"/>
                <a:sym typeface="Roboto"/>
              </a:defRPr>
            </a:lvl1pPr>
            <a:lvl2pPr lvl="1" marR="0" rtl="0" algn="l">
              <a:lnSpc>
                <a:spcPct val="90000"/>
              </a:lnSpc>
              <a:spcBef>
                <a:spcPts val="888"/>
              </a:spcBef>
              <a:spcAft>
                <a:spcPts val="0"/>
              </a:spcAft>
              <a:buClr>
                <a:schemeClr val="dk1"/>
              </a:buClr>
              <a:buSzPts val="4000"/>
              <a:buFont typeface="Arial"/>
              <a:buChar char="•"/>
              <a:defRPr b="0" i="0" sz="4000" u="none" cap="none" strike="noStrike">
                <a:solidFill>
                  <a:schemeClr val="dk1"/>
                </a:solidFill>
                <a:latin typeface="Roboto"/>
                <a:ea typeface="Roboto"/>
                <a:cs typeface="Roboto"/>
                <a:sym typeface="Roboto"/>
              </a:defRPr>
            </a:lvl2pPr>
            <a:lvl3pPr lvl="2"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Roboto"/>
                <a:ea typeface="Roboto"/>
                <a:cs typeface="Roboto"/>
                <a:sym typeface="Roboto"/>
              </a:defRPr>
            </a:lvl3pPr>
            <a:lvl4pPr lvl="3" marR="0" rtl="0" algn="l">
              <a:lnSpc>
                <a:spcPct val="90000"/>
              </a:lnSpc>
              <a:spcBef>
                <a:spcPts val="888"/>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4pPr>
            <a:lvl5pPr lvl="4" marR="0" rtl="0" algn="l">
              <a:lnSpc>
                <a:spcPct val="90000"/>
              </a:lnSpc>
              <a:spcBef>
                <a:spcPts val="888"/>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5pPr>
            <a:lvl6pPr lvl="5"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6pPr>
            <a:lvl7pPr lvl="6"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7pPr>
            <a:lvl8pPr lvl="7"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8pPr>
            <a:lvl9pPr lvl="8"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9pPr>
          </a:lstStyle>
          <a:p/>
        </p:txBody>
      </p:sp>
      <p:sp>
        <p:nvSpPr>
          <p:cNvPr id="275" name="Google Shape;275;p18"/>
          <p:cNvSpPr/>
          <p:nvPr>
            <p:ph idx="5" type="pic"/>
          </p:nvPr>
        </p:nvSpPr>
        <p:spPr>
          <a:xfrm>
            <a:off x="12694227" y="3354606"/>
            <a:ext cx="2470484" cy="2477722"/>
          </a:xfrm>
          <a:prstGeom prst="rect">
            <a:avLst/>
          </a:prstGeom>
          <a:noFill/>
          <a:ln>
            <a:noFill/>
          </a:ln>
        </p:spPr>
        <p:txBody>
          <a:bodyPr anchorCtr="0" anchor="t" bIns="45700" lIns="91425" spcFirstLastPara="1" rIns="91425" wrap="square" tIns="45700"/>
          <a:lstStyle>
            <a:lvl1pPr lvl="0" marR="0" rtl="0" algn="l">
              <a:lnSpc>
                <a:spcPct val="90000"/>
              </a:lnSpc>
              <a:spcBef>
                <a:spcPts val="1778"/>
              </a:spcBef>
              <a:spcAft>
                <a:spcPts val="0"/>
              </a:spcAft>
              <a:buClr>
                <a:schemeClr val="dk1"/>
              </a:buClr>
              <a:buSzPts val="3000"/>
              <a:buFont typeface="Arial"/>
              <a:buNone/>
              <a:defRPr sz="3000">
                <a:solidFill>
                  <a:schemeClr val="dk1"/>
                </a:solidFill>
                <a:latin typeface="Roboto"/>
                <a:ea typeface="Roboto"/>
                <a:cs typeface="Roboto"/>
                <a:sym typeface="Roboto"/>
              </a:defRPr>
            </a:lvl1pPr>
            <a:lvl2pPr lvl="1" marR="0" rtl="0" algn="l">
              <a:lnSpc>
                <a:spcPct val="90000"/>
              </a:lnSpc>
              <a:spcBef>
                <a:spcPts val="888"/>
              </a:spcBef>
              <a:spcAft>
                <a:spcPts val="0"/>
              </a:spcAft>
              <a:buClr>
                <a:schemeClr val="dk1"/>
              </a:buClr>
              <a:buSzPts val="4000"/>
              <a:buFont typeface="Arial"/>
              <a:buChar char="•"/>
              <a:defRPr b="0" i="0" sz="4000" u="none" cap="none" strike="noStrike">
                <a:solidFill>
                  <a:schemeClr val="dk1"/>
                </a:solidFill>
                <a:latin typeface="Roboto"/>
                <a:ea typeface="Roboto"/>
                <a:cs typeface="Roboto"/>
                <a:sym typeface="Roboto"/>
              </a:defRPr>
            </a:lvl2pPr>
            <a:lvl3pPr lvl="2"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Roboto"/>
                <a:ea typeface="Roboto"/>
                <a:cs typeface="Roboto"/>
                <a:sym typeface="Roboto"/>
              </a:defRPr>
            </a:lvl3pPr>
            <a:lvl4pPr lvl="3" marR="0" rtl="0" algn="l">
              <a:lnSpc>
                <a:spcPct val="90000"/>
              </a:lnSpc>
              <a:spcBef>
                <a:spcPts val="888"/>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4pPr>
            <a:lvl5pPr lvl="4" marR="0" rtl="0" algn="l">
              <a:lnSpc>
                <a:spcPct val="90000"/>
              </a:lnSpc>
              <a:spcBef>
                <a:spcPts val="888"/>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5pPr>
            <a:lvl6pPr lvl="5"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6pPr>
            <a:lvl7pPr lvl="6"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7pPr>
            <a:lvl8pPr lvl="7"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8pPr>
            <a:lvl9pPr lvl="8"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9pPr>
          </a:lstStyle>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263"/>
                                        </p:tgtEl>
                                        <p:attrNameLst>
                                          <p:attrName>style.visibility</p:attrName>
                                        </p:attrNameLst>
                                      </p:cBhvr>
                                      <p:to>
                                        <p:strVal val="visible"/>
                                      </p:to>
                                    </p:set>
                                    <p:animEffect filter="fade" transition="in">
                                      <p:cBhvr>
                                        <p:cTn dur="500"/>
                                        <p:tgtEl>
                                          <p:spTgt spid="263"/>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260"/>
                                        </p:tgtEl>
                                        <p:attrNameLst>
                                          <p:attrName>style.visibility</p:attrName>
                                        </p:attrNameLst>
                                      </p:cBhvr>
                                      <p:to>
                                        <p:strVal val="visible"/>
                                      </p:to>
                                    </p:set>
                                    <p:animEffect filter="fade" transition="in">
                                      <p:cBhvr>
                                        <p:cTn dur="500"/>
                                        <p:tgtEl>
                                          <p:spTgt spid="260"/>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266"/>
                                        </p:tgtEl>
                                        <p:attrNameLst>
                                          <p:attrName>style.visibility</p:attrName>
                                        </p:attrNameLst>
                                      </p:cBhvr>
                                      <p:to>
                                        <p:strVal val="visible"/>
                                      </p:to>
                                    </p:set>
                                    <p:animEffect filter="fade" transition="in">
                                      <p:cBhvr>
                                        <p:cTn dur="500"/>
                                        <p:tgtEl>
                                          <p:spTgt spid="266"/>
                                        </p:tgtEl>
                                      </p:cBhvr>
                                    </p:animEffect>
                                  </p:childTnLst>
                                </p:cTn>
                              </p:par>
                            </p:childTnLst>
                          </p:cTn>
                        </p:par>
                        <p:par>
                          <p:cTn fill="hold">
                            <p:stCondLst>
                              <p:cond delay="1500"/>
                            </p:stCondLst>
                            <p:childTnLst>
                              <p:par>
                                <p:cTn fill="hold" nodeType="afterEffect" presetClass="entr" presetID="10" presetSubtype="0">
                                  <p:stCondLst>
                                    <p:cond delay="0"/>
                                  </p:stCondLst>
                                  <p:childTnLst>
                                    <p:set>
                                      <p:cBhvr>
                                        <p:cTn dur="1" fill="hold">
                                          <p:stCondLst>
                                            <p:cond delay="0"/>
                                          </p:stCondLst>
                                        </p:cTn>
                                        <p:tgtEl>
                                          <p:spTgt spid="269"/>
                                        </p:tgtEl>
                                        <p:attrNameLst>
                                          <p:attrName>style.visibility</p:attrName>
                                        </p:attrNameLst>
                                      </p:cBhvr>
                                      <p:to>
                                        <p:strVal val="visible"/>
                                      </p:to>
                                    </p:set>
                                    <p:animEffect filter="fade" transition="in">
                                      <p:cBhvr>
                                        <p:cTn dur="500"/>
                                        <p:tgtEl>
                                          <p:spTgt spid="26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lide #38" showMasterSp="0" type="tx">
  <p:cSld name="TITLE_AND_BODY">
    <p:spTree>
      <p:nvGrpSpPr>
        <p:cNvPr id="276" name="Shape 276"/>
        <p:cNvGrpSpPr/>
        <p:nvPr/>
      </p:nvGrpSpPr>
      <p:grpSpPr>
        <a:xfrm>
          <a:off x="0" y="0"/>
          <a:ext cx="0" cy="0"/>
          <a:chOff x="0" y="0"/>
          <a:chExt cx="0" cy="0"/>
        </a:xfrm>
      </p:grpSpPr>
      <p:sp>
        <p:nvSpPr>
          <p:cNvPr id="277" name="Google Shape;277;p19"/>
          <p:cNvSpPr/>
          <p:nvPr>
            <p:ph idx="2" type="pic"/>
          </p:nvPr>
        </p:nvSpPr>
        <p:spPr>
          <a:xfrm>
            <a:off x="1414732" y="791123"/>
            <a:ext cx="9161253" cy="6817376"/>
          </a:xfrm>
          <a:prstGeom prst="rect">
            <a:avLst/>
          </a:prstGeom>
          <a:noFill/>
          <a:ln>
            <a:noFill/>
          </a:ln>
        </p:spPr>
        <p:txBody>
          <a:bodyPr anchorCtr="0" anchor="t" bIns="50800" lIns="50800" spcFirstLastPara="1" rIns="50800" wrap="square" tIns="50800"/>
          <a:lstStyle>
            <a:lvl1pPr lvl="0" marR="0" rtl="0" algn="l">
              <a:lnSpc>
                <a:spcPct val="90000"/>
              </a:lnSpc>
              <a:spcBef>
                <a:spcPts val="0"/>
              </a:spcBef>
              <a:spcAft>
                <a:spcPts val="0"/>
              </a:spcAft>
              <a:buClr>
                <a:srgbClr val="000000"/>
              </a:buClr>
              <a:buSzPts val="5000"/>
              <a:buFont typeface="Arial"/>
              <a:buNone/>
              <a:defRPr b="1" i="0" sz="5000" u="none" cap="none" strike="noStrike">
                <a:solidFill>
                  <a:srgbClr val="000000"/>
                </a:solidFill>
                <a:latin typeface="Roboto"/>
                <a:ea typeface="Roboto"/>
                <a:cs typeface="Roboto"/>
                <a:sym typeface="Roboto"/>
              </a:defRPr>
            </a:lvl1pPr>
            <a:lvl2pPr lvl="1" marR="0" rtl="0" algn="l">
              <a:lnSpc>
                <a:spcPct val="90000"/>
              </a:lnSpc>
              <a:spcBef>
                <a:spcPts val="0"/>
              </a:spcBef>
              <a:spcAft>
                <a:spcPts val="0"/>
              </a:spcAft>
              <a:buClr>
                <a:srgbClr val="000000"/>
              </a:buClr>
              <a:buSzPts val="5000"/>
              <a:buFont typeface="Arial"/>
              <a:buNone/>
              <a:defRPr b="1" i="0" sz="5000" u="none" cap="none" strike="noStrike">
                <a:solidFill>
                  <a:srgbClr val="000000"/>
                </a:solidFill>
                <a:latin typeface="Roboto"/>
                <a:ea typeface="Roboto"/>
                <a:cs typeface="Roboto"/>
                <a:sym typeface="Roboto"/>
              </a:defRPr>
            </a:lvl2pPr>
            <a:lvl3pPr lvl="2" marR="0" rtl="0" algn="l">
              <a:lnSpc>
                <a:spcPct val="90000"/>
              </a:lnSpc>
              <a:spcBef>
                <a:spcPts val="0"/>
              </a:spcBef>
              <a:spcAft>
                <a:spcPts val="0"/>
              </a:spcAft>
              <a:buClr>
                <a:srgbClr val="000000"/>
              </a:buClr>
              <a:buSzPts val="5000"/>
              <a:buFont typeface="Arial"/>
              <a:buNone/>
              <a:defRPr b="1" i="0" sz="5000" u="none" cap="none" strike="noStrike">
                <a:solidFill>
                  <a:srgbClr val="000000"/>
                </a:solidFill>
                <a:latin typeface="Roboto"/>
                <a:ea typeface="Roboto"/>
                <a:cs typeface="Roboto"/>
                <a:sym typeface="Roboto"/>
              </a:defRPr>
            </a:lvl3pPr>
            <a:lvl4pPr lvl="3" marR="0" rtl="0" algn="l">
              <a:lnSpc>
                <a:spcPct val="90000"/>
              </a:lnSpc>
              <a:spcBef>
                <a:spcPts val="0"/>
              </a:spcBef>
              <a:spcAft>
                <a:spcPts val="0"/>
              </a:spcAft>
              <a:buClr>
                <a:srgbClr val="000000"/>
              </a:buClr>
              <a:buSzPts val="5000"/>
              <a:buFont typeface="Arial"/>
              <a:buNone/>
              <a:defRPr b="1" i="0" sz="5000" u="none" cap="none" strike="noStrike">
                <a:solidFill>
                  <a:srgbClr val="000000"/>
                </a:solidFill>
                <a:latin typeface="Roboto"/>
                <a:ea typeface="Roboto"/>
                <a:cs typeface="Roboto"/>
                <a:sym typeface="Roboto"/>
              </a:defRPr>
            </a:lvl4pPr>
            <a:lvl5pPr lvl="4" marR="0" rtl="0" algn="l">
              <a:lnSpc>
                <a:spcPct val="90000"/>
              </a:lnSpc>
              <a:spcBef>
                <a:spcPts val="0"/>
              </a:spcBef>
              <a:spcAft>
                <a:spcPts val="0"/>
              </a:spcAft>
              <a:buClr>
                <a:srgbClr val="000000"/>
              </a:buClr>
              <a:buSzPts val="5000"/>
              <a:buFont typeface="Arial"/>
              <a:buNone/>
              <a:defRPr b="1" i="0" sz="5000" u="none" cap="none" strike="noStrike">
                <a:solidFill>
                  <a:srgbClr val="000000"/>
                </a:solidFill>
                <a:latin typeface="Roboto"/>
                <a:ea typeface="Roboto"/>
                <a:cs typeface="Roboto"/>
                <a:sym typeface="Roboto"/>
              </a:defRPr>
            </a:lvl5pPr>
            <a:lvl6pPr lvl="5" marR="0" rtl="0" algn="l">
              <a:lnSpc>
                <a:spcPct val="90000"/>
              </a:lnSpc>
              <a:spcBef>
                <a:spcPts val="0"/>
              </a:spcBef>
              <a:spcAft>
                <a:spcPts val="0"/>
              </a:spcAft>
              <a:buClr>
                <a:srgbClr val="000000"/>
              </a:buClr>
              <a:buSzPts val="5000"/>
              <a:buFont typeface="Arial"/>
              <a:buNone/>
              <a:defRPr b="0" i="0" sz="5000" u="none" cap="none" strike="noStrike">
                <a:solidFill>
                  <a:srgbClr val="000000"/>
                </a:solidFill>
                <a:latin typeface="Calibri"/>
                <a:ea typeface="Calibri"/>
                <a:cs typeface="Calibri"/>
                <a:sym typeface="Calibri"/>
              </a:defRPr>
            </a:lvl6pPr>
            <a:lvl7pPr lvl="6" marR="0" rtl="0" algn="l">
              <a:lnSpc>
                <a:spcPct val="90000"/>
              </a:lnSpc>
              <a:spcBef>
                <a:spcPts val="0"/>
              </a:spcBef>
              <a:spcAft>
                <a:spcPts val="0"/>
              </a:spcAft>
              <a:buClr>
                <a:srgbClr val="000000"/>
              </a:buClr>
              <a:buSzPts val="5000"/>
              <a:buFont typeface="Arial"/>
              <a:buNone/>
              <a:defRPr b="0" i="0" sz="5000" u="none" cap="none" strike="noStrike">
                <a:solidFill>
                  <a:srgbClr val="000000"/>
                </a:solidFill>
                <a:latin typeface="Calibri"/>
                <a:ea typeface="Calibri"/>
                <a:cs typeface="Calibri"/>
                <a:sym typeface="Calibri"/>
              </a:defRPr>
            </a:lvl7pPr>
            <a:lvl8pPr lvl="7" marR="0" rtl="0" algn="l">
              <a:lnSpc>
                <a:spcPct val="90000"/>
              </a:lnSpc>
              <a:spcBef>
                <a:spcPts val="0"/>
              </a:spcBef>
              <a:spcAft>
                <a:spcPts val="0"/>
              </a:spcAft>
              <a:buClr>
                <a:srgbClr val="000000"/>
              </a:buClr>
              <a:buSzPts val="5000"/>
              <a:buFont typeface="Arial"/>
              <a:buNone/>
              <a:defRPr b="0" i="0" sz="5000" u="none" cap="none" strike="noStrike">
                <a:solidFill>
                  <a:srgbClr val="000000"/>
                </a:solidFill>
                <a:latin typeface="Calibri"/>
                <a:ea typeface="Calibri"/>
                <a:cs typeface="Calibri"/>
                <a:sym typeface="Calibri"/>
              </a:defRPr>
            </a:lvl8pPr>
            <a:lvl9pPr lvl="8" marR="0" rtl="0" algn="l">
              <a:lnSpc>
                <a:spcPct val="90000"/>
              </a:lnSpc>
              <a:spcBef>
                <a:spcPts val="0"/>
              </a:spcBef>
              <a:spcAft>
                <a:spcPts val="0"/>
              </a:spcAft>
              <a:buClr>
                <a:srgbClr val="000000"/>
              </a:buClr>
              <a:buSzPts val="5000"/>
              <a:buFont typeface="Arial"/>
              <a:buNone/>
              <a:defRPr b="0" i="0" sz="5000" u="none" cap="none" strike="noStrike">
                <a:solidFill>
                  <a:srgbClr val="000000"/>
                </a:solidFill>
                <a:latin typeface="Calibri"/>
                <a:ea typeface="Calibri"/>
                <a:cs typeface="Calibri"/>
                <a:sym typeface="Calibri"/>
              </a:defRPr>
            </a:lvl9pPr>
          </a:lstStyle>
          <a:p/>
        </p:txBody>
      </p:sp>
      <p:sp>
        <p:nvSpPr>
          <p:cNvPr id="278" name="Google Shape;278;p19"/>
          <p:cNvSpPr txBox="1"/>
          <p:nvPr>
            <p:ph idx="1" type="body"/>
          </p:nvPr>
        </p:nvSpPr>
        <p:spPr>
          <a:xfrm>
            <a:off x="8505645" y="791122"/>
            <a:ext cx="7744005" cy="6817376"/>
          </a:xfrm>
          <a:prstGeom prst="rect">
            <a:avLst/>
          </a:prstGeom>
          <a:solidFill>
            <a:srgbClr val="FFFFFF">
              <a:alpha val="74901"/>
            </a:srgbClr>
          </a:solidFill>
          <a:ln>
            <a:noFill/>
          </a:ln>
        </p:spPr>
        <p:txBody>
          <a:bodyPr anchorCtr="0" anchor="ctr" bIns="50800" lIns="50800" spcFirstLastPara="1" rIns="50800" wrap="square" tIns="50800"/>
          <a:lstStyle>
            <a:lvl1pPr indent="-228600" lvl="0" marL="457200" marR="0" rtl="0" algn="l">
              <a:lnSpc>
                <a:spcPct val="90000"/>
              </a:lnSpc>
              <a:spcBef>
                <a:spcPts val="0"/>
              </a:spcBef>
              <a:spcAft>
                <a:spcPts val="0"/>
              </a:spcAft>
              <a:buClr>
                <a:srgbClr val="000000"/>
              </a:buClr>
              <a:buSzPts val="1000"/>
              <a:buFont typeface="Arial"/>
              <a:buNone/>
              <a:defRPr b="1" i="0" sz="1000" u="none" cap="none" strike="noStrike">
                <a:solidFill>
                  <a:srgbClr val="000000"/>
                </a:solidFill>
                <a:latin typeface="Roboto"/>
                <a:ea typeface="Roboto"/>
                <a:cs typeface="Roboto"/>
                <a:sym typeface="Roboto"/>
              </a:defRPr>
            </a:lvl1pPr>
            <a:lvl2pPr indent="-228600" lvl="1" marL="914400" marR="0" rtl="0" algn="l">
              <a:lnSpc>
                <a:spcPct val="90000"/>
              </a:lnSpc>
              <a:spcBef>
                <a:spcPts val="0"/>
              </a:spcBef>
              <a:spcAft>
                <a:spcPts val="0"/>
              </a:spcAft>
              <a:buClr>
                <a:srgbClr val="000000"/>
              </a:buClr>
              <a:buSzPts val="5000"/>
              <a:buFont typeface="Arial"/>
              <a:buNone/>
              <a:defRPr b="1" i="0" sz="5000" u="none" cap="none" strike="noStrike">
                <a:solidFill>
                  <a:srgbClr val="000000"/>
                </a:solidFill>
                <a:latin typeface="Roboto"/>
                <a:ea typeface="Roboto"/>
                <a:cs typeface="Roboto"/>
                <a:sym typeface="Roboto"/>
              </a:defRPr>
            </a:lvl2pPr>
            <a:lvl3pPr indent="-228600" lvl="2" marL="1371600" marR="0" rtl="0" algn="l">
              <a:lnSpc>
                <a:spcPct val="90000"/>
              </a:lnSpc>
              <a:spcBef>
                <a:spcPts val="0"/>
              </a:spcBef>
              <a:spcAft>
                <a:spcPts val="0"/>
              </a:spcAft>
              <a:buClr>
                <a:srgbClr val="000000"/>
              </a:buClr>
              <a:buSzPts val="5000"/>
              <a:buFont typeface="Arial"/>
              <a:buNone/>
              <a:defRPr b="1" i="0" sz="5000" u="none" cap="none" strike="noStrike">
                <a:solidFill>
                  <a:srgbClr val="000000"/>
                </a:solidFill>
                <a:latin typeface="Roboto"/>
                <a:ea typeface="Roboto"/>
                <a:cs typeface="Roboto"/>
                <a:sym typeface="Roboto"/>
              </a:defRPr>
            </a:lvl3pPr>
            <a:lvl4pPr indent="-228600" lvl="3" marL="1828800" marR="0" rtl="0" algn="l">
              <a:lnSpc>
                <a:spcPct val="90000"/>
              </a:lnSpc>
              <a:spcBef>
                <a:spcPts val="0"/>
              </a:spcBef>
              <a:spcAft>
                <a:spcPts val="0"/>
              </a:spcAft>
              <a:buClr>
                <a:srgbClr val="000000"/>
              </a:buClr>
              <a:buSzPts val="5000"/>
              <a:buFont typeface="Arial"/>
              <a:buNone/>
              <a:defRPr b="1" i="0" sz="5000" u="none" cap="none" strike="noStrike">
                <a:solidFill>
                  <a:srgbClr val="000000"/>
                </a:solidFill>
                <a:latin typeface="Roboto"/>
                <a:ea typeface="Roboto"/>
                <a:cs typeface="Roboto"/>
                <a:sym typeface="Roboto"/>
              </a:defRPr>
            </a:lvl4pPr>
            <a:lvl5pPr indent="-228600" lvl="4" marL="2286000" marR="0" rtl="0" algn="l">
              <a:lnSpc>
                <a:spcPct val="90000"/>
              </a:lnSpc>
              <a:spcBef>
                <a:spcPts val="0"/>
              </a:spcBef>
              <a:spcAft>
                <a:spcPts val="0"/>
              </a:spcAft>
              <a:buClr>
                <a:srgbClr val="000000"/>
              </a:buClr>
              <a:buSzPts val="5000"/>
              <a:buFont typeface="Arial"/>
              <a:buNone/>
              <a:defRPr b="1" i="0" sz="5000" u="none" cap="none" strike="noStrike">
                <a:solidFill>
                  <a:srgbClr val="000000"/>
                </a:solidFill>
                <a:latin typeface="Roboto"/>
                <a:ea typeface="Roboto"/>
                <a:cs typeface="Roboto"/>
                <a:sym typeface="Roboto"/>
              </a:defRPr>
            </a:lvl5pPr>
            <a:lvl6pPr indent="-228600" lvl="5" marL="2743200" marR="0" rtl="0" algn="l">
              <a:lnSpc>
                <a:spcPct val="90000"/>
              </a:lnSpc>
              <a:spcBef>
                <a:spcPts val="0"/>
              </a:spcBef>
              <a:spcAft>
                <a:spcPts val="0"/>
              </a:spcAft>
              <a:buClr>
                <a:srgbClr val="000000"/>
              </a:buClr>
              <a:buSzPts val="5000"/>
              <a:buFont typeface="Arial"/>
              <a:buNone/>
              <a:defRPr b="0" i="0" sz="5000" u="none" cap="none" strike="noStrike">
                <a:solidFill>
                  <a:srgbClr val="000000"/>
                </a:solidFill>
                <a:latin typeface="Calibri"/>
                <a:ea typeface="Calibri"/>
                <a:cs typeface="Calibri"/>
                <a:sym typeface="Calibri"/>
              </a:defRPr>
            </a:lvl6pPr>
            <a:lvl7pPr indent="-228600" lvl="6" marL="3200400" marR="0" rtl="0" algn="l">
              <a:lnSpc>
                <a:spcPct val="90000"/>
              </a:lnSpc>
              <a:spcBef>
                <a:spcPts val="0"/>
              </a:spcBef>
              <a:spcAft>
                <a:spcPts val="0"/>
              </a:spcAft>
              <a:buClr>
                <a:srgbClr val="000000"/>
              </a:buClr>
              <a:buSzPts val="5000"/>
              <a:buFont typeface="Arial"/>
              <a:buNone/>
              <a:defRPr b="0" i="0" sz="5000" u="none" cap="none" strike="noStrike">
                <a:solidFill>
                  <a:srgbClr val="000000"/>
                </a:solidFill>
                <a:latin typeface="Calibri"/>
                <a:ea typeface="Calibri"/>
                <a:cs typeface="Calibri"/>
                <a:sym typeface="Calibri"/>
              </a:defRPr>
            </a:lvl7pPr>
            <a:lvl8pPr indent="-228600" lvl="7" marL="3657600" marR="0" rtl="0" algn="l">
              <a:lnSpc>
                <a:spcPct val="90000"/>
              </a:lnSpc>
              <a:spcBef>
                <a:spcPts val="0"/>
              </a:spcBef>
              <a:spcAft>
                <a:spcPts val="0"/>
              </a:spcAft>
              <a:buClr>
                <a:srgbClr val="000000"/>
              </a:buClr>
              <a:buSzPts val="5000"/>
              <a:buFont typeface="Arial"/>
              <a:buNone/>
              <a:defRPr b="0" i="0" sz="5000" u="none" cap="none" strike="noStrike">
                <a:solidFill>
                  <a:srgbClr val="000000"/>
                </a:solidFill>
                <a:latin typeface="Calibri"/>
                <a:ea typeface="Calibri"/>
                <a:cs typeface="Calibri"/>
                <a:sym typeface="Calibri"/>
              </a:defRPr>
            </a:lvl8pPr>
            <a:lvl9pPr indent="-228600" lvl="8" marL="4114800" marR="0" rtl="0" algn="l">
              <a:lnSpc>
                <a:spcPct val="90000"/>
              </a:lnSpc>
              <a:spcBef>
                <a:spcPts val="0"/>
              </a:spcBef>
              <a:spcAft>
                <a:spcPts val="0"/>
              </a:spcAft>
              <a:buClr>
                <a:srgbClr val="000000"/>
              </a:buClr>
              <a:buSzPts val="5000"/>
              <a:buFont typeface="Arial"/>
              <a:buNone/>
              <a:defRPr b="0" i="0" sz="5000" u="none" cap="none" strike="noStrike">
                <a:solidFill>
                  <a:srgbClr val="000000"/>
                </a:solidFill>
                <a:latin typeface="Calibri"/>
                <a:ea typeface="Calibri"/>
                <a:cs typeface="Calibri"/>
                <a:sym typeface="Calibri"/>
              </a:defRPr>
            </a:lvl9pPr>
          </a:lstStyle>
          <a:p/>
        </p:txBody>
      </p:sp>
      <p:sp>
        <p:nvSpPr>
          <p:cNvPr id="279" name="Google Shape;279;p19"/>
          <p:cNvSpPr txBox="1"/>
          <p:nvPr>
            <p:ph idx="3" type="body"/>
          </p:nvPr>
        </p:nvSpPr>
        <p:spPr>
          <a:xfrm>
            <a:off x="10575985" y="349688"/>
            <a:ext cx="5421417" cy="7845406"/>
          </a:xfrm>
          <a:prstGeom prst="rect">
            <a:avLst/>
          </a:prstGeom>
          <a:solidFill>
            <a:srgbClr val="FFFFFF"/>
          </a:solidFill>
          <a:ln>
            <a:noFill/>
          </a:ln>
          <a:effectLst>
            <a:outerShdw blurRad="1270000" rotWithShape="0" dir="8100000" dist="635000">
              <a:srgbClr val="000000">
                <a:alpha val="24705"/>
              </a:srgbClr>
            </a:outerShdw>
          </a:effectLst>
        </p:spPr>
        <p:txBody>
          <a:bodyPr anchorCtr="0" anchor="ctr" bIns="50800" lIns="50800" spcFirstLastPara="1" rIns="50800" wrap="square" tIns="50800"/>
          <a:lstStyle>
            <a:lvl1pPr indent="-228600" lvl="0" marL="457200" marR="0" rtl="0" algn="l">
              <a:lnSpc>
                <a:spcPct val="90000"/>
              </a:lnSpc>
              <a:spcBef>
                <a:spcPts val="0"/>
              </a:spcBef>
              <a:spcAft>
                <a:spcPts val="0"/>
              </a:spcAft>
              <a:buClr>
                <a:srgbClr val="000000"/>
              </a:buClr>
              <a:buSzPts val="3000"/>
              <a:buFont typeface="Arial"/>
              <a:buNone/>
              <a:defRPr b="0" i="0" sz="3000" u="none" cap="none" strike="noStrike">
                <a:solidFill>
                  <a:srgbClr val="000000"/>
                </a:solidFill>
                <a:latin typeface="Roboto Thin"/>
                <a:ea typeface="Roboto Thin"/>
                <a:cs typeface="Roboto Thin"/>
                <a:sym typeface="Roboto Thin"/>
              </a:defRPr>
            </a:lvl1pPr>
            <a:lvl2pPr indent="-228600" lvl="1" marL="914400" marR="0" rtl="0" algn="l">
              <a:lnSpc>
                <a:spcPct val="90000"/>
              </a:lnSpc>
              <a:spcBef>
                <a:spcPts val="0"/>
              </a:spcBef>
              <a:spcAft>
                <a:spcPts val="0"/>
              </a:spcAft>
              <a:buClr>
                <a:srgbClr val="000000"/>
              </a:buClr>
              <a:buSzPts val="5000"/>
              <a:buFont typeface="Arial"/>
              <a:buNone/>
              <a:defRPr b="1" i="0" sz="5000" u="none" cap="none" strike="noStrike">
                <a:solidFill>
                  <a:srgbClr val="000000"/>
                </a:solidFill>
                <a:latin typeface="Roboto"/>
                <a:ea typeface="Roboto"/>
                <a:cs typeface="Roboto"/>
                <a:sym typeface="Roboto"/>
              </a:defRPr>
            </a:lvl2pPr>
            <a:lvl3pPr indent="-228600" lvl="2" marL="1371600" marR="0" rtl="0" algn="l">
              <a:lnSpc>
                <a:spcPct val="90000"/>
              </a:lnSpc>
              <a:spcBef>
                <a:spcPts val="0"/>
              </a:spcBef>
              <a:spcAft>
                <a:spcPts val="0"/>
              </a:spcAft>
              <a:buClr>
                <a:srgbClr val="000000"/>
              </a:buClr>
              <a:buSzPts val="5000"/>
              <a:buFont typeface="Arial"/>
              <a:buNone/>
              <a:defRPr b="1" i="0" sz="5000" u="none" cap="none" strike="noStrike">
                <a:solidFill>
                  <a:srgbClr val="000000"/>
                </a:solidFill>
                <a:latin typeface="Roboto"/>
                <a:ea typeface="Roboto"/>
                <a:cs typeface="Roboto"/>
                <a:sym typeface="Roboto"/>
              </a:defRPr>
            </a:lvl3pPr>
            <a:lvl4pPr indent="-228600" lvl="3" marL="1828800" marR="0" rtl="0" algn="l">
              <a:lnSpc>
                <a:spcPct val="90000"/>
              </a:lnSpc>
              <a:spcBef>
                <a:spcPts val="0"/>
              </a:spcBef>
              <a:spcAft>
                <a:spcPts val="0"/>
              </a:spcAft>
              <a:buClr>
                <a:srgbClr val="000000"/>
              </a:buClr>
              <a:buSzPts val="5000"/>
              <a:buFont typeface="Arial"/>
              <a:buNone/>
              <a:defRPr b="1" i="0" sz="5000" u="none" cap="none" strike="noStrike">
                <a:solidFill>
                  <a:srgbClr val="000000"/>
                </a:solidFill>
                <a:latin typeface="Roboto"/>
                <a:ea typeface="Roboto"/>
                <a:cs typeface="Roboto"/>
                <a:sym typeface="Roboto"/>
              </a:defRPr>
            </a:lvl4pPr>
            <a:lvl5pPr indent="-228600" lvl="4" marL="2286000" marR="0" rtl="0" algn="l">
              <a:lnSpc>
                <a:spcPct val="90000"/>
              </a:lnSpc>
              <a:spcBef>
                <a:spcPts val="0"/>
              </a:spcBef>
              <a:spcAft>
                <a:spcPts val="0"/>
              </a:spcAft>
              <a:buClr>
                <a:srgbClr val="000000"/>
              </a:buClr>
              <a:buSzPts val="5000"/>
              <a:buFont typeface="Arial"/>
              <a:buNone/>
              <a:defRPr b="1" i="0" sz="5000" u="none" cap="none" strike="noStrike">
                <a:solidFill>
                  <a:srgbClr val="000000"/>
                </a:solidFill>
                <a:latin typeface="Roboto"/>
                <a:ea typeface="Roboto"/>
                <a:cs typeface="Roboto"/>
                <a:sym typeface="Roboto"/>
              </a:defRPr>
            </a:lvl5pPr>
            <a:lvl6pPr indent="-228600" lvl="5" marL="2743200" marR="0" rtl="0" algn="l">
              <a:lnSpc>
                <a:spcPct val="90000"/>
              </a:lnSpc>
              <a:spcBef>
                <a:spcPts val="0"/>
              </a:spcBef>
              <a:spcAft>
                <a:spcPts val="0"/>
              </a:spcAft>
              <a:buClr>
                <a:srgbClr val="000000"/>
              </a:buClr>
              <a:buSzPts val="5000"/>
              <a:buFont typeface="Arial"/>
              <a:buNone/>
              <a:defRPr b="0" i="0" sz="5000" u="none" cap="none" strike="noStrike">
                <a:solidFill>
                  <a:srgbClr val="000000"/>
                </a:solidFill>
                <a:latin typeface="Calibri"/>
                <a:ea typeface="Calibri"/>
                <a:cs typeface="Calibri"/>
                <a:sym typeface="Calibri"/>
              </a:defRPr>
            </a:lvl6pPr>
            <a:lvl7pPr indent="-228600" lvl="6" marL="3200400" marR="0" rtl="0" algn="l">
              <a:lnSpc>
                <a:spcPct val="90000"/>
              </a:lnSpc>
              <a:spcBef>
                <a:spcPts val="0"/>
              </a:spcBef>
              <a:spcAft>
                <a:spcPts val="0"/>
              </a:spcAft>
              <a:buClr>
                <a:srgbClr val="000000"/>
              </a:buClr>
              <a:buSzPts val="5000"/>
              <a:buFont typeface="Arial"/>
              <a:buNone/>
              <a:defRPr b="0" i="0" sz="5000" u="none" cap="none" strike="noStrike">
                <a:solidFill>
                  <a:srgbClr val="000000"/>
                </a:solidFill>
                <a:latin typeface="Calibri"/>
                <a:ea typeface="Calibri"/>
                <a:cs typeface="Calibri"/>
                <a:sym typeface="Calibri"/>
              </a:defRPr>
            </a:lvl7pPr>
            <a:lvl8pPr indent="-228600" lvl="7" marL="3657600" marR="0" rtl="0" algn="l">
              <a:lnSpc>
                <a:spcPct val="90000"/>
              </a:lnSpc>
              <a:spcBef>
                <a:spcPts val="0"/>
              </a:spcBef>
              <a:spcAft>
                <a:spcPts val="0"/>
              </a:spcAft>
              <a:buClr>
                <a:srgbClr val="000000"/>
              </a:buClr>
              <a:buSzPts val="5000"/>
              <a:buFont typeface="Arial"/>
              <a:buNone/>
              <a:defRPr b="0" i="0" sz="5000" u="none" cap="none" strike="noStrike">
                <a:solidFill>
                  <a:srgbClr val="000000"/>
                </a:solidFill>
                <a:latin typeface="Calibri"/>
                <a:ea typeface="Calibri"/>
                <a:cs typeface="Calibri"/>
                <a:sym typeface="Calibri"/>
              </a:defRPr>
            </a:lvl8pPr>
            <a:lvl9pPr indent="-228600" lvl="8" marL="4114800" marR="0" rtl="0" algn="l">
              <a:lnSpc>
                <a:spcPct val="90000"/>
              </a:lnSpc>
              <a:spcBef>
                <a:spcPts val="0"/>
              </a:spcBef>
              <a:spcAft>
                <a:spcPts val="0"/>
              </a:spcAft>
              <a:buClr>
                <a:srgbClr val="000000"/>
              </a:buClr>
              <a:buSzPts val="5000"/>
              <a:buFont typeface="Arial"/>
              <a:buNone/>
              <a:defRPr b="0" i="0" sz="5000" u="none" cap="none" strike="noStrike">
                <a:solidFill>
                  <a:srgbClr val="000000"/>
                </a:solidFill>
                <a:latin typeface="Calibri"/>
                <a:ea typeface="Calibri"/>
                <a:cs typeface="Calibri"/>
                <a:sym typeface="Calibri"/>
              </a:defRPr>
            </a:lvl9pPr>
          </a:lstStyle>
          <a:p/>
        </p:txBody>
      </p:sp>
      <p:sp>
        <p:nvSpPr>
          <p:cNvPr id="280" name="Google Shape;280;p19"/>
          <p:cNvSpPr txBox="1"/>
          <p:nvPr>
            <p:ph idx="12" type="sldNum"/>
          </p:nvPr>
        </p:nvSpPr>
        <p:spPr>
          <a:xfrm>
            <a:off x="22672013" y="635000"/>
            <a:ext cx="1076987" cy="571500"/>
          </a:xfrm>
          <a:prstGeom prst="rect">
            <a:avLst/>
          </a:prstGeom>
          <a:solidFill>
            <a:srgbClr val="53585F"/>
          </a:solidFill>
          <a:ln>
            <a:noFill/>
          </a:ln>
        </p:spPr>
        <p:txBody>
          <a:bodyPr anchorCtr="0" anchor="t" bIns="50800" lIns="50800" spcFirstLastPara="1" rIns="50800" wrap="square" tIns="50800">
            <a:noAutofit/>
          </a:bodyPr>
          <a:lstStyle>
            <a:lvl1pPr indent="0" lvl="0" marL="0" marR="0" rtl="0" algn="ctr">
              <a:lnSpc>
                <a:spcPct val="100000"/>
              </a:lnSpc>
              <a:spcBef>
                <a:spcPts val="0"/>
              </a:spcBef>
              <a:spcAft>
                <a:spcPts val="0"/>
              </a:spcAft>
              <a:buClr>
                <a:srgbClr val="FFFFFF"/>
              </a:buClr>
              <a:buSzPts val="3000"/>
              <a:buFont typeface="Roboto"/>
              <a:buNone/>
              <a:defRPr b="1" i="0" sz="3000" u="none" cap="none" strike="noStrike">
                <a:solidFill>
                  <a:srgbClr val="FFFFFF"/>
                </a:solidFill>
                <a:latin typeface="Roboto"/>
                <a:ea typeface="Roboto"/>
                <a:cs typeface="Roboto"/>
                <a:sym typeface="Roboto"/>
              </a:defRPr>
            </a:lvl1pPr>
            <a:lvl2pPr indent="0" lvl="1" marL="0" marR="0" rtl="0" algn="ctr">
              <a:lnSpc>
                <a:spcPct val="100000"/>
              </a:lnSpc>
              <a:spcBef>
                <a:spcPts val="0"/>
              </a:spcBef>
              <a:spcAft>
                <a:spcPts val="0"/>
              </a:spcAft>
              <a:buClr>
                <a:srgbClr val="FFFFFF"/>
              </a:buClr>
              <a:buSzPts val="3000"/>
              <a:buFont typeface="Roboto"/>
              <a:buNone/>
              <a:defRPr b="1" i="0" sz="3000" u="none" cap="none" strike="noStrike">
                <a:solidFill>
                  <a:srgbClr val="FFFFFF"/>
                </a:solidFill>
                <a:latin typeface="Roboto"/>
                <a:ea typeface="Roboto"/>
                <a:cs typeface="Roboto"/>
                <a:sym typeface="Roboto"/>
              </a:defRPr>
            </a:lvl2pPr>
            <a:lvl3pPr indent="0" lvl="2" marL="0" marR="0" rtl="0" algn="ctr">
              <a:lnSpc>
                <a:spcPct val="100000"/>
              </a:lnSpc>
              <a:spcBef>
                <a:spcPts val="0"/>
              </a:spcBef>
              <a:spcAft>
                <a:spcPts val="0"/>
              </a:spcAft>
              <a:buClr>
                <a:srgbClr val="FFFFFF"/>
              </a:buClr>
              <a:buSzPts val="3000"/>
              <a:buFont typeface="Roboto"/>
              <a:buNone/>
              <a:defRPr b="1" i="0" sz="3000" u="none" cap="none" strike="noStrike">
                <a:solidFill>
                  <a:srgbClr val="FFFFFF"/>
                </a:solidFill>
                <a:latin typeface="Roboto"/>
                <a:ea typeface="Roboto"/>
                <a:cs typeface="Roboto"/>
                <a:sym typeface="Roboto"/>
              </a:defRPr>
            </a:lvl3pPr>
            <a:lvl4pPr indent="0" lvl="3" marL="0" marR="0" rtl="0" algn="ctr">
              <a:lnSpc>
                <a:spcPct val="100000"/>
              </a:lnSpc>
              <a:spcBef>
                <a:spcPts val="0"/>
              </a:spcBef>
              <a:spcAft>
                <a:spcPts val="0"/>
              </a:spcAft>
              <a:buClr>
                <a:srgbClr val="FFFFFF"/>
              </a:buClr>
              <a:buSzPts val="3000"/>
              <a:buFont typeface="Roboto"/>
              <a:buNone/>
              <a:defRPr b="1" i="0" sz="3000" u="none" cap="none" strike="noStrike">
                <a:solidFill>
                  <a:srgbClr val="FFFFFF"/>
                </a:solidFill>
                <a:latin typeface="Roboto"/>
                <a:ea typeface="Roboto"/>
                <a:cs typeface="Roboto"/>
                <a:sym typeface="Roboto"/>
              </a:defRPr>
            </a:lvl4pPr>
            <a:lvl5pPr indent="0" lvl="4" marL="0" marR="0" rtl="0" algn="ctr">
              <a:lnSpc>
                <a:spcPct val="100000"/>
              </a:lnSpc>
              <a:spcBef>
                <a:spcPts val="0"/>
              </a:spcBef>
              <a:spcAft>
                <a:spcPts val="0"/>
              </a:spcAft>
              <a:buClr>
                <a:srgbClr val="FFFFFF"/>
              </a:buClr>
              <a:buSzPts val="3000"/>
              <a:buFont typeface="Roboto"/>
              <a:buNone/>
              <a:defRPr b="1" i="0" sz="3000" u="none" cap="none" strike="noStrike">
                <a:solidFill>
                  <a:srgbClr val="FFFFFF"/>
                </a:solidFill>
                <a:latin typeface="Roboto"/>
                <a:ea typeface="Roboto"/>
                <a:cs typeface="Roboto"/>
                <a:sym typeface="Roboto"/>
              </a:defRPr>
            </a:lvl5pPr>
            <a:lvl6pPr indent="0" lvl="5" marL="0" marR="0" rtl="0" algn="ctr">
              <a:lnSpc>
                <a:spcPct val="100000"/>
              </a:lnSpc>
              <a:spcBef>
                <a:spcPts val="0"/>
              </a:spcBef>
              <a:spcAft>
                <a:spcPts val="0"/>
              </a:spcAft>
              <a:buClr>
                <a:srgbClr val="FFFFFF"/>
              </a:buClr>
              <a:buSzPts val="3000"/>
              <a:buFont typeface="Roboto"/>
              <a:buNone/>
              <a:defRPr b="1" i="0" sz="3000" u="none" cap="none" strike="noStrike">
                <a:solidFill>
                  <a:srgbClr val="FFFFFF"/>
                </a:solidFill>
                <a:latin typeface="Roboto"/>
                <a:ea typeface="Roboto"/>
                <a:cs typeface="Roboto"/>
                <a:sym typeface="Roboto"/>
              </a:defRPr>
            </a:lvl6pPr>
            <a:lvl7pPr indent="0" lvl="6" marL="0" marR="0" rtl="0" algn="ctr">
              <a:lnSpc>
                <a:spcPct val="100000"/>
              </a:lnSpc>
              <a:spcBef>
                <a:spcPts val="0"/>
              </a:spcBef>
              <a:spcAft>
                <a:spcPts val="0"/>
              </a:spcAft>
              <a:buClr>
                <a:srgbClr val="FFFFFF"/>
              </a:buClr>
              <a:buSzPts val="3000"/>
              <a:buFont typeface="Roboto"/>
              <a:buNone/>
              <a:defRPr b="1" i="0" sz="3000" u="none" cap="none" strike="noStrike">
                <a:solidFill>
                  <a:srgbClr val="FFFFFF"/>
                </a:solidFill>
                <a:latin typeface="Roboto"/>
                <a:ea typeface="Roboto"/>
                <a:cs typeface="Roboto"/>
                <a:sym typeface="Roboto"/>
              </a:defRPr>
            </a:lvl7pPr>
            <a:lvl8pPr indent="0" lvl="7" marL="0" marR="0" rtl="0" algn="ctr">
              <a:lnSpc>
                <a:spcPct val="100000"/>
              </a:lnSpc>
              <a:spcBef>
                <a:spcPts val="0"/>
              </a:spcBef>
              <a:spcAft>
                <a:spcPts val="0"/>
              </a:spcAft>
              <a:buClr>
                <a:srgbClr val="FFFFFF"/>
              </a:buClr>
              <a:buSzPts val="3000"/>
              <a:buFont typeface="Roboto"/>
              <a:buNone/>
              <a:defRPr b="1" i="0" sz="3000" u="none" cap="none" strike="noStrike">
                <a:solidFill>
                  <a:srgbClr val="FFFFFF"/>
                </a:solidFill>
                <a:latin typeface="Roboto"/>
                <a:ea typeface="Roboto"/>
                <a:cs typeface="Roboto"/>
                <a:sym typeface="Roboto"/>
              </a:defRPr>
            </a:lvl8pPr>
            <a:lvl9pPr indent="0" lvl="8" marL="0" marR="0" rtl="0" algn="ctr">
              <a:lnSpc>
                <a:spcPct val="100000"/>
              </a:lnSpc>
              <a:spcBef>
                <a:spcPts val="0"/>
              </a:spcBef>
              <a:spcAft>
                <a:spcPts val="0"/>
              </a:spcAft>
              <a:buClr>
                <a:srgbClr val="FFFFFF"/>
              </a:buClr>
              <a:buSzPts val="3000"/>
              <a:buFont typeface="Roboto"/>
              <a:buNone/>
              <a:defRPr b="1" i="0" sz="3000" u="none" cap="none" strike="noStrike">
                <a:solidFill>
                  <a:srgbClr val="FFFFFF"/>
                </a:solidFill>
                <a:latin typeface="Roboto"/>
                <a:ea typeface="Roboto"/>
                <a:cs typeface="Roboto"/>
                <a:sym typeface="Roboto"/>
              </a:defRPr>
            </a:lvl9pPr>
          </a:lstStyle>
          <a:p>
            <a:pPr indent="0" lvl="0" marL="0" rtl="0" algn="ctr">
              <a:spcBef>
                <a:spcPts val="0"/>
              </a:spcBef>
              <a:spcAft>
                <a:spcPts val="0"/>
              </a:spcAft>
              <a:buNone/>
            </a:pPr>
            <a:fld id="{00000000-1234-1234-1234-123412341234}" type="slidenum">
              <a:rPr lang="en-US"/>
              <a:t>‹#›</a:t>
            </a:fld>
            <a:endParaRPr/>
          </a:p>
        </p:txBody>
      </p:sp>
      <p:pic>
        <p:nvPicPr>
          <p:cNvPr descr="I:\TDC2017\Logos\TDC2017\logo-tdc-horizontal-A4.emf" id="281" name="Google Shape;281;p19"/>
          <p:cNvPicPr preferRelativeResize="0"/>
          <p:nvPr/>
        </p:nvPicPr>
        <p:blipFill rotWithShape="1">
          <a:blip r:embed="rId2">
            <a:alphaModFix/>
          </a:blip>
          <a:srcRect b="0" l="0" r="0" t="0"/>
          <a:stretch/>
        </p:blipFill>
        <p:spPr>
          <a:xfrm>
            <a:off x="0" y="8352878"/>
            <a:ext cx="2312877" cy="791122"/>
          </a:xfrm>
          <a:prstGeom prst="rect">
            <a:avLst/>
          </a:prstGeom>
          <a:noFill/>
          <a:ln>
            <a:noFill/>
          </a:ln>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1_Imagem quadrada itens">
  <p:cSld name="1_Imagem quadrada itens">
    <p:spTree>
      <p:nvGrpSpPr>
        <p:cNvPr id="282" name="Shape 282"/>
        <p:cNvGrpSpPr/>
        <p:nvPr/>
      </p:nvGrpSpPr>
      <p:grpSpPr>
        <a:xfrm>
          <a:off x="0" y="0"/>
          <a:ext cx="0" cy="0"/>
          <a:chOff x="0" y="0"/>
          <a:chExt cx="0" cy="0"/>
        </a:xfrm>
      </p:grpSpPr>
      <p:sp>
        <p:nvSpPr>
          <p:cNvPr id="283" name="Google Shape;283;p20"/>
          <p:cNvSpPr txBox="1"/>
          <p:nvPr>
            <p:ph idx="1" type="body"/>
          </p:nvPr>
        </p:nvSpPr>
        <p:spPr>
          <a:xfrm>
            <a:off x="1003918" y="1541425"/>
            <a:ext cx="9019673" cy="1005526"/>
          </a:xfrm>
          <a:prstGeom prst="rect">
            <a:avLst/>
          </a:prstGeom>
          <a:noFill/>
          <a:ln>
            <a:noFill/>
          </a:ln>
        </p:spPr>
        <p:txBody>
          <a:bodyPr anchorCtr="0" anchor="t" bIns="45700" lIns="91425" spcFirstLastPara="1" rIns="91425" wrap="square" tIns="45700"/>
          <a:lstStyle>
            <a:lvl1pPr indent="-533400" lvl="0" marL="457200" marR="0" rtl="0" algn="l">
              <a:lnSpc>
                <a:spcPct val="90000"/>
              </a:lnSpc>
              <a:spcBef>
                <a:spcPts val="1778"/>
              </a:spcBef>
              <a:spcAft>
                <a:spcPts val="0"/>
              </a:spcAft>
              <a:buClr>
                <a:schemeClr val="dk1"/>
              </a:buClr>
              <a:buSzPts val="4800"/>
              <a:buFont typeface="Arial"/>
              <a:buChar char="•"/>
              <a:defRPr b="0" i="0" sz="4800">
                <a:solidFill>
                  <a:schemeClr val="dk1"/>
                </a:solidFill>
                <a:latin typeface="Roboto Light"/>
                <a:ea typeface="Roboto Light"/>
                <a:cs typeface="Roboto Light"/>
                <a:sym typeface="Roboto Light"/>
              </a:defRPr>
            </a:lvl1pPr>
            <a:lvl2pPr indent="-482600" lvl="1" marL="914400" marR="0" rtl="0" algn="l">
              <a:lnSpc>
                <a:spcPct val="90000"/>
              </a:lnSpc>
              <a:spcBef>
                <a:spcPts val="888"/>
              </a:spcBef>
              <a:spcAft>
                <a:spcPts val="0"/>
              </a:spcAft>
              <a:buClr>
                <a:schemeClr val="dk1"/>
              </a:buClr>
              <a:buSzPts val="4000"/>
              <a:buFont typeface="Arial"/>
              <a:buChar char="•"/>
              <a:defRPr b="0" i="0" sz="4000" u="none" cap="none" strike="noStrike">
                <a:solidFill>
                  <a:schemeClr val="dk1"/>
                </a:solidFill>
                <a:latin typeface="Roboto"/>
                <a:ea typeface="Roboto"/>
                <a:cs typeface="Roboto"/>
                <a:sym typeface="Roboto"/>
              </a:defRPr>
            </a:lvl2pPr>
            <a:lvl3pPr indent="-431800" lvl="2" marL="13716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Roboto"/>
                <a:ea typeface="Roboto"/>
                <a:cs typeface="Roboto"/>
                <a:sym typeface="Roboto"/>
              </a:defRPr>
            </a:lvl3pPr>
            <a:lvl4pPr indent="-406400" lvl="3" marL="1828800" marR="0" rtl="0" algn="l">
              <a:lnSpc>
                <a:spcPct val="90000"/>
              </a:lnSpc>
              <a:spcBef>
                <a:spcPts val="888"/>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4pPr>
            <a:lvl5pPr indent="-406400" lvl="4" marL="2286000" marR="0" rtl="0" algn="l">
              <a:lnSpc>
                <a:spcPct val="90000"/>
              </a:lnSpc>
              <a:spcBef>
                <a:spcPts val="888"/>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5pPr>
            <a:lvl6pPr indent="-431800" lvl="5" marL="27432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6pPr>
            <a:lvl7pPr indent="-431800" lvl="6" marL="32004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7pPr>
            <a:lvl8pPr indent="-431800" lvl="7" marL="36576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8pPr>
            <a:lvl9pPr indent="-431800" lvl="8" marL="41148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9pPr>
          </a:lstStyle>
          <a:p/>
        </p:txBody>
      </p:sp>
      <p:sp>
        <p:nvSpPr>
          <p:cNvPr id="284" name="Google Shape;284;p20"/>
          <p:cNvSpPr txBox="1"/>
          <p:nvPr>
            <p:ph type="title"/>
          </p:nvPr>
        </p:nvSpPr>
        <p:spPr>
          <a:xfrm>
            <a:off x="419650" y="734952"/>
            <a:ext cx="10143818" cy="495383"/>
          </a:xfrm>
          <a:prstGeom prst="rect">
            <a:avLst/>
          </a:prstGeom>
          <a:noFill/>
          <a:ln>
            <a:noFill/>
          </a:ln>
        </p:spPr>
        <p:txBody>
          <a:bodyPr anchorCtr="0" anchor="ctr" bIns="45700" lIns="91425" spcFirstLastPara="1" rIns="91425" wrap="square" tIns="45700"/>
          <a:lstStyle>
            <a:lvl1pPr lvl="0" algn="l">
              <a:lnSpc>
                <a:spcPct val="90000"/>
              </a:lnSpc>
              <a:spcBef>
                <a:spcPts val="0"/>
              </a:spcBef>
              <a:spcAft>
                <a:spcPts val="0"/>
              </a:spcAft>
              <a:buClr>
                <a:schemeClr val="lt2"/>
              </a:buClr>
              <a:buSzPts val="5400"/>
              <a:buFont typeface="Roboto Black"/>
              <a:buNone/>
              <a:defRPr b="1" i="0">
                <a:solidFill>
                  <a:schemeClr val="lt2"/>
                </a:solidFill>
                <a:latin typeface="Roboto Black"/>
                <a:ea typeface="Roboto Black"/>
                <a:cs typeface="Roboto Black"/>
                <a:sym typeface="Roboto Black"/>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85" name="Google Shape;285;p20"/>
          <p:cNvSpPr/>
          <p:nvPr>
            <p:ph idx="2" type="pic"/>
          </p:nvPr>
        </p:nvSpPr>
        <p:spPr>
          <a:xfrm>
            <a:off x="8666726" y="3454558"/>
            <a:ext cx="2470484" cy="2477722"/>
          </a:xfrm>
          <a:prstGeom prst="rect">
            <a:avLst/>
          </a:prstGeom>
          <a:noFill/>
          <a:ln>
            <a:noFill/>
          </a:ln>
        </p:spPr>
        <p:txBody>
          <a:bodyPr anchorCtr="0" anchor="t" bIns="45700" lIns="91425" spcFirstLastPara="1" rIns="91425" wrap="square" tIns="45700"/>
          <a:lstStyle>
            <a:lvl1pPr lvl="0" marR="0" rtl="0" algn="l">
              <a:lnSpc>
                <a:spcPct val="90000"/>
              </a:lnSpc>
              <a:spcBef>
                <a:spcPts val="1778"/>
              </a:spcBef>
              <a:spcAft>
                <a:spcPts val="0"/>
              </a:spcAft>
              <a:buClr>
                <a:schemeClr val="dk1"/>
              </a:buClr>
              <a:buSzPts val="3000"/>
              <a:buFont typeface="Arial"/>
              <a:buNone/>
              <a:defRPr sz="3000">
                <a:solidFill>
                  <a:schemeClr val="dk1"/>
                </a:solidFill>
                <a:latin typeface="Roboto"/>
                <a:ea typeface="Roboto"/>
                <a:cs typeface="Roboto"/>
                <a:sym typeface="Roboto"/>
              </a:defRPr>
            </a:lvl1pPr>
            <a:lvl2pPr lvl="1" marR="0" rtl="0" algn="l">
              <a:lnSpc>
                <a:spcPct val="90000"/>
              </a:lnSpc>
              <a:spcBef>
                <a:spcPts val="888"/>
              </a:spcBef>
              <a:spcAft>
                <a:spcPts val="0"/>
              </a:spcAft>
              <a:buClr>
                <a:schemeClr val="dk1"/>
              </a:buClr>
              <a:buSzPts val="4000"/>
              <a:buFont typeface="Arial"/>
              <a:buChar char="•"/>
              <a:defRPr b="0" i="0" sz="4000" u="none" cap="none" strike="noStrike">
                <a:solidFill>
                  <a:schemeClr val="dk1"/>
                </a:solidFill>
                <a:latin typeface="Roboto"/>
                <a:ea typeface="Roboto"/>
                <a:cs typeface="Roboto"/>
                <a:sym typeface="Roboto"/>
              </a:defRPr>
            </a:lvl2pPr>
            <a:lvl3pPr lvl="2"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Roboto"/>
                <a:ea typeface="Roboto"/>
                <a:cs typeface="Roboto"/>
                <a:sym typeface="Roboto"/>
              </a:defRPr>
            </a:lvl3pPr>
            <a:lvl4pPr lvl="3" marR="0" rtl="0" algn="l">
              <a:lnSpc>
                <a:spcPct val="90000"/>
              </a:lnSpc>
              <a:spcBef>
                <a:spcPts val="888"/>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4pPr>
            <a:lvl5pPr lvl="4" marR="0" rtl="0" algn="l">
              <a:lnSpc>
                <a:spcPct val="90000"/>
              </a:lnSpc>
              <a:spcBef>
                <a:spcPts val="888"/>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5pPr>
            <a:lvl6pPr lvl="5"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6pPr>
            <a:lvl7pPr lvl="6"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7pPr>
            <a:lvl8pPr lvl="7"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8pPr>
            <a:lvl9pPr lvl="8"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9pPr>
          </a:lstStyle>
          <a:p/>
        </p:txBody>
      </p:sp>
      <p:sp>
        <p:nvSpPr>
          <p:cNvPr id="286" name="Google Shape;286;p20"/>
          <p:cNvSpPr/>
          <p:nvPr>
            <p:ph idx="3" type="pic"/>
          </p:nvPr>
        </p:nvSpPr>
        <p:spPr>
          <a:xfrm>
            <a:off x="5243073" y="3454558"/>
            <a:ext cx="2470484" cy="2477722"/>
          </a:xfrm>
          <a:prstGeom prst="rect">
            <a:avLst/>
          </a:prstGeom>
          <a:noFill/>
          <a:ln>
            <a:noFill/>
          </a:ln>
        </p:spPr>
        <p:txBody>
          <a:bodyPr anchorCtr="0" anchor="t" bIns="45700" lIns="91425" spcFirstLastPara="1" rIns="91425" wrap="square" tIns="45700"/>
          <a:lstStyle>
            <a:lvl1pPr lvl="0" marR="0" rtl="0" algn="l">
              <a:lnSpc>
                <a:spcPct val="90000"/>
              </a:lnSpc>
              <a:spcBef>
                <a:spcPts val="1778"/>
              </a:spcBef>
              <a:spcAft>
                <a:spcPts val="0"/>
              </a:spcAft>
              <a:buClr>
                <a:schemeClr val="dk1"/>
              </a:buClr>
              <a:buSzPts val="3000"/>
              <a:buFont typeface="Arial"/>
              <a:buNone/>
              <a:defRPr sz="3000">
                <a:solidFill>
                  <a:schemeClr val="dk1"/>
                </a:solidFill>
                <a:latin typeface="Roboto"/>
                <a:ea typeface="Roboto"/>
                <a:cs typeface="Roboto"/>
                <a:sym typeface="Roboto"/>
              </a:defRPr>
            </a:lvl1pPr>
            <a:lvl2pPr lvl="1" marR="0" rtl="0" algn="l">
              <a:lnSpc>
                <a:spcPct val="90000"/>
              </a:lnSpc>
              <a:spcBef>
                <a:spcPts val="888"/>
              </a:spcBef>
              <a:spcAft>
                <a:spcPts val="0"/>
              </a:spcAft>
              <a:buClr>
                <a:schemeClr val="dk1"/>
              </a:buClr>
              <a:buSzPts val="4000"/>
              <a:buFont typeface="Arial"/>
              <a:buChar char="•"/>
              <a:defRPr b="0" i="0" sz="4000" u="none" cap="none" strike="noStrike">
                <a:solidFill>
                  <a:schemeClr val="dk1"/>
                </a:solidFill>
                <a:latin typeface="Roboto"/>
                <a:ea typeface="Roboto"/>
                <a:cs typeface="Roboto"/>
                <a:sym typeface="Roboto"/>
              </a:defRPr>
            </a:lvl2pPr>
            <a:lvl3pPr lvl="2"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Roboto"/>
                <a:ea typeface="Roboto"/>
                <a:cs typeface="Roboto"/>
                <a:sym typeface="Roboto"/>
              </a:defRPr>
            </a:lvl3pPr>
            <a:lvl4pPr lvl="3" marR="0" rtl="0" algn="l">
              <a:lnSpc>
                <a:spcPct val="90000"/>
              </a:lnSpc>
              <a:spcBef>
                <a:spcPts val="888"/>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4pPr>
            <a:lvl5pPr lvl="4" marR="0" rtl="0" algn="l">
              <a:lnSpc>
                <a:spcPct val="90000"/>
              </a:lnSpc>
              <a:spcBef>
                <a:spcPts val="888"/>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5pPr>
            <a:lvl6pPr lvl="5"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6pPr>
            <a:lvl7pPr lvl="6"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7pPr>
            <a:lvl8pPr lvl="7"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8pPr>
            <a:lvl9pPr lvl="8"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9pPr>
          </a:lstStyle>
          <a:p/>
        </p:txBody>
      </p:sp>
      <p:sp>
        <p:nvSpPr>
          <p:cNvPr id="287" name="Google Shape;287;p20"/>
          <p:cNvSpPr/>
          <p:nvPr>
            <p:ph idx="4" type="pic"/>
          </p:nvPr>
        </p:nvSpPr>
        <p:spPr>
          <a:xfrm>
            <a:off x="1819420" y="3454558"/>
            <a:ext cx="2470484" cy="2477721"/>
          </a:xfrm>
          <a:prstGeom prst="rect">
            <a:avLst/>
          </a:prstGeom>
          <a:noFill/>
          <a:ln>
            <a:noFill/>
          </a:ln>
        </p:spPr>
        <p:txBody>
          <a:bodyPr anchorCtr="0" anchor="t" bIns="45700" lIns="91425" spcFirstLastPara="1" rIns="91425" wrap="square" tIns="45700"/>
          <a:lstStyle>
            <a:lvl1pPr lvl="0" marR="0" rtl="0" algn="l">
              <a:lnSpc>
                <a:spcPct val="90000"/>
              </a:lnSpc>
              <a:spcBef>
                <a:spcPts val="1778"/>
              </a:spcBef>
              <a:spcAft>
                <a:spcPts val="0"/>
              </a:spcAft>
              <a:buClr>
                <a:schemeClr val="dk1"/>
              </a:buClr>
              <a:buSzPts val="3000"/>
              <a:buFont typeface="Arial"/>
              <a:buNone/>
              <a:defRPr sz="3000">
                <a:solidFill>
                  <a:schemeClr val="dk1"/>
                </a:solidFill>
                <a:latin typeface="Roboto"/>
                <a:ea typeface="Roboto"/>
                <a:cs typeface="Roboto"/>
                <a:sym typeface="Roboto"/>
              </a:defRPr>
            </a:lvl1pPr>
            <a:lvl2pPr lvl="1" marR="0" rtl="0" algn="l">
              <a:lnSpc>
                <a:spcPct val="90000"/>
              </a:lnSpc>
              <a:spcBef>
                <a:spcPts val="888"/>
              </a:spcBef>
              <a:spcAft>
                <a:spcPts val="0"/>
              </a:spcAft>
              <a:buClr>
                <a:schemeClr val="dk1"/>
              </a:buClr>
              <a:buSzPts val="4000"/>
              <a:buFont typeface="Arial"/>
              <a:buChar char="•"/>
              <a:defRPr b="0" i="0" sz="4000" u="none" cap="none" strike="noStrike">
                <a:solidFill>
                  <a:schemeClr val="dk1"/>
                </a:solidFill>
                <a:latin typeface="Roboto"/>
                <a:ea typeface="Roboto"/>
                <a:cs typeface="Roboto"/>
                <a:sym typeface="Roboto"/>
              </a:defRPr>
            </a:lvl2pPr>
            <a:lvl3pPr lvl="2"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Roboto"/>
                <a:ea typeface="Roboto"/>
                <a:cs typeface="Roboto"/>
                <a:sym typeface="Roboto"/>
              </a:defRPr>
            </a:lvl3pPr>
            <a:lvl4pPr lvl="3" marR="0" rtl="0" algn="l">
              <a:lnSpc>
                <a:spcPct val="90000"/>
              </a:lnSpc>
              <a:spcBef>
                <a:spcPts val="888"/>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4pPr>
            <a:lvl5pPr lvl="4" marR="0" rtl="0" algn="l">
              <a:lnSpc>
                <a:spcPct val="90000"/>
              </a:lnSpc>
              <a:spcBef>
                <a:spcPts val="888"/>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5pPr>
            <a:lvl6pPr lvl="5"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6pPr>
            <a:lvl7pPr lvl="6"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7pPr>
            <a:lvl8pPr lvl="7"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8pPr>
            <a:lvl9pPr lvl="8"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9pPr>
          </a:lstStyle>
          <a:p/>
        </p:txBody>
      </p:sp>
      <p:sp>
        <p:nvSpPr>
          <p:cNvPr id="288" name="Google Shape;288;p20"/>
          <p:cNvSpPr/>
          <p:nvPr>
            <p:ph idx="5" type="pic"/>
          </p:nvPr>
        </p:nvSpPr>
        <p:spPr>
          <a:xfrm>
            <a:off x="12090378" y="3454558"/>
            <a:ext cx="2470484" cy="2477722"/>
          </a:xfrm>
          <a:prstGeom prst="rect">
            <a:avLst/>
          </a:prstGeom>
          <a:noFill/>
          <a:ln>
            <a:noFill/>
          </a:ln>
        </p:spPr>
        <p:txBody>
          <a:bodyPr anchorCtr="0" anchor="t" bIns="45700" lIns="91425" spcFirstLastPara="1" rIns="91425" wrap="square" tIns="45700"/>
          <a:lstStyle>
            <a:lvl1pPr lvl="0" marR="0" rtl="0" algn="l">
              <a:lnSpc>
                <a:spcPct val="90000"/>
              </a:lnSpc>
              <a:spcBef>
                <a:spcPts val="1778"/>
              </a:spcBef>
              <a:spcAft>
                <a:spcPts val="0"/>
              </a:spcAft>
              <a:buClr>
                <a:schemeClr val="dk1"/>
              </a:buClr>
              <a:buSzPts val="3000"/>
              <a:buFont typeface="Arial"/>
              <a:buNone/>
              <a:defRPr sz="3000">
                <a:solidFill>
                  <a:schemeClr val="dk1"/>
                </a:solidFill>
                <a:latin typeface="Roboto"/>
                <a:ea typeface="Roboto"/>
                <a:cs typeface="Roboto"/>
                <a:sym typeface="Roboto"/>
              </a:defRPr>
            </a:lvl1pPr>
            <a:lvl2pPr lvl="1" marR="0" rtl="0" algn="l">
              <a:lnSpc>
                <a:spcPct val="90000"/>
              </a:lnSpc>
              <a:spcBef>
                <a:spcPts val="888"/>
              </a:spcBef>
              <a:spcAft>
                <a:spcPts val="0"/>
              </a:spcAft>
              <a:buClr>
                <a:schemeClr val="dk1"/>
              </a:buClr>
              <a:buSzPts val="4000"/>
              <a:buFont typeface="Arial"/>
              <a:buChar char="•"/>
              <a:defRPr b="0" i="0" sz="4000" u="none" cap="none" strike="noStrike">
                <a:solidFill>
                  <a:schemeClr val="dk1"/>
                </a:solidFill>
                <a:latin typeface="Roboto"/>
                <a:ea typeface="Roboto"/>
                <a:cs typeface="Roboto"/>
                <a:sym typeface="Roboto"/>
              </a:defRPr>
            </a:lvl2pPr>
            <a:lvl3pPr lvl="2"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Roboto"/>
                <a:ea typeface="Roboto"/>
                <a:cs typeface="Roboto"/>
                <a:sym typeface="Roboto"/>
              </a:defRPr>
            </a:lvl3pPr>
            <a:lvl4pPr lvl="3" marR="0" rtl="0" algn="l">
              <a:lnSpc>
                <a:spcPct val="90000"/>
              </a:lnSpc>
              <a:spcBef>
                <a:spcPts val="888"/>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4pPr>
            <a:lvl5pPr lvl="4" marR="0" rtl="0" algn="l">
              <a:lnSpc>
                <a:spcPct val="90000"/>
              </a:lnSpc>
              <a:spcBef>
                <a:spcPts val="888"/>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5pPr>
            <a:lvl6pPr lvl="5"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6pPr>
            <a:lvl7pPr lvl="6"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7pPr>
            <a:lvl8pPr lvl="7"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8pPr>
            <a:lvl9pPr lvl="8"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9pPr>
          </a:lstStyle>
          <a:p/>
        </p:txBody>
      </p:sp>
      <p:sp>
        <p:nvSpPr>
          <p:cNvPr id="289" name="Google Shape;289;p20"/>
          <p:cNvSpPr txBox="1"/>
          <p:nvPr>
            <p:ph idx="6" type="body"/>
          </p:nvPr>
        </p:nvSpPr>
        <p:spPr>
          <a:xfrm>
            <a:off x="2259139" y="6237722"/>
            <a:ext cx="1595437" cy="442912"/>
          </a:xfrm>
          <a:prstGeom prst="rect">
            <a:avLst/>
          </a:prstGeom>
          <a:noFill/>
          <a:ln>
            <a:noFill/>
          </a:ln>
        </p:spPr>
        <p:txBody>
          <a:bodyPr anchorCtr="0" anchor="t" bIns="45700" lIns="91425" spcFirstLastPara="1" rIns="91425" wrap="square" tIns="45700"/>
          <a:lstStyle>
            <a:lvl1pPr indent="-228600" lvl="0" marL="457200" marR="0" rtl="0" algn="l">
              <a:lnSpc>
                <a:spcPct val="100000"/>
              </a:lnSpc>
              <a:spcBef>
                <a:spcPts val="0"/>
              </a:spcBef>
              <a:spcAft>
                <a:spcPts val="0"/>
              </a:spcAft>
              <a:buClr>
                <a:schemeClr val="dk1"/>
              </a:buClr>
              <a:buSzPts val="4800"/>
              <a:buFont typeface="Arial"/>
              <a:buNone/>
              <a:defRPr sz="4800">
                <a:solidFill>
                  <a:schemeClr val="dk1"/>
                </a:solidFill>
                <a:latin typeface="Roboto"/>
                <a:ea typeface="Roboto"/>
                <a:cs typeface="Roboto"/>
                <a:sym typeface="Roboto"/>
              </a:defRPr>
            </a:lvl1pPr>
            <a:lvl2pPr indent="-482600" lvl="1" marL="914400" marR="0" rtl="0" algn="l">
              <a:lnSpc>
                <a:spcPct val="90000"/>
              </a:lnSpc>
              <a:spcBef>
                <a:spcPts val="888"/>
              </a:spcBef>
              <a:spcAft>
                <a:spcPts val="0"/>
              </a:spcAft>
              <a:buClr>
                <a:schemeClr val="dk1"/>
              </a:buClr>
              <a:buSzPts val="4000"/>
              <a:buFont typeface="Arial"/>
              <a:buChar char="•"/>
              <a:defRPr b="0" i="0" sz="4000" u="none" cap="none" strike="noStrike">
                <a:solidFill>
                  <a:schemeClr val="dk1"/>
                </a:solidFill>
                <a:latin typeface="Roboto"/>
                <a:ea typeface="Roboto"/>
                <a:cs typeface="Roboto"/>
                <a:sym typeface="Roboto"/>
              </a:defRPr>
            </a:lvl2pPr>
            <a:lvl3pPr indent="-431800" lvl="2" marL="13716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Roboto"/>
                <a:ea typeface="Roboto"/>
                <a:cs typeface="Roboto"/>
                <a:sym typeface="Roboto"/>
              </a:defRPr>
            </a:lvl3pPr>
            <a:lvl4pPr indent="-406400" lvl="3" marL="1828800" marR="0" rtl="0" algn="l">
              <a:lnSpc>
                <a:spcPct val="90000"/>
              </a:lnSpc>
              <a:spcBef>
                <a:spcPts val="888"/>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4pPr>
            <a:lvl5pPr indent="-406400" lvl="4" marL="2286000" marR="0" rtl="0" algn="l">
              <a:lnSpc>
                <a:spcPct val="90000"/>
              </a:lnSpc>
              <a:spcBef>
                <a:spcPts val="888"/>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5pPr>
            <a:lvl6pPr indent="-431800" lvl="5" marL="27432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6pPr>
            <a:lvl7pPr indent="-431800" lvl="6" marL="32004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7pPr>
            <a:lvl8pPr indent="-431800" lvl="7" marL="36576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8pPr>
            <a:lvl9pPr indent="-431800" lvl="8" marL="41148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9pPr>
          </a:lstStyle>
          <a:p/>
        </p:txBody>
      </p:sp>
      <p:sp>
        <p:nvSpPr>
          <p:cNvPr id="290" name="Google Shape;290;p20"/>
          <p:cNvSpPr txBox="1"/>
          <p:nvPr>
            <p:ph idx="7" type="body"/>
          </p:nvPr>
        </p:nvSpPr>
        <p:spPr>
          <a:xfrm>
            <a:off x="1819420" y="6943863"/>
            <a:ext cx="2470484" cy="1453540"/>
          </a:xfrm>
          <a:prstGeom prst="rect">
            <a:avLst/>
          </a:prstGeom>
          <a:noFill/>
          <a:ln>
            <a:noFill/>
          </a:ln>
        </p:spPr>
        <p:txBody>
          <a:bodyPr anchorCtr="0" anchor="t" bIns="45700" lIns="91425" spcFirstLastPara="1" rIns="91425" wrap="square" tIns="45700"/>
          <a:lstStyle>
            <a:lvl1pPr indent="-228600" lvl="0" marL="457200" marR="0" rtl="0" algn="ctr">
              <a:lnSpc>
                <a:spcPct val="120000"/>
              </a:lnSpc>
              <a:spcBef>
                <a:spcPts val="0"/>
              </a:spcBef>
              <a:spcAft>
                <a:spcPts val="0"/>
              </a:spcAft>
              <a:buClr>
                <a:srgbClr val="0C0C0C"/>
              </a:buClr>
              <a:buSzPts val="1600"/>
              <a:buFont typeface="Arial"/>
              <a:buNone/>
              <a:defRPr b="0" i="0" sz="1600">
                <a:solidFill>
                  <a:srgbClr val="0C0C0C"/>
                </a:solidFill>
                <a:latin typeface="Roboto Light"/>
                <a:ea typeface="Roboto Light"/>
                <a:cs typeface="Roboto Light"/>
                <a:sym typeface="Roboto Light"/>
              </a:defRPr>
            </a:lvl1pPr>
            <a:lvl2pPr indent="-482600" lvl="1" marL="914400" marR="0" rtl="0" algn="l">
              <a:lnSpc>
                <a:spcPct val="90000"/>
              </a:lnSpc>
              <a:spcBef>
                <a:spcPts val="888"/>
              </a:spcBef>
              <a:spcAft>
                <a:spcPts val="0"/>
              </a:spcAft>
              <a:buClr>
                <a:schemeClr val="dk1"/>
              </a:buClr>
              <a:buSzPts val="4000"/>
              <a:buFont typeface="Arial"/>
              <a:buChar char="•"/>
              <a:defRPr b="0" i="0" sz="4000" u="none" cap="none" strike="noStrike">
                <a:solidFill>
                  <a:schemeClr val="dk1"/>
                </a:solidFill>
                <a:latin typeface="Roboto"/>
                <a:ea typeface="Roboto"/>
                <a:cs typeface="Roboto"/>
                <a:sym typeface="Roboto"/>
              </a:defRPr>
            </a:lvl2pPr>
            <a:lvl3pPr indent="-431800" lvl="2" marL="13716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Roboto"/>
                <a:ea typeface="Roboto"/>
                <a:cs typeface="Roboto"/>
                <a:sym typeface="Roboto"/>
              </a:defRPr>
            </a:lvl3pPr>
            <a:lvl4pPr indent="-406400" lvl="3" marL="1828800" marR="0" rtl="0" algn="l">
              <a:lnSpc>
                <a:spcPct val="90000"/>
              </a:lnSpc>
              <a:spcBef>
                <a:spcPts val="888"/>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4pPr>
            <a:lvl5pPr indent="-406400" lvl="4" marL="2286000" marR="0" rtl="0" algn="l">
              <a:lnSpc>
                <a:spcPct val="90000"/>
              </a:lnSpc>
              <a:spcBef>
                <a:spcPts val="888"/>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5pPr>
            <a:lvl6pPr indent="-431800" lvl="5" marL="27432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6pPr>
            <a:lvl7pPr indent="-431800" lvl="6" marL="32004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7pPr>
            <a:lvl8pPr indent="-431800" lvl="7" marL="36576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8pPr>
            <a:lvl9pPr indent="-431800" lvl="8" marL="41148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9pPr>
          </a:lstStyle>
          <a:p/>
        </p:txBody>
      </p:sp>
      <p:sp>
        <p:nvSpPr>
          <p:cNvPr id="291" name="Google Shape;291;p20"/>
          <p:cNvSpPr txBox="1"/>
          <p:nvPr>
            <p:ph idx="8" type="body"/>
          </p:nvPr>
        </p:nvSpPr>
        <p:spPr>
          <a:xfrm>
            <a:off x="5682792" y="6237722"/>
            <a:ext cx="1595437" cy="442912"/>
          </a:xfrm>
          <a:prstGeom prst="rect">
            <a:avLst/>
          </a:prstGeom>
          <a:noFill/>
          <a:ln>
            <a:noFill/>
          </a:ln>
        </p:spPr>
        <p:txBody>
          <a:bodyPr anchorCtr="0" anchor="t" bIns="45700" lIns="91425" spcFirstLastPara="1" rIns="91425" wrap="square" tIns="45700"/>
          <a:lstStyle>
            <a:lvl1pPr indent="-228600" lvl="0" marL="457200" marR="0" rtl="0" algn="l">
              <a:lnSpc>
                <a:spcPct val="100000"/>
              </a:lnSpc>
              <a:spcBef>
                <a:spcPts val="0"/>
              </a:spcBef>
              <a:spcAft>
                <a:spcPts val="0"/>
              </a:spcAft>
              <a:buClr>
                <a:schemeClr val="dk1"/>
              </a:buClr>
              <a:buSzPts val="4800"/>
              <a:buFont typeface="Arial"/>
              <a:buNone/>
              <a:defRPr sz="4800">
                <a:solidFill>
                  <a:schemeClr val="dk1"/>
                </a:solidFill>
                <a:latin typeface="Roboto"/>
                <a:ea typeface="Roboto"/>
                <a:cs typeface="Roboto"/>
                <a:sym typeface="Roboto"/>
              </a:defRPr>
            </a:lvl1pPr>
            <a:lvl2pPr indent="-482600" lvl="1" marL="914400" marR="0" rtl="0" algn="l">
              <a:lnSpc>
                <a:spcPct val="90000"/>
              </a:lnSpc>
              <a:spcBef>
                <a:spcPts val="888"/>
              </a:spcBef>
              <a:spcAft>
                <a:spcPts val="0"/>
              </a:spcAft>
              <a:buClr>
                <a:schemeClr val="dk1"/>
              </a:buClr>
              <a:buSzPts val="4000"/>
              <a:buFont typeface="Arial"/>
              <a:buChar char="•"/>
              <a:defRPr b="0" i="0" sz="4000" u="none" cap="none" strike="noStrike">
                <a:solidFill>
                  <a:schemeClr val="dk1"/>
                </a:solidFill>
                <a:latin typeface="Roboto"/>
                <a:ea typeface="Roboto"/>
                <a:cs typeface="Roboto"/>
                <a:sym typeface="Roboto"/>
              </a:defRPr>
            </a:lvl2pPr>
            <a:lvl3pPr indent="-431800" lvl="2" marL="13716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Roboto"/>
                <a:ea typeface="Roboto"/>
                <a:cs typeface="Roboto"/>
                <a:sym typeface="Roboto"/>
              </a:defRPr>
            </a:lvl3pPr>
            <a:lvl4pPr indent="-406400" lvl="3" marL="1828800" marR="0" rtl="0" algn="l">
              <a:lnSpc>
                <a:spcPct val="90000"/>
              </a:lnSpc>
              <a:spcBef>
                <a:spcPts val="888"/>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4pPr>
            <a:lvl5pPr indent="-406400" lvl="4" marL="2286000" marR="0" rtl="0" algn="l">
              <a:lnSpc>
                <a:spcPct val="90000"/>
              </a:lnSpc>
              <a:spcBef>
                <a:spcPts val="888"/>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5pPr>
            <a:lvl6pPr indent="-431800" lvl="5" marL="27432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6pPr>
            <a:lvl7pPr indent="-431800" lvl="6" marL="32004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7pPr>
            <a:lvl8pPr indent="-431800" lvl="7" marL="36576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8pPr>
            <a:lvl9pPr indent="-431800" lvl="8" marL="41148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9pPr>
          </a:lstStyle>
          <a:p/>
        </p:txBody>
      </p:sp>
      <p:sp>
        <p:nvSpPr>
          <p:cNvPr id="292" name="Google Shape;292;p20"/>
          <p:cNvSpPr txBox="1"/>
          <p:nvPr>
            <p:ph idx="9" type="body"/>
          </p:nvPr>
        </p:nvSpPr>
        <p:spPr>
          <a:xfrm>
            <a:off x="5243073" y="6943863"/>
            <a:ext cx="2470484" cy="1453540"/>
          </a:xfrm>
          <a:prstGeom prst="rect">
            <a:avLst/>
          </a:prstGeom>
          <a:noFill/>
          <a:ln>
            <a:noFill/>
          </a:ln>
        </p:spPr>
        <p:txBody>
          <a:bodyPr anchorCtr="0" anchor="t" bIns="45700" lIns="91425" spcFirstLastPara="1" rIns="91425" wrap="square" tIns="45700"/>
          <a:lstStyle>
            <a:lvl1pPr indent="-228600" lvl="0" marL="457200" marR="0" rtl="0" algn="ctr">
              <a:lnSpc>
                <a:spcPct val="120000"/>
              </a:lnSpc>
              <a:spcBef>
                <a:spcPts val="0"/>
              </a:spcBef>
              <a:spcAft>
                <a:spcPts val="0"/>
              </a:spcAft>
              <a:buClr>
                <a:srgbClr val="0C0C0C"/>
              </a:buClr>
              <a:buSzPts val="1600"/>
              <a:buFont typeface="Arial"/>
              <a:buNone/>
              <a:defRPr b="0" i="0" sz="1600">
                <a:solidFill>
                  <a:srgbClr val="0C0C0C"/>
                </a:solidFill>
                <a:latin typeface="Roboto Light"/>
                <a:ea typeface="Roboto Light"/>
                <a:cs typeface="Roboto Light"/>
                <a:sym typeface="Roboto Light"/>
              </a:defRPr>
            </a:lvl1pPr>
            <a:lvl2pPr indent="-482600" lvl="1" marL="914400" marR="0" rtl="0" algn="l">
              <a:lnSpc>
                <a:spcPct val="90000"/>
              </a:lnSpc>
              <a:spcBef>
                <a:spcPts val="888"/>
              </a:spcBef>
              <a:spcAft>
                <a:spcPts val="0"/>
              </a:spcAft>
              <a:buClr>
                <a:schemeClr val="dk1"/>
              </a:buClr>
              <a:buSzPts val="4000"/>
              <a:buFont typeface="Arial"/>
              <a:buChar char="•"/>
              <a:defRPr b="0" i="0" sz="4000" u="none" cap="none" strike="noStrike">
                <a:solidFill>
                  <a:schemeClr val="dk1"/>
                </a:solidFill>
                <a:latin typeface="Roboto"/>
                <a:ea typeface="Roboto"/>
                <a:cs typeface="Roboto"/>
                <a:sym typeface="Roboto"/>
              </a:defRPr>
            </a:lvl2pPr>
            <a:lvl3pPr indent="-431800" lvl="2" marL="13716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Roboto"/>
                <a:ea typeface="Roboto"/>
                <a:cs typeface="Roboto"/>
                <a:sym typeface="Roboto"/>
              </a:defRPr>
            </a:lvl3pPr>
            <a:lvl4pPr indent="-406400" lvl="3" marL="1828800" marR="0" rtl="0" algn="l">
              <a:lnSpc>
                <a:spcPct val="90000"/>
              </a:lnSpc>
              <a:spcBef>
                <a:spcPts val="888"/>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4pPr>
            <a:lvl5pPr indent="-406400" lvl="4" marL="2286000" marR="0" rtl="0" algn="l">
              <a:lnSpc>
                <a:spcPct val="90000"/>
              </a:lnSpc>
              <a:spcBef>
                <a:spcPts val="888"/>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5pPr>
            <a:lvl6pPr indent="-431800" lvl="5" marL="27432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6pPr>
            <a:lvl7pPr indent="-431800" lvl="6" marL="32004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7pPr>
            <a:lvl8pPr indent="-431800" lvl="7" marL="36576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8pPr>
            <a:lvl9pPr indent="-431800" lvl="8" marL="41148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9pPr>
          </a:lstStyle>
          <a:p/>
        </p:txBody>
      </p:sp>
      <p:sp>
        <p:nvSpPr>
          <p:cNvPr id="293" name="Google Shape;293;p20"/>
          <p:cNvSpPr txBox="1"/>
          <p:nvPr>
            <p:ph idx="13" type="body"/>
          </p:nvPr>
        </p:nvSpPr>
        <p:spPr>
          <a:xfrm>
            <a:off x="9106445" y="6237722"/>
            <a:ext cx="1595437" cy="442912"/>
          </a:xfrm>
          <a:prstGeom prst="rect">
            <a:avLst/>
          </a:prstGeom>
          <a:noFill/>
          <a:ln>
            <a:noFill/>
          </a:ln>
        </p:spPr>
        <p:txBody>
          <a:bodyPr anchorCtr="0" anchor="t" bIns="45700" lIns="91425" spcFirstLastPara="1" rIns="91425" wrap="square" tIns="45700"/>
          <a:lstStyle>
            <a:lvl1pPr indent="-228600" lvl="0" marL="457200" marR="0" rtl="0" algn="l">
              <a:lnSpc>
                <a:spcPct val="100000"/>
              </a:lnSpc>
              <a:spcBef>
                <a:spcPts val="0"/>
              </a:spcBef>
              <a:spcAft>
                <a:spcPts val="0"/>
              </a:spcAft>
              <a:buClr>
                <a:schemeClr val="dk1"/>
              </a:buClr>
              <a:buSzPts val="4800"/>
              <a:buFont typeface="Arial"/>
              <a:buNone/>
              <a:defRPr sz="4800">
                <a:solidFill>
                  <a:schemeClr val="dk1"/>
                </a:solidFill>
                <a:latin typeface="Roboto"/>
                <a:ea typeface="Roboto"/>
                <a:cs typeface="Roboto"/>
                <a:sym typeface="Roboto"/>
              </a:defRPr>
            </a:lvl1pPr>
            <a:lvl2pPr indent="-482600" lvl="1" marL="914400" marR="0" rtl="0" algn="l">
              <a:lnSpc>
                <a:spcPct val="90000"/>
              </a:lnSpc>
              <a:spcBef>
                <a:spcPts val="888"/>
              </a:spcBef>
              <a:spcAft>
                <a:spcPts val="0"/>
              </a:spcAft>
              <a:buClr>
                <a:schemeClr val="dk1"/>
              </a:buClr>
              <a:buSzPts val="4000"/>
              <a:buFont typeface="Arial"/>
              <a:buChar char="•"/>
              <a:defRPr b="0" i="0" sz="4000" u="none" cap="none" strike="noStrike">
                <a:solidFill>
                  <a:schemeClr val="dk1"/>
                </a:solidFill>
                <a:latin typeface="Roboto"/>
                <a:ea typeface="Roboto"/>
                <a:cs typeface="Roboto"/>
                <a:sym typeface="Roboto"/>
              </a:defRPr>
            </a:lvl2pPr>
            <a:lvl3pPr indent="-431800" lvl="2" marL="13716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Roboto"/>
                <a:ea typeface="Roboto"/>
                <a:cs typeface="Roboto"/>
                <a:sym typeface="Roboto"/>
              </a:defRPr>
            </a:lvl3pPr>
            <a:lvl4pPr indent="-406400" lvl="3" marL="1828800" marR="0" rtl="0" algn="l">
              <a:lnSpc>
                <a:spcPct val="90000"/>
              </a:lnSpc>
              <a:spcBef>
                <a:spcPts val="888"/>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4pPr>
            <a:lvl5pPr indent="-406400" lvl="4" marL="2286000" marR="0" rtl="0" algn="l">
              <a:lnSpc>
                <a:spcPct val="90000"/>
              </a:lnSpc>
              <a:spcBef>
                <a:spcPts val="888"/>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5pPr>
            <a:lvl6pPr indent="-431800" lvl="5" marL="27432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6pPr>
            <a:lvl7pPr indent="-431800" lvl="6" marL="32004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7pPr>
            <a:lvl8pPr indent="-431800" lvl="7" marL="36576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8pPr>
            <a:lvl9pPr indent="-431800" lvl="8" marL="41148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9pPr>
          </a:lstStyle>
          <a:p/>
        </p:txBody>
      </p:sp>
      <p:sp>
        <p:nvSpPr>
          <p:cNvPr id="294" name="Google Shape;294;p20"/>
          <p:cNvSpPr txBox="1"/>
          <p:nvPr>
            <p:ph idx="14" type="body"/>
          </p:nvPr>
        </p:nvSpPr>
        <p:spPr>
          <a:xfrm>
            <a:off x="8666726" y="6943863"/>
            <a:ext cx="2470484" cy="1453540"/>
          </a:xfrm>
          <a:prstGeom prst="rect">
            <a:avLst/>
          </a:prstGeom>
          <a:noFill/>
          <a:ln>
            <a:noFill/>
          </a:ln>
        </p:spPr>
        <p:txBody>
          <a:bodyPr anchorCtr="0" anchor="t" bIns="45700" lIns="91425" spcFirstLastPara="1" rIns="91425" wrap="square" tIns="45700"/>
          <a:lstStyle>
            <a:lvl1pPr indent="-228600" lvl="0" marL="457200" marR="0" rtl="0" algn="ctr">
              <a:lnSpc>
                <a:spcPct val="120000"/>
              </a:lnSpc>
              <a:spcBef>
                <a:spcPts val="0"/>
              </a:spcBef>
              <a:spcAft>
                <a:spcPts val="0"/>
              </a:spcAft>
              <a:buClr>
                <a:srgbClr val="0C0C0C"/>
              </a:buClr>
              <a:buSzPts val="1600"/>
              <a:buFont typeface="Arial"/>
              <a:buNone/>
              <a:defRPr b="0" i="0" sz="1600">
                <a:solidFill>
                  <a:srgbClr val="0C0C0C"/>
                </a:solidFill>
                <a:latin typeface="Roboto Light"/>
                <a:ea typeface="Roboto Light"/>
                <a:cs typeface="Roboto Light"/>
                <a:sym typeface="Roboto Light"/>
              </a:defRPr>
            </a:lvl1pPr>
            <a:lvl2pPr indent="-482600" lvl="1" marL="914400" marR="0" rtl="0" algn="l">
              <a:lnSpc>
                <a:spcPct val="90000"/>
              </a:lnSpc>
              <a:spcBef>
                <a:spcPts val="888"/>
              </a:spcBef>
              <a:spcAft>
                <a:spcPts val="0"/>
              </a:spcAft>
              <a:buClr>
                <a:schemeClr val="dk1"/>
              </a:buClr>
              <a:buSzPts val="4000"/>
              <a:buFont typeface="Arial"/>
              <a:buChar char="•"/>
              <a:defRPr b="0" i="0" sz="4000" u="none" cap="none" strike="noStrike">
                <a:solidFill>
                  <a:schemeClr val="dk1"/>
                </a:solidFill>
                <a:latin typeface="Roboto"/>
                <a:ea typeface="Roboto"/>
                <a:cs typeface="Roboto"/>
                <a:sym typeface="Roboto"/>
              </a:defRPr>
            </a:lvl2pPr>
            <a:lvl3pPr indent="-431800" lvl="2" marL="13716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Roboto"/>
                <a:ea typeface="Roboto"/>
                <a:cs typeface="Roboto"/>
                <a:sym typeface="Roboto"/>
              </a:defRPr>
            </a:lvl3pPr>
            <a:lvl4pPr indent="-406400" lvl="3" marL="1828800" marR="0" rtl="0" algn="l">
              <a:lnSpc>
                <a:spcPct val="90000"/>
              </a:lnSpc>
              <a:spcBef>
                <a:spcPts val="888"/>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4pPr>
            <a:lvl5pPr indent="-406400" lvl="4" marL="2286000" marR="0" rtl="0" algn="l">
              <a:lnSpc>
                <a:spcPct val="90000"/>
              </a:lnSpc>
              <a:spcBef>
                <a:spcPts val="888"/>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5pPr>
            <a:lvl6pPr indent="-431800" lvl="5" marL="27432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6pPr>
            <a:lvl7pPr indent="-431800" lvl="6" marL="32004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7pPr>
            <a:lvl8pPr indent="-431800" lvl="7" marL="36576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8pPr>
            <a:lvl9pPr indent="-431800" lvl="8" marL="41148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9pPr>
          </a:lstStyle>
          <a:p/>
        </p:txBody>
      </p:sp>
      <p:sp>
        <p:nvSpPr>
          <p:cNvPr id="295" name="Google Shape;295;p20"/>
          <p:cNvSpPr txBox="1"/>
          <p:nvPr>
            <p:ph idx="15" type="body"/>
          </p:nvPr>
        </p:nvSpPr>
        <p:spPr>
          <a:xfrm>
            <a:off x="12530097" y="6237722"/>
            <a:ext cx="1595437" cy="442912"/>
          </a:xfrm>
          <a:prstGeom prst="rect">
            <a:avLst/>
          </a:prstGeom>
          <a:noFill/>
          <a:ln>
            <a:noFill/>
          </a:ln>
        </p:spPr>
        <p:txBody>
          <a:bodyPr anchorCtr="0" anchor="t" bIns="45700" lIns="91425" spcFirstLastPara="1" rIns="91425" wrap="square" tIns="45700"/>
          <a:lstStyle>
            <a:lvl1pPr indent="-228600" lvl="0" marL="457200" marR="0" rtl="0" algn="l">
              <a:lnSpc>
                <a:spcPct val="100000"/>
              </a:lnSpc>
              <a:spcBef>
                <a:spcPts val="0"/>
              </a:spcBef>
              <a:spcAft>
                <a:spcPts val="0"/>
              </a:spcAft>
              <a:buClr>
                <a:schemeClr val="dk1"/>
              </a:buClr>
              <a:buSzPts val="4800"/>
              <a:buFont typeface="Arial"/>
              <a:buNone/>
              <a:defRPr sz="4800">
                <a:solidFill>
                  <a:schemeClr val="dk1"/>
                </a:solidFill>
                <a:latin typeface="Roboto"/>
                <a:ea typeface="Roboto"/>
                <a:cs typeface="Roboto"/>
                <a:sym typeface="Roboto"/>
              </a:defRPr>
            </a:lvl1pPr>
            <a:lvl2pPr indent="-482600" lvl="1" marL="914400" marR="0" rtl="0" algn="l">
              <a:lnSpc>
                <a:spcPct val="90000"/>
              </a:lnSpc>
              <a:spcBef>
                <a:spcPts val="888"/>
              </a:spcBef>
              <a:spcAft>
                <a:spcPts val="0"/>
              </a:spcAft>
              <a:buClr>
                <a:schemeClr val="dk1"/>
              </a:buClr>
              <a:buSzPts val="4000"/>
              <a:buFont typeface="Arial"/>
              <a:buChar char="•"/>
              <a:defRPr b="0" i="0" sz="4000" u="none" cap="none" strike="noStrike">
                <a:solidFill>
                  <a:schemeClr val="dk1"/>
                </a:solidFill>
                <a:latin typeface="Roboto"/>
                <a:ea typeface="Roboto"/>
                <a:cs typeface="Roboto"/>
                <a:sym typeface="Roboto"/>
              </a:defRPr>
            </a:lvl2pPr>
            <a:lvl3pPr indent="-431800" lvl="2" marL="13716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Roboto"/>
                <a:ea typeface="Roboto"/>
                <a:cs typeface="Roboto"/>
                <a:sym typeface="Roboto"/>
              </a:defRPr>
            </a:lvl3pPr>
            <a:lvl4pPr indent="-406400" lvl="3" marL="1828800" marR="0" rtl="0" algn="l">
              <a:lnSpc>
                <a:spcPct val="90000"/>
              </a:lnSpc>
              <a:spcBef>
                <a:spcPts val="888"/>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4pPr>
            <a:lvl5pPr indent="-406400" lvl="4" marL="2286000" marR="0" rtl="0" algn="l">
              <a:lnSpc>
                <a:spcPct val="90000"/>
              </a:lnSpc>
              <a:spcBef>
                <a:spcPts val="888"/>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5pPr>
            <a:lvl6pPr indent="-431800" lvl="5" marL="27432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6pPr>
            <a:lvl7pPr indent="-431800" lvl="6" marL="32004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7pPr>
            <a:lvl8pPr indent="-431800" lvl="7" marL="36576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8pPr>
            <a:lvl9pPr indent="-431800" lvl="8" marL="41148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9pPr>
          </a:lstStyle>
          <a:p/>
        </p:txBody>
      </p:sp>
      <p:sp>
        <p:nvSpPr>
          <p:cNvPr id="296" name="Google Shape;296;p20"/>
          <p:cNvSpPr txBox="1"/>
          <p:nvPr>
            <p:ph idx="16" type="body"/>
          </p:nvPr>
        </p:nvSpPr>
        <p:spPr>
          <a:xfrm>
            <a:off x="12090378" y="6943863"/>
            <a:ext cx="2470484" cy="1453540"/>
          </a:xfrm>
          <a:prstGeom prst="rect">
            <a:avLst/>
          </a:prstGeom>
          <a:noFill/>
          <a:ln>
            <a:noFill/>
          </a:ln>
        </p:spPr>
        <p:txBody>
          <a:bodyPr anchorCtr="0" anchor="t" bIns="45700" lIns="91425" spcFirstLastPara="1" rIns="91425" wrap="square" tIns="45700"/>
          <a:lstStyle>
            <a:lvl1pPr indent="-228600" lvl="0" marL="457200" marR="0" rtl="0" algn="ctr">
              <a:lnSpc>
                <a:spcPct val="120000"/>
              </a:lnSpc>
              <a:spcBef>
                <a:spcPts val="0"/>
              </a:spcBef>
              <a:spcAft>
                <a:spcPts val="0"/>
              </a:spcAft>
              <a:buClr>
                <a:srgbClr val="0C0C0C"/>
              </a:buClr>
              <a:buSzPts val="1600"/>
              <a:buFont typeface="Arial"/>
              <a:buNone/>
              <a:defRPr b="0" i="0" sz="1600">
                <a:solidFill>
                  <a:srgbClr val="0C0C0C"/>
                </a:solidFill>
                <a:latin typeface="Roboto Light"/>
                <a:ea typeface="Roboto Light"/>
                <a:cs typeface="Roboto Light"/>
                <a:sym typeface="Roboto Light"/>
              </a:defRPr>
            </a:lvl1pPr>
            <a:lvl2pPr indent="-482600" lvl="1" marL="914400" marR="0" rtl="0" algn="l">
              <a:lnSpc>
                <a:spcPct val="90000"/>
              </a:lnSpc>
              <a:spcBef>
                <a:spcPts val="888"/>
              </a:spcBef>
              <a:spcAft>
                <a:spcPts val="0"/>
              </a:spcAft>
              <a:buClr>
                <a:schemeClr val="dk1"/>
              </a:buClr>
              <a:buSzPts val="4000"/>
              <a:buFont typeface="Arial"/>
              <a:buChar char="•"/>
              <a:defRPr b="0" i="0" sz="4000" u="none" cap="none" strike="noStrike">
                <a:solidFill>
                  <a:schemeClr val="dk1"/>
                </a:solidFill>
                <a:latin typeface="Roboto"/>
                <a:ea typeface="Roboto"/>
                <a:cs typeface="Roboto"/>
                <a:sym typeface="Roboto"/>
              </a:defRPr>
            </a:lvl2pPr>
            <a:lvl3pPr indent="-431800" lvl="2" marL="13716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Roboto"/>
                <a:ea typeface="Roboto"/>
                <a:cs typeface="Roboto"/>
                <a:sym typeface="Roboto"/>
              </a:defRPr>
            </a:lvl3pPr>
            <a:lvl4pPr indent="-406400" lvl="3" marL="1828800" marR="0" rtl="0" algn="l">
              <a:lnSpc>
                <a:spcPct val="90000"/>
              </a:lnSpc>
              <a:spcBef>
                <a:spcPts val="888"/>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4pPr>
            <a:lvl5pPr indent="-406400" lvl="4" marL="2286000" marR="0" rtl="0" algn="l">
              <a:lnSpc>
                <a:spcPct val="90000"/>
              </a:lnSpc>
              <a:spcBef>
                <a:spcPts val="888"/>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5pPr>
            <a:lvl6pPr indent="-431800" lvl="5" marL="27432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6pPr>
            <a:lvl7pPr indent="-431800" lvl="6" marL="32004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7pPr>
            <a:lvl8pPr indent="-431800" lvl="7" marL="36576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8pPr>
            <a:lvl9pPr indent="-431800" lvl="8" marL="41148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7_Layout Personalizado">
  <p:cSld name="7_Layout Personalizado">
    <p:spTree>
      <p:nvGrpSpPr>
        <p:cNvPr id="297" name="Shape 297"/>
        <p:cNvGrpSpPr/>
        <p:nvPr/>
      </p:nvGrpSpPr>
      <p:grpSpPr>
        <a:xfrm>
          <a:off x="0" y="0"/>
          <a:ext cx="0" cy="0"/>
          <a:chOff x="0" y="0"/>
          <a:chExt cx="0" cy="0"/>
        </a:xfrm>
      </p:grpSpPr>
      <p:sp>
        <p:nvSpPr>
          <p:cNvPr id="298" name="Google Shape;298;p21"/>
          <p:cNvSpPr txBox="1"/>
          <p:nvPr>
            <p:ph type="title"/>
          </p:nvPr>
        </p:nvSpPr>
        <p:spPr>
          <a:xfrm>
            <a:off x="1117166" y="488247"/>
            <a:ext cx="10536052" cy="1766711"/>
          </a:xfrm>
          <a:prstGeom prst="rect">
            <a:avLst/>
          </a:prstGeom>
          <a:noFill/>
          <a:ln>
            <a:noFill/>
          </a:ln>
        </p:spPr>
        <p:txBody>
          <a:bodyPr anchorCtr="0" anchor="ctr" bIns="45700" lIns="91425" spcFirstLastPara="1" rIns="91425" wrap="square" tIns="45700"/>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Imagem circulo itens" showMasterSp="0">
  <p:cSld name="Imagem circulo itens">
    <p:spTree>
      <p:nvGrpSpPr>
        <p:cNvPr id="299" name="Shape 299"/>
        <p:cNvGrpSpPr/>
        <p:nvPr/>
      </p:nvGrpSpPr>
      <p:grpSpPr>
        <a:xfrm>
          <a:off x="0" y="0"/>
          <a:ext cx="0" cy="0"/>
          <a:chOff x="0" y="0"/>
          <a:chExt cx="0" cy="0"/>
        </a:xfrm>
      </p:grpSpPr>
      <p:grpSp>
        <p:nvGrpSpPr>
          <p:cNvPr id="300" name="Google Shape;300;p22"/>
          <p:cNvGrpSpPr/>
          <p:nvPr/>
        </p:nvGrpSpPr>
        <p:grpSpPr>
          <a:xfrm>
            <a:off x="-11284" y="9020863"/>
            <a:ext cx="16260933" cy="155221"/>
            <a:chOff x="0" y="0"/>
            <a:chExt cx="5764" cy="181"/>
          </a:xfrm>
        </p:grpSpPr>
        <p:sp>
          <p:nvSpPr>
            <p:cNvPr id="301" name="Google Shape;301;p22"/>
            <p:cNvSpPr/>
            <p:nvPr/>
          </p:nvSpPr>
          <p:spPr>
            <a:xfrm>
              <a:off x="0" y="0"/>
              <a:ext cx="968" cy="181"/>
            </a:xfrm>
            <a:prstGeom prst="rect">
              <a:avLst/>
            </a:prstGeom>
            <a:solidFill>
              <a:srgbClr val="D9D9D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Roboto"/>
                <a:ea typeface="Roboto"/>
                <a:cs typeface="Roboto"/>
                <a:sym typeface="Roboto"/>
              </a:endParaRPr>
            </a:p>
          </p:txBody>
        </p:sp>
        <p:sp>
          <p:nvSpPr>
            <p:cNvPr id="302" name="Google Shape;302;p22"/>
            <p:cNvSpPr/>
            <p:nvPr/>
          </p:nvSpPr>
          <p:spPr>
            <a:xfrm>
              <a:off x="965" y="0"/>
              <a:ext cx="963" cy="181"/>
            </a:xfrm>
            <a:prstGeom prst="rect">
              <a:avLst/>
            </a:prstGeom>
            <a:solidFill>
              <a:srgbClr val="A6A6A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800">
                  <a:solidFill>
                    <a:schemeClr val="dk1"/>
                  </a:solidFill>
                  <a:latin typeface="Roboto"/>
                  <a:ea typeface="Roboto"/>
                  <a:cs typeface="Roboto"/>
                  <a:sym typeface="Roboto"/>
                </a:rPr>
                <a:t> </a:t>
              </a:r>
              <a:endParaRPr/>
            </a:p>
          </p:txBody>
        </p:sp>
        <p:sp>
          <p:nvSpPr>
            <p:cNvPr id="303" name="Google Shape;303;p22"/>
            <p:cNvSpPr/>
            <p:nvPr/>
          </p:nvSpPr>
          <p:spPr>
            <a:xfrm>
              <a:off x="1927" y="0"/>
              <a:ext cx="963" cy="181"/>
            </a:xfrm>
            <a:prstGeom prst="rect">
              <a:avLst/>
            </a:prstGeom>
            <a:solidFill>
              <a:srgbClr val="7F7F7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Roboto"/>
                <a:ea typeface="Roboto"/>
                <a:cs typeface="Roboto"/>
                <a:sym typeface="Roboto"/>
              </a:endParaRPr>
            </a:p>
          </p:txBody>
        </p:sp>
        <p:sp>
          <p:nvSpPr>
            <p:cNvPr id="304" name="Google Shape;304;p22"/>
            <p:cNvSpPr/>
            <p:nvPr/>
          </p:nvSpPr>
          <p:spPr>
            <a:xfrm>
              <a:off x="2890" y="0"/>
              <a:ext cx="959" cy="181"/>
            </a:xfrm>
            <a:prstGeom prst="rect">
              <a:avLst/>
            </a:prstGeom>
            <a:solidFill>
              <a:srgbClr val="59595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Roboto"/>
                <a:ea typeface="Roboto"/>
                <a:cs typeface="Roboto"/>
                <a:sym typeface="Roboto"/>
              </a:endParaRPr>
            </a:p>
          </p:txBody>
        </p:sp>
        <p:sp>
          <p:nvSpPr>
            <p:cNvPr id="305" name="Google Shape;305;p22"/>
            <p:cNvSpPr/>
            <p:nvPr/>
          </p:nvSpPr>
          <p:spPr>
            <a:xfrm>
              <a:off x="3842" y="0"/>
              <a:ext cx="963" cy="181"/>
            </a:xfrm>
            <a:prstGeom prst="rect">
              <a:avLst/>
            </a:prstGeom>
            <a:solidFill>
              <a:srgbClr val="A6A6A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Roboto"/>
                <a:ea typeface="Roboto"/>
                <a:cs typeface="Roboto"/>
                <a:sym typeface="Roboto"/>
              </a:endParaRPr>
            </a:p>
          </p:txBody>
        </p:sp>
        <p:sp>
          <p:nvSpPr>
            <p:cNvPr id="306" name="Google Shape;306;p22"/>
            <p:cNvSpPr/>
            <p:nvPr/>
          </p:nvSpPr>
          <p:spPr>
            <a:xfrm>
              <a:off x="4801" y="0"/>
              <a:ext cx="963" cy="181"/>
            </a:xfrm>
            <a:prstGeom prst="rect">
              <a:avLst/>
            </a:prstGeom>
            <a:solidFill>
              <a:srgbClr val="D0CEC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Roboto"/>
                <a:ea typeface="Roboto"/>
                <a:cs typeface="Roboto"/>
                <a:sym typeface="Roboto"/>
              </a:endParaRPr>
            </a:p>
          </p:txBody>
        </p:sp>
      </p:grpSp>
      <p:grpSp>
        <p:nvGrpSpPr>
          <p:cNvPr id="307" name="Google Shape;307;p22"/>
          <p:cNvGrpSpPr/>
          <p:nvPr/>
        </p:nvGrpSpPr>
        <p:grpSpPr>
          <a:xfrm>
            <a:off x="0" y="0"/>
            <a:ext cx="16260933" cy="383822"/>
            <a:chOff x="0" y="0"/>
            <a:chExt cx="5764" cy="181"/>
          </a:xfrm>
        </p:grpSpPr>
        <p:sp>
          <p:nvSpPr>
            <p:cNvPr id="308" name="Google Shape;308;p22"/>
            <p:cNvSpPr/>
            <p:nvPr/>
          </p:nvSpPr>
          <p:spPr>
            <a:xfrm>
              <a:off x="0" y="0"/>
              <a:ext cx="968" cy="181"/>
            </a:xfrm>
            <a:prstGeom prst="rect">
              <a:avLst/>
            </a:prstGeom>
            <a:solidFill>
              <a:srgbClr val="D8D8D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Roboto"/>
                <a:ea typeface="Roboto"/>
                <a:cs typeface="Roboto"/>
                <a:sym typeface="Roboto"/>
              </a:endParaRPr>
            </a:p>
          </p:txBody>
        </p:sp>
        <p:sp>
          <p:nvSpPr>
            <p:cNvPr id="309" name="Google Shape;309;p22"/>
            <p:cNvSpPr/>
            <p:nvPr/>
          </p:nvSpPr>
          <p:spPr>
            <a:xfrm>
              <a:off x="965" y="0"/>
              <a:ext cx="963" cy="181"/>
            </a:xfrm>
            <a:prstGeom prst="rect">
              <a:avLst/>
            </a:prstGeom>
            <a:solidFill>
              <a:srgbClr val="A5A5A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800">
                  <a:solidFill>
                    <a:schemeClr val="dk1"/>
                  </a:solidFill>
                  <a:latin typeface="Roboto"/>
                  <a:ea typeface="Roboto"/>
                  <a:cs typeface="Roboto"/>
                  <a:sym typeface="Roboto"/>
                </a:rPr>
                <a:t> </a:t>
              </a:r>
              <a:endParaRPr/>
            </a:p>
          </p:txBody>
        </p:sp>
        <p:sp>
          <p:nvSpPr>
            <p:cNvPr id="310" name="Google Shape;310;p22"/>
            <p:cNvSpPr/>
            <p:nvPr/>
          </p:nvSpPr>
          <p:spPr>
            <a:xfrm>
              <a:off x="1927" y="0"/>
              <a:ext cx="963" cy="181"/>
            </a:xfrm>
            <a:prstGeom prst="rect">
              <a:avLst/>
            </a:prstGeom>
            <a:solidFill>
              <a:srgbClr val="7F7F7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Roboto"/>
                <a:ea typeface="Roboto"/>
                <a:cs typeface="Roboto"/>
                <a:sym typeface="Roboto"/>
              </a:endParaRPr>
            </a:p>
          </p:txBody>
        </p:sp>
        <p:sp>
          <p:nvSpPr>
            <p:cNvPr id="311" name="Google Shape;311;p22"/>
            <p:cNvSpPr/>
            <p:nvPr/>
          </p:nvSpPr>
          <p:spPr>
            <a:xfrm>
              <a:off x="2890" y="0"/>
              <a:ext cx="959" cy="181"/>
            </a:xfrm>
            <a:prstGeom prst="rect">
              <a:avLst/>
            </a:prstGeom>
            <a:solidFill>
              <a:srgbClr val="59595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Roboto"/>
                <a:ea typeface="Roboto"/>
                <a:cs typeface="Roboto"/>
                <a:sym typeface="Roboto"/>
              </a:endParaRPr>
            </a:p>
          </p:txBody>
        </p:sp>
        <p:sp>
          <p:nvSpPr>
            <p:cNvPr id="312" name="Google Shape;312;p22"/>
            <p:cNvSpPr/>
            <p:nvPr/>
          </p:nvSpPr>
          <p:spPr>
            <a:xfrm>
              <a:off x="3842" y="0"/>
              <a:ext cx="963" cy="181"/>
            </a:xfrm>
            <a:prstGeom prst="rect">
              <a:avLst/>
            </a:prstGeom>
            <a:solidFill>
              <a:srgbClr val="A5A5A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Roboto"/>
                <a:ea typeface="Roboto"/>
                <a:cs typeface="Roboto"/>
                <a:sym typeface="Roboto"/>
              </a:endParaRPr>
            </a:p>
          </p:txBody>
        </p:sp>
        <p:sp>
          <p:nvSpPr>
            <p:cNvPr id="313" name="Google Shape;313;p22"/>
            <p:cNvSpPr/>
            <p:nvPr/>
          </p:nvSpPr>
          <p:spPr>
            <a:xfrm>
              <a:off x="4801" y="0"/>
              <a:ext cx="963" cy="181"/>
            </a:xfrm>
            <a:prstGeom prst="rect">
              <a:avLst/>
            </a:prstGeom>
            <a:solidFill>
              <a:srgbClr val="D0CEC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Roboto"/>
                <a:ea typeface="Roboto"/>
                <a:cs typeface="Roboto"/>
                <a:sym typeface="Roboto"/>
              </a:endParaRPr>
            </a:p>
          </p:txBody>
        </p:sp>
      </p:grpSp>
      <p:sp>
        <p:nvSpPr>
          <p:cNvPr id="314" name="Google Shape;314;p22"/>
          <p:cNvSpPr txBox="1"/>
          <p:nvPr>
            <p:ph idx="1" type="body"/>
          </p:nvPr>
        </p:nvSpPr>
        <p:spPr>
          <a:xfrm>
            <a:off x="1071325" y="857273"/>
            <a:ext cx="9178695" cy="1265959"/>
          </a:xfrm>
          <a:prstGeom prst="rect">
            <a:avLst/>
          </a:prstGeom>
          <a:noFill/>
          <a:ln>
            <a:noFill/>
          </a:ln>
        </p:spPr>
        <p:txBody>
          <a:bodyPr anchorCtr="0" anchor="t" bIns="45700" lIns="91425" spcFirstLastPara="1" rIns="91425" wrap="square" tIns="45700"/>
          <a:lstStyle>
            <a:lvl1pPr indent="-228600" lvl="0" marL="457200" marR="0" rtl="0" algn="l">
              <a:lnSpc>
                <a:spcPct val="112857"/>
              </a:lnSpc>
              <a:spcBef>
                <a:spcPts val="0"/>
              </a:spcBef>
              <a:spcAft>
                <a:spcPts val="0"/>
              </a:spcAft>
              <a:buClr>
                <a:srgbClr val="7F7F7F"/>
              </a:buClr>
              <a:buSzPts val="4200"/>
              <a:buFont typeface="Arial"/>
              <a:buNone/>
              <a:defRPr b="0" i="0" sz="4200">
                <a:solidFill>
                  <a:srgbClr val="7F7F7F"/>
                </a:solidFill>
                <a:latin typeface="Roboto"/>
                <a:ea typeface="Roboto"/>
                <a:cs typeface="Roboto"/>
                <a:sym typeface="Roboto"/>
              </a:defRPr>
            </a:lvl1pPr>
            <a:lvl2pPr indent="-482600" lvl="1" marL="914400" marR="0" rtl="0" algn="l">
              <a:lnSpc>
                <a:spcPct val="90000"/>
              </a:lnSpc>
              <a:spcBef>
                <a:spcPts val="888"/>
              </a:spcBef>
              <a:spcAft>
                <a:spcPts val="0"/>
              </a:spcAft>
              <a:buClr>
                <a:schemeClr val="dk1"/>
              </a:buClr>
              <a:buSzPts val="4000"/>
              <a:buFont typeface="Arial"/>
              <a:buChar char="•"/>
              <a:defRPr b="0" i="0" sz="4000" u="none" cap="none" strike="noStrike">
                <a:solidFill>
                  <a:schemeClr val="dk1"/>
                </a:solidFill>
                <a:latin typeface="Roboto"/>
                <a:ea typeface="Roboto"/>
                <a:cs typeface="Roboto"/>
                <a:sym typeface="Roboto"/>
              </a:defRPr>
            </a:lvl2pPr>
            <a:lvl3pPr indent="-431800" lvl="2" marL="13716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Roboto"/>
                <a:ea typeface="Roboto"/>
                <a:cs typeface="Roboto"/>
                <a:sym typeface="Roboto"/>
              </a:defRPr>
            </a:lvl3pPr>
            <a:lvl4pPr indent="-406400" lvl="3" marL="1828800" marR="0" rtl="0" algn="l">
              <a:lnSpc>
                <a:spcPct val="90000"/>
              </a:lnSpc>
              <a:spcBef>
                <a:spcPts val="888"/>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4pPr>
            <a:lvl5pPr indent="-406400" lvl="4" marL="2286000" marR="0" rtl="0" algn="l">
              <a:lnSpc>
                <a:spcPct val="90000"/>
              </a:lnSpc>
              <a:spcBef>
                <a:spcPts val="888"/>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5pPr>
            <a:lvl6pPr indent="-431800" lvl="5" marL="27432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6pPr>
            <a:lvl7pPr indent="-431800" lvl="6" marL="32004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7pPr>
            <a:lvl8pPr indent="-431800" lvl="7" marL="36576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8pPr>
            <a:lvl9pPr indent="-431800" lvl="8" marL="41148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9pPr>
          </a:lstStyle>
          <a:p/>
        </p:txBody>
      </p:sp>
      <p:sp>
        <p:nvSpPr>
          <p:cNvPr id="315" name="Google Shape;315;p22"/>
          <p:cNvSpPr/>
          <p:nvPr/>
        </p:nvSpPr>
        <p:spPr>
          <a:xfrm>
            <a:off x="10844463" y="0"/>
            <a:ext cx="5405188" cy="914400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Roboto"/>
              <a:ea typeface="Roboto"/>
              <a:cs typeface="Roboto"/>
              <a:sym typeface="Roboto"/>
            </a:endParaRPr>
          </a:p>
        </p:txBody>
      </p:sp>
      <p:sp>
        <p:nvSpPr>
          <p:cNvPr id="316" name="Google Shape;316;p22"/>
          <p:cNvSpPr txBox="1"/>
          <p:nvPr>
            <p:ph idx="2" type="body"/>
          </p:nvPr>
        </p:nvSpPr>
        <p:spPr>
          <a:xfrm>
            <a:off x="11381701" y="2761131"/>
            <a:ext cx="4174251" cy="4540566"/>
          </a:xfrm>
          <a:prstGeom prst="rect">
            <a:avLst/>
          </a:prstGeom>
          <a:noFill/>
          <a:ln>
            <a:noFill/>
          </a:ln>
        </p:spPr>
        <p:txBody>
          <a:bodyPr anchorCtr="0" anchor="ctr" bIns="45700" lIns="91425" spcFirstLastPara="1" rIns="91425" wrap="square" tIns="45700"/>
          <a:lstStyle>
            <a:lvl1pPr indent="-228600" lvl="0" marL="457200" marR="0" rtl="0" algn="l">
              <a:lnSpc>
                <a:spcPct val="133333"/>
              </a:lnSpc>
              <a:spcBef>
                <a:spcPts val="0"/>
              </a:spcBef>
              <a:spcAft>
                <a:spcPts val="0"/>
              </a:spcAft>
              <a:buClr>
                <a:schemeClr val="lt1"/>
              </a:buClr>
              <a:buSzPts val="2400"/>
              <a:buFont typeface="Arial"/>
              <a:buNone/>
              <a:defRPr b="1" i="0" sz="2400">
                <a:solidFill>
                  <a:schemeClr val="lt1"/>
                </a:solidFill>
                <a:latin typeface="Roboto"/>
                <a:ea typeface="Roboto"/>
                <a:cs typeface="Roboto"/>
                <a:sym typeface="Roboto"/>
              </a:defRPr>
            </a:lvl1pPr>
            <a:lvl2pPr indent="-228600" lvl="1" marL="914400" marR="0" rtl="0" algn="l">
              <a:lnSpc>
                <a:spcPct val="90000"/>
              </a:lnSpc>
              <a:spcBef>
                <a:spcPts val="888"/>
              </a:spcBef>
              <a:spcAft>
                <a:spcPts val="0"/>
              </a:spcAft>
              <a:buClr>
                <a:srgbClr val="757070"/>
              </a:buClr>
              <a:buSzPts val="4000"/>
              <a:buFont typeface="Arial"/>
              <a:buNone/>
              <a:defRPr b="0" i="0" sz="4000" u="none" cap="none" strike="noStrike">
                <a:solidFill>
                  <a:srgbClr val="757070"/>
                </a:solidFill>
                <a:latin typeface="Lato"/>
                <a:ea typeface="Lato"/>
                <a:cs typeface="Lato"/>
                <a:sym typeface="Lato"/>
              </a:defRPr>
            </a:lvl2pPr>
            <a:lvl3pPr indent="-228600" lvl="2" marL="1371600" marR="0" rtl="0" algn="l">
              <a:lnSpc>
                <a:spcPct val="90000"/>
              </a:lnSpc>
              <a:spcBef>
                <a:spcPts val="888"/>
              </a:spcBef>
              <a:spcAft>
                <a:spcPts val="0"/>
              </a:spcAft>
              <a:buClr>
                <a:srgbClr val="757070"/>
              </a:buClr>
              <a:buSzPts val="3200"/>
              <a:buFont typeface="Arial"/>
              <a:buNone/>
              <a:defRPr b="0" i="0" sz="3200" u="none" cap="none" strike="noStrike">
                <a:solidFill>
                  <a:srgbClr val="757070"/>
                </a:solidFill>
                <a:latin typeface="Lato"/>
                <a:ea typeface="Lato"/>
                <a:cs typeface="Lato"/>
                <a:sym typeface="Lato"/>
              </a:defRPr>
            </a:lvl3pPr>
            <a:lvl4pPr indent="-228600" lvl="3" marL="1828800" marR="0" rtl="0" algn="l">
              <a:lnSpc>
                <a:spcPct val="90000"/>
              </a:lnSpc>
              <a:spcBef>
                <a:spcPts val="888"/>
              </a:spcBef>
              <a:spcAft>
                <a:spcPts val="0"/>
              </a:spcAft>
              <a:buClr>
                <a:srgbClr val="757070"/>
              </a:buClr>
              <a:buSzPts val="2800"/>
              <a:buFont typeface="Arial"/>
              <a:buNone/>
              <a:defRPr b="0" i="0" sz="2800" u="none" cap="none" strike="noStrike">
                <a:solidFill>
                  <a:srgbClr val="757070"/>
                </a:solidFill>
                <a:latin typeface="Lato"/>
                <a:ea typeface="Lato"/>
                <a:cs typeface="Lato"/>
                <a:sym typeface="Lato"/>
              </a:defRPr>
            </a:lvl4pPr>
            <a:lvl5pPr indent="-228600" lvl="4" marL="2286000" marR="0" rtl="0" algn="l">
              <a:lnSpc>
                <a:spcPct val="90000"/>
              </a:lnSpc>
              <a:spcBef>
                <a:spcPts val="888"/>
              </a:spcBef>
              <a:spcAft>
                <a:spcPts val="0"/>
              </a:spcAft>
              <a:buClr>
                <a:srgbClr val="757070"/>
              </a:buClr>
              <a:buSzPts val="2800"/>
              <a:buFont typeface="Arial"/>
              <a:buNone/>
              <a:defRPr b="0" i="0" sz="2800" u="none" cap="none" strike="noStrike">
                <a:solidFill>
                  <a:srgbClr val="757070"/>
                </a:solidFill>
                <a:latin typeface="Lato"/>
                <a:ea typeface="Lato"/>
                <a:cs typeface="Lato"/>
                <a:sym typeface="Lato"/>
              </a:defRPr>
            </a:lvl5pPr>
            <a:lvl6pPr indent="-431800" lvl="5" marL="27432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6pPr>
            <a:lvl7pPr indent="-431800" lvl="6" marL="32004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7pPr>
            <a:lvl8pPr indent="-431800" lvl="7" marL="36576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8pPr>
            <a:lvl9pPr indent="-431800" lvl="8" marL="41148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9pPr>
          </a:lstStyle>
          <a:p/>
        </p:txBody>
      </p:sp>
      <p:pic>
        <p:nvPicPr>
          <p:cNvPr id="317" name="Google Shape;317;p22"/>
          <p:cNvPicPr preferRelativeResize="0"/>
          <p:nvPr/>
        </p:nvPicPr>
        <p:blipFill rotWithShape="1">
          <a:blip r:embed="rId2">
            <a:alphaModFix/>
          </a:blip>
          <a:srcRect b="0" l="0" r="0" t="0"/>
          <a:stretch/>
        </p:blipFill>
        <p:spPr>
          <a:xfrm>
            <a:off x="11129645" y="544591"/>
            <a:ext cx="4678362" cy="2074368"/>
          </a:xfrm>
          <a:prstGeom prst="rect">
            <a:avLst/>
          </a:prstGeom>
          <a:noFill/>
          <a:ln>
            <a:noFill/>
          </a:ln>
        </p:spPr>
      </p:pic>
      <p:sp>
        <p:nvSpPr>
          <p:cNvPr id="318" name="Google Shape;318;p22"/>
          <p:cNvSpPr/>
          <p:nvPr>
            <p:ph idx="3" type="pic"/>
          </p:nvPr>
        </p:nvSpPr>
        <p:spPr>
          <a:xfrm>
            <a:off x="539212" y="3227660"/>
            <a:ext cx="1239858" cy="1239858"/>
          </a:xfrm>
          <a:prstGeom prst="ellipse">
            <a:avLst/>
          </a:prstGeom>
          <a:noFill/>
          <a:ln>
            <a:noFill/>
          </a:ln>
        </p:spPr>
        <p:txBody>
          <a:bodyPr anchorCtr="0" anchor="t" bIns="45700" lIns="91425" spcFirstLastPara="1" rIns="91425" wrap="square" tIns="45700"/>
          <a:lstStyle>
            <a:lvl1pPr lvl="0" marR="0" rtl="0" algn="ctr">
              <a:lnSpc>
                <a:spcPct val="90000"/>
              </a:lnSpc>
              <a:spcBef>
                <a:spcPts val="1778"/>
              </a:spcBef>
              <a:spcAft>
                <a:spcPts val="0"/>
              </a:spcAft>
              <a:buClr>
                <a:schemeClr val="dk1"/>
              </a:buClr>
              <a:buSzPts val="2000"/>
              <a:buFont typeface="Arial"/>
              <a:buNone/>
              <a:defRPr sz="2000">
                <a:solidFill>
                  <a:schemeClr val="dk1"/>
                </a:solidFill>
                <a:latin typeface="Roboto"/>
                <a:ea typeface="Roboto"/>
                <a:cs typeface="Roboto"/>
                <a:sym typeface="Roboto"/>
              </a:defRPr>
            </a:lvl1pPr>
            <a:lvl2pPr lvl="1" marR="0" rtl="0" algn="l">
              <a:lnSpc>
                <a:spcPct val="90000"/>
              </a:lnSpc>
              <a:spcBef>
                <a:spcPts val="888"/>
              </a:spcBef>
              <a:spcAft>
                <a:spcPts val="0"/>
              </a:spcAft>
              <a:buClr>
                <a:schemeClr val="dk1"/>
              </a:buClr>
              <a:buSzPts val="4000"/>
              <a:buFont typeface="Arial"/>
              <a:buChar char="•"/>
              <a:defRPr b="0" i="0" sz="4000" u="none" cap="none" strike="noStrike">
                <a:solidFill>
                  <a:schemeClr val="dk1"/>
                </a:solidFill>
                <a:latin typeface="Roboto"/>
                <a:ea typeface="Roboto"/>
                <a:cs typeface="Roboto"/>
                <a:sym typeface="Roboto"/>
              </a:defRPr>
            </a:lvl2pPr>
            <a:lvl3pPr lvl="2"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Roboto"/>
                <a:ea typeface="Roboto"/>
                <a:cs typeface="Roboto"/>
                <a:sym typeface="Roboto"/>
              </a:defRPr>
            </a:lvl3pPr>
            <a:lvl4pPr lvl="3" marR="0" rtl="0" algn="l">
              <a:lnSpc>
                <a:spcPct val="90000"/>
              </a:lnSpc>
              <a:spcBef>
                <a:spcPts val="888"/>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4pPr>
            <a:lvl5pPr lvl="4" marR="0" rtl="0" algn="l">
              <a:lnSpc>
                <a:spcPct val="90000"/>
              </a:lnSpc>
              <a:spcBef>
                <a:spcPts val="888"/>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5pPr>
            <a:lvl6pPr lvl="5"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6pPr>
            <a:lvl7pPr lvl="6"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7pPr>
            <a:lvl8pPr lvl="7"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8pPr>
            <a:lvl9pPr lvl="8"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9pPr>
          </a:lstStyle>
          <a:p/>
        </p:txBody>
      </p:sp>
      <p:grpSp>
        <p:nvGrpSpPr>
          <p:cNvPr id="319" name="Google Shape;319;p22"/>
          <p:cNvGrpSpPr/>
          <p:nvPr/>
        </p:nvGrpSpPr>
        <p:grpSpPr>
          <a:xfrm>
            <a:off x="2193705" y="2663156"/>
            <a:ext cx="3041790" cy="2493704"/>
            <a:chOff x="4754673" y="3776276"/>
            <a:chExt cx="2377853" cy="2042561"/>
          </a:xfrm>
        </p:grpSpPr>
        <p:sp>
          <p:nvSpPr>
            <p:cNvPr id="320" name="Google Shape;320;p22"/>
            <p:cNvSpPr txBox="1"/>
            <p:nvPr/>
          </p:nvSpPr>
          <p:spPr>
            <a:xfrm>
              <a:off x="5020572" y="3776276"/>
              <a:ext cx="1846054" cy="428563"/>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0" i="0" lang="en-US" sz="2800">
                  <a:solidFill>
                    <a:srgbClr val="AEABAB"/>
                  </a:solidFill>
                  <a:latin typeface="Roboto Medium"/>
                  <a:ea typeface="Roboto Medium"/>
                  <a:cs typeface="Roboto Medium"/>
                  <a:sym typeface="Roboto Medium"/>
                </a:rPr>
                <a:t>Tópico 01</a:t>
              </a:r>
              <a:endParaRPr/>
            </a:p>
          </p:txBody>
        </p:sp>
        <p:sp>
          <p:nvSpPr>
            <p:cNvPr id="321" name="Google Shape;321;p22"/>
            <p:cNvSpPr/>
            <p:nvPr/>
          </p:nvSpPr>
          <p:spPr>
            <a:xfrm>
              <a:off x="4754673" y="4330106"/>
              <a:ext cx="2377853" cy="1488731"/>
            </a:xfrm>
            <a:prstGeom prst="rect">
              <a:avLst/>
            </a:prstGeom>
            <a:noFill/>
            <a:ln>
              <a:noFill/>
            </a:ln>
          </p:spPr>
          <p:txBody>
            <a:bodyPr anchorCtr="0" anchor="t" bIns="0" lIns="0" spcFirstLastPara="1" rIns="0" wrap="square" tIns="0">
              <a:noAutofit/>
            </a:bodyPr>
            <a:lstStyle/>
            <a:p>
              <a:pPr indent="0" lvl="0" marL="0" marR="0" rtl="0" algn="ctr">
                <a:lnSpc>
                  <a:spcPct val="120000"/>
                </a:lnSpc>
                <a:spcBef>
                  <a:spcPts val="0"/>
                </a:spcBef>
                <a:spcAft>
                  <a:spcPts val="0"/>
                </a:spcAft>
                <a:buNone/>
              </a:pPr>
              <a:r>
                <a:rPr b="0" i="0" lang="en-US" sz="2000">
                  <a:solidFill>
                    <a:schemeClr val="dk1"/>
                  </a:solidFill>
                  <a:latin typeface="Roboto Light"/>
                  <a:ea typeface="Roboto Light"/>
                  <a:cs typeface="Roboto Light"/>
                  <a:sym typeface="Roboto Light"/>
                </a:rPr>
                <a:t>Lorem ipsum dolor sit amet, consec tetur adipiscing elit. at efficitur tortor. Donec congue odio bibendum</a:t>
              </a:r>
              <a:endParaRPr b="0" i="0" sz="2000">
                <a:solidFill>
                  <a:schemeClr val="dk1"/>
                </a:solidFill>
                <a:latin typeface="Roboto Light"/>
                <a:ea typeface="Roboto Light"/>
                <a:cs typeface="Roboto Light"/>
                <a:sym typeface="Roboto Light"/>
              </a:endParaRPr>
            </a:p>
          </p:txBody>
        </p:sp>
        <p:cxnSp>
          <p:nvCxnSpPr>
            <p:cNvPr id="322" name="Google Shape;322;p22"/>
            <p:cNvCxnSpPr/>
            <p:nvPr/>
          </p:nvCxnSpPr>
          <p:spPr>
            <a:xfrm rot="10800000">
              <a:off x="5759141" y="5296342"/>
              <a:ext cx="368916" cy="0"/>
            </a:xfrm>
            <a:prstGeom prst="straightConnector1">
              <a:avLst/>
            </a:prstGeom>
            <a:noFill/>
            <a:ln cap="flat" cmpd="sng" w="19050">
              <a:solidFill>
                <a:srgbClr val="999999"/>
              </a:solidFill>
              <a:prstDash val="solid"/>
              <a:miter lim="800000"/>
              <a:headEnd len="sm" w="sm" type="none"/>
              <a:tailEnd len="sm" w="sm" type="none"/>
            </a:ln>
          </p:spPr>
        </p:cxnSp>
      </p:grpSp>
      <p:sp>
        <p:nvSpPr>
          <p:cNvPr id="323" name="Google Shape;323;p22"/>
          <p:cNvSpPr/>
          <p:nvPr>
            <p:ph idx="4" type="pic"/>
          </p:nvPr>
        </p:nvSpPr>
        <p:spPr>
          <a:xfrm>
            <a:off x="5454392" y="3227660"/>
            <a:ext cx="1239858" cy="1239858"/>
          </a:xfrm>
          <a:prstGeom prst="ellipse">
            <a:avLst/>
          </a:prstGeom>
          <a:noFill/>
          <a:ln>
            <a:noFill/>
          </a:ln>
        </p:spPr>
        <p:txBody>
          <a:bodyPr anchorCtr="0" anchor="t" bIns="45700" lIns="91425" spcFirstLastPara="1" rIns="91425" wrap="square" tIns="45700"/>
          <a:lstStyle>
            <a:lvl1pPr lvl="0" marR="0" rtl="0" algn="ctr">
              <a:lnSpc>
                <a:spcPct val="90000"/>
              </a:lnSpc>
              <a:spcBef>
                <a:spcPts val="1778"/>
              </a:spcBef>
              <a:spcAft>
                <a:spcPts val="0"/>
              </a:spcAft>
              <a:buClr>
                <a:schemeClr val="dk1"/>
              </a:buClr>
              <a:buSzPts val="2000"/>
              <a:buFont typeface="Arial"/>
              <a:buNone/>
              <a:defRPr sz="2000">
                <a:solidFill>
                  <a:schemeClr val="dk1"/>
                </a:solidFill>
                <a:latin typeface="Roboto"/>
                <a:ea typeface="Roboto"/>
                <a:cs typeface="Roboto"/>
                <a:sym typeface="Roboto"/>
              </a:defRPr>
            </a:lvl1pPr>
            <a:lvl2pPr lvl="1" marR="0" rtl="0" algn="l">
              <a:lnSpc>
                <a:spcPct val="90000"/>
              </a:lnSpc>
              <a:spcBef>
                <a:spcPts val="888"/>
              </a:spcBef>
              <a:spcAft>
                <a:spcPts val="0"/>
              </a:spcAft>
              <a:buClr>
                <a:schemeClr val="dk1"/>
              </a:buClr>
              <a:buSzPts val="4000"/>
              <a:buFont typeface="Arial"/>
              <a:buChar char="•"/>
              <a:defRPr b="0" i="0" sz="4000" u="none" cap="none" strike="noStrike">
                <a:solidFill>
                  <a:schemeClr val="dk1"/>
                </a:solidFill>
                <a:latin typeface="Roboto"/>
                <a:ea typeface="Roboto"/>
                <a:cs typeface="Roboto"/>
                <a:sym typeface="Roboto"/>
              </a:defRPr>
            </a:lvl2pPr>
            <a:lvl3pPr lvl="2"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Roboto"/>
                <a:ea typeface="Roboto"/>
                <a:cs typeface="Roboto"/>
                <a:sym typeface="Roboto"/>
              </a:defRPr>
            </a:lvl3pPr>
            <a:lvl4pPr lvl="3" marR="0" rtl="0" algn="l">
              <a:lnSpc>
                <a:spcPct val="90000"/>
              </a:lnSpc>
              <a:spcBef>
                <a:spcPts val="888"/>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4pPr>
            <a:lvl5pPr lvl="4" marR="0" rtl="0" algn="l">
              <a:lnSpc>
                <a:spcPct val="90000"/>
              </a:lnSpc>
              <a:spcBef>
                <a:spcPts val="888"/>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5pPr>
            <a:lvl6pPr lvl="5"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6pPr>
            <a:lvl7pPr lvl="6"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7pPr>
            <a:lvl8pPr lvl="7"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8pPr>
            <a:lvl9pPr lvl="8"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9pPr>
          </a:lstStyle>
          <a:p/>
        </p:txBody>
      </p:sp>
      <p:sp>
        <p:nvSpPr>
          <p:cNvPr id="324" name="Google Shape;324;p22"/>
          <p:cNvSpPr/>
          <p:nvPr>
            <p:ph idx="5" type="pic"/>
          </p:nvPr>
        </p:nvSpPr>
        <p:spPr>
          <a:xfrm>
            <a:off x="539212" y="6145177"/>
            <a:ext cx="1239858" cy="1239858"/>
          </a:xfrm>
          <a:prstGeom prst="ellipse">
            <a:avLst/>
          </a:prstGeom>
          <a:noFill/>
          <a:ln>
            <a:noFill/>
          </a:ln>
        </p:spPr>
        <p:txBody>
          <a:bodyPr anchorCtr="0" anchor="t" bIns="45700" lIns="91425" spcFirstLastPara="1" rIns="91425" wrap="square" tIns="45700"/>
          <a:lstStyle>
            <a:lvl1pPr lvl="0" marR="0" rtl="0" algn="ctr">
              <a:lnSpc>
                <a:spcPct val="90000"/>
              </a:lnSpc>
              <a:spcBef>
                <a:spcPts val="1778"/>
              </a:spcBef>
              <a:spcAft>
                <a:spcPts val="0"/>
              </a:spcAft>
              <a:buClr>
                <a:schemeClr val="dk1"/>
              </a:buClr>
              <a:buSzPts val="2000"/>
              <a:buFont typeface="Arial"/>
              <a:buNone/>
              <a:defRPr sz="2000">
                <a:solidFill>
                  <a:schemeClr val="dk1"/>
                </a:solidFill>
                <a:latin typeface="Roboto"/>
                <a:ea typeface="Roboto"/>
                <a:cs typeface="Roboto"/>
                <a:sym typeface="Roboto"/>
              </a:defRPr>
            </a:lvl1pPr>
            <a:lvl2pPr lvl="1" marR="0" rtl="0" algn="l">
              <a:lnSpc>
                <a:spcPct val="90000"/>
              </a:lnSpc>
              <a:spcBef>
                <a:spcPts val="888"/>
              </a:spcBef>
              <a:spcAft>
                <a:spcPts val="0"/>
              </a:spcAft>
              <a:buClr>
                <a:schemeClr val="dk1"/>
              </a:buClr>
              <a:buSzPts val="4000"/>
              <a:buFont typeface="Arial"/>
              <a:buChar char="•"/>
              <a:defRPr b="0" i="0" sz="4000" u="none" cap="none" strike="noStrike">
                <a:solidFill>
                  <a:schemeClr val="dk1"/>
                </a:solidFill>
                <a:latin typeface="Roboto"/>
                <a:ea typeface="Roboto"/>
                <a:cs typeface="Roboto"/>
                <a:sym typeface="Roboto"/>
              </a:defRPr>
            </a:lvl2pPr>
            <a:lvl3pPr lvl="2"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Roboto"/>
                <a:ea typeface="Roboto"/>
                <a:cs typeface="Roboto"/>
                <a:sym typeface="Roboto"/>
              </a:defRPr>
            </a:lvl3pPr>
            <a:lvl4pPr lvl="3" marR="0" rtl="0" algn="l">
              <a:lnSpc>
                <a:spcPct val="90000"/>
              </a:lnSpc>
              <a:spcBef>
                <a:spcPts val="888"/>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4pPr>
            <a:lvl5pPr lvl="4" marR="0" rtl="0" algn="l">
              <a:lnSpc>
                <a:spcPct val="90000"/>
              </a:lnSpc>
              <a:spcBef>
                <a:spcPts val="888"/>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5pPr>
            <a:lvl6pPr lvl="5"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6pPr>
            <a:lvl7pPr lvl="6"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7pPr>
            <a:lvl8pPr lvl="7"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8pPr>
            <a:lvl9pPr lvl="8"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9pPr>
          </a:lstStyle>
          <a:p/>
        </p:txBody>
      </p:sp>
      <p:sp>
        <p:nvSpPr>
          <p:cNvPr id="325" name="Google Shape;325;p22"/>
          <p:cNvSpPr/>
          <p:nvPr>
            <p:ph idx="6" type="pic"/>
          </p:nvPr>
        </p:nvSpPr>
        <p:spPr>
          <a:xfrm>
            <a:off x="5454392" y="6145177"/>
            <a:ext cx="1239858" cy="1239858"/>
          </a:xfrm>
          <a:prstGeom prst="ellipse">
            <a:avLst/>
          </a:prstGeom>
          <a:noFill/>
          <a:ln>
            <a:noFill/>
          </a:ln>
        </p:spPr>
        <p:txBody>
          <a:bodyPr anchorCtr="0" anchor="t" bIns="45700" lIns="91425" spcFirstLastPara="1" rIns="91425" wrap="square" tIns="45700"/>
          <a:lstStyle>
            <a:lvl1pPr lvl="0" marR="0" rtl="0" algn="ctr">
              <a:lnSpc>
                <a:spcPct val="90000"/>
              </a:lnSpc>
              <a:spcBef>
                <a:spcPts val="1778"/>
              </a:spcBef>
              <a:spcAft>
                <a:spcPts val="0"/>
              </a:spcAft>
              <a:buClr>
                <a:schemeClr val="dk1"/>
              </a:buClr>
              <a:buSzPts val="2000"/>
              <a:buFont typeface="Arial"/>
              <a:buNone/>
              <a:defRPr sz="2000">
                <a:solidFill>
                  <a:schemeClr val="dk1"/>
                </a:solidFill>
                <a:latin typeface="Roboto"/>
                <a:ea typeface="Roboto"/>
                <a:cs typeface="Roboto"/>
                <a:sym typeface="Roboto"/>
              </a:defRPr>
            </a:lvl1pPr>
            <a:lvl2pPr lvl="1" marR="0" rtl="0" algn="l">
              <a:lnSpc>
                <a:spcPct val="90000"/>
              </a:lnSpc>
              <a:spcBef>
                <a:spcPts val="888"/>
              </a:spcBef>
              <a:spcAft>
                <a:spcPts val="0"/>
              </a:spcAft>
              <a:buClr>
                <a:schemeClr val="dk1"/>
              </a:buClr>
              <a:buSzPts val="4000"/>
              <a:buFont typeface="Arial"/>
              <a:buChar char="•"/>
              <a:defRPr b="0" i="0" sz="4000" u="none" cap="none" strike="noStrike">
                <a:solidFill>
                  <a:schemeClr val="dk1"/>
                </a:solidFill>
                <a:latin typeface="Roboto"/>
                <a:ea typeface="Roboto"/>
                <a:cs typeface="Roboto"/>
                <a:sym typeface="Roboto"/>
              </a:defRPr>
            </a:lvl2pPr>
            <a:lvl3pPr lvl="2"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Roboto"/>
                <a:ea typeface="Roboto"/>
                <a:cs typeface="Roboto"/>
                <a:sym typeface="Roboto"/>
              </a:defRPr>
            </a:lvl3pPr>
            <a:lvl4pPr lvl="3" marR="0" rtl="0" algn="l">
              <a:lnSpc>
                <a:spcPct val="90000"/>
              </a:lnSpc>
              <a:spcBef>
                <a:spcPts val="888"/>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4pPr>
            <a:lvl5pPr lvl="4" marR="0" rtl="0" algn="l">
              <a:lnSpc>
                <a:spcPct val="90000"/>
              </a:lnSpc>
              <a:spcBef>
                <a:spcPts val="888"/>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5pPr>
            <a:lvl6pPr lvl="5"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6pPr>
            <a:lvl7pPr lvl="6"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7pPr>
            <a:lvl8pPr lvl="7"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8pPr>
            <a:lvl9pPr lvl="8"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9pPr>
          </a:lstStyle>
          <a:p/>
        </p:txBody>
      </p:sp>
      <p:grpSp>
        <p:nvGrpSpPr>
          <p:cNvPr id="326" name="Google Shape;326;p22"/>
          <p:cNvGrpSpPr/>
          <p:nvPr/>
        </p:nvGrpSpPr>
        <p:grpSpPr>
          <a:xfrm>
            <a:off x="7108974" y="2663156"/>
            <a:ext cx="3041790" cy="2493704"/>
            <a:chOff x="4754673" y="3776276"/>
            <a:chExt cx="2377853" cy="2042561"/>
          </a:xfrm>
        </p:grpSpPr>
        <p:sp>
          <p:nvSpPr>
            <p:cNvPr id="327" name="Google Shape;327;p22"/>
            <p:cNvSpPr txBox="1"/>
            <p:nvPr/>
          </p:nvSpPr>
          <p:spPr>
            <a:xfrm>
              <a:off x="5020572" y="3776276"/>
              <a:ext cx="1846054" cy="428563"/>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0" i="0" lang="en-US" sz="2800">
                  <a:solidFill>
                    <a:srgbClr val="AEABAB"/>
                  </a:solidFill>
                  <a:latin typeface="Roboto Medium"/>
                  <a:ea typeface="Roboto Medium"/>
                  <a:cs typeface="Roboto Medium"/>
                  <a:sym typeface="Roboto Medium"/>
                </a:rPr>
                <a:t>Tópico 02</a:t>
              </a:r>
              <a:endParaRPr/>
            </a:p>
          </p:txBody>
        </p:sp>
        <p:sp>
          <p:nvSpPr>
            <p:cNvPr id="328" name="Google Shape;328;p22"/>
            <p:cNvSpPr/>
            <p:nvPr/>
          </p:nvSpPr>
          <p:spPr>
            <a:xfrm>
              <a:off x="4754673" y="4330106"/>
              <a:ext cx="2377853" cy="1488731"/>
            </a:xfrm>
            <a:prstGeom prst="rect">
              <a:avLst/>
            </a:prstGeom>
            <a:noFill/>
            <a:ln>
              <a:noFill/>
            </a:ln>
          </p:spPr>
          <p:txBody>
            <a:bodyPr anchorCtr="0" anchor="t" bIns="0" lIns="0" spcFirstLastPara="1" rIns="0" wrap="square" tIns="0">
              <a:noAutofit/>
            </a:bodyPr>
            <a:lstStyle/>
            <a:p>
              <a:pPr indent="0" lvl="0" marL="0" marR="0" rtl="0" algn="ctr">
                <a:lnSpc>
                  <a:spcPct val="120000"/>
                </a:lnSpc>
                <a:spcBef>
                  <a:spcPts val="0"/>
                </a:spcBef>
                <a:spcAft>
                  <a:spcPts val="0"/>
                </a:spcAft>
                <a:buNone/>
              </a:pPr>
              <a:r>
                <a:rPr b="0" i="0" lang="en-US" sz="2000">
                  <a:solidFill>
                    <a:schemeClr val="dk1"/>
                  </a:solidFill>
                  <a:latin typeface="Roboto Light"/>
                  <a:ea typeface="Roboto Light"/>
                  <a:cs typeface="Roboto Light"/>
                  <a:sym typeface="Roboto Light"/>
                </a:rPr>
                <a:t>Lorem ipsum dolor sit amet, consec tetur adipiscing elit. at efficitur tortor. Donec congue odio bibendum</a:t>
              </a:r>
              <a:endParaRPr b="0" i="0" sz="2000">
                <a:solidFill>
                  <a:schemeClr val="dk1"/>
                </a:solidFill>
                <a:latin typeface="Roboto Light"/>
                <a:ea typeface="Roboto Light"/>
                <a:cs typeface="Roboto Light"/>
                <a:sym typeface="Roboto Light"/>
              </a:endParaRPr>
            </a:p>
          </p:txBody>
        </p:sp>
        <p:cxnSp>
          <p:nvCxnSpPr>
            <p:cNvPr id="329" name="Google Shape;329;p22"/>
            <p:cNvCxnSpPr/>
            <p:nvPr/>
          </p:nvCxnSpPr>
          <p:spPr>
            <a:xfrm rot="10800000">
              <a:off x="5759141" y="5296342"/>
              <a:ext cx="368916" cy="0"/>
            </a:xfrm>
            <a:prstGeom prst="straightConnector1">
              <a:avLst/>
            </a:prstGeom>
            <a:noFill/>
            <a:ln cap="flat" cmpd="sng" w="19050">
              <a:solidFill>
                <a:srgbClr val="999999"/>
              </a:solidFill>
              <a:prstDash val="solid"/>
              <a:miter lim="800000"/>
              <a:headEnd len="sm" w="sm" type="none"/>
              <a:tailEnd len="sm" w="sm" type="none"/>
            </a:ln>
          </p:spPr>
        </p:cxnSp>
      </p:grpSp>
      <p:grpSp>
        <p:nvGrpSpPr>
          <p:cNvPr id="330" name="Google Shape;330;p22"/>
          <p:cNvGrpSpPr/>
          <p:nvPr/>
        </p:nvGrpSpPr>
        <p:grpSpPr>
          <a:xfrm>
            <a:off x="2193705" y="5793022"/>
            <a:ext cx="3041790" cy="2493704"/>
            <a:chOff x="4754673" y="3776276"/>
            <a:chExt cx="2377853" cy="2042561"/>
          </a:xfrm>
        </p:grpSpPr>
        <p:sp>
          <p:nvSpPr>
            <p:cNvPr id="331" name="Google Shape;331;p22"/>
            <p:cNvSpPr txBox="1"/>
            <p:nvPr/>
          </p:nvSpPr>
          <p:spPr>
            <a:xfrm>
              <a:off x="5020572" y="3776276"/>
              <a:ext cx="1846054" cy="428563"/>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0" i="0" lang="en-US" sz="2800">
                  <a:solidFill>
                    <a:srgbClr val="AEABAB"/>
                  </a:solidFill>
                  <a:latin typeface="Roboto Medium"/>
                  <a:ea typeface="Roboto Medium"/>
                  <a:cs typeface="Roboto Medium"/>
                  <a:sym typeface="Roboto Medium"/>
                </a:rPr>
                <a:t>Tópico 03</a:t>
              </a:r>
              <a:endParaRPr/>
            </a:p>
          </p:txBody>
        </p:sp>
        <p:sp>
          <p:nvSpPr>
            <p:cNvPr id="332" name="Google Shape;332;p22"/>
            <p:cNvSpPr/>
            <p:nvPr/>
          </p:nvSpPr>
          <p:spPr>
            <a:xfrm>
              <a:off x="4754673" y="4330106"/>
              <a:ext cx="2377853" cy="1488731"/>
            </a:xfrm>
            <a:prstGeom prst="rect">
              <a:avLst/>
            </a:prstGeom>
            <a:noFill/>
            <a:ln>
              <a:noFill/>
            </a:ln>
          </p:spPr>
          <p:txBody>
            <a:bodyPr anchorCtr="0" anchor="t" bIns="0" lIns="0" spcFirstLastPara="1" rIns="0" wrap="square" tIns="0">
              <a:noAutofit/>
            </a:bodyPr>
            <a:lstStyle/>
            <a:p>
              <a:pPr indent="0" lvl="0" marL="0" marR="0" rtl="0" algn="ctr">
                <a:lnSpc>
                  <a:spcPct val="120000"/>
                </a:lnSpc>
                <a:spcBef>
                  <a:spcPts val="0"/>
                </a:spcBef>
                <a:spcAft>
                  <a:spcPts val="0"/>
                </a:spcAft>
                <a:buNone/>
              </a:pPr>
              <a:r>
                <a:rPr b="0" i="0" lang="en-US" sz="2000">
                  <a:solidFill>
                    <a:schemeClr val="dk1"/>
                  </a:solidFill>
                  <a:latin typeface="Roboto Light"/>
                  <a:ea typeface="Roboto Light"/>
                  <a:cs typeface="Roboto Light"/>
                  <a:sym typeface="Roboto Light"/>
                </a:rPr>
                <a:t>Lorem ipsum dolor sit amet, consec tetur adipiscing elit. at efficitur tortor. Donec congue odio bibendum</a:t>
              </a:r>
              <a:endParaRPr b="0" i="0" sz="2000">
                <a:solidFill>
                  <a:schemeClr val="dk1"/>
                </a:solidFill>
                <a:latin typeface="Roboto Light"/>
                <a:ea typeface="Roboto Light"/>
                <a:cs typeface="Roboto Light"/>
                <a:sym typeface="Roboto Light"/>
              </a:endParaRPr>
            </a:p>
          </p:txBody>
        </p:sp>
        <p:cxnSp>
          <p:nvCxnSpPr>
            <p:cNvPr id="333" name="Google Shape;333;p22"/>
            <p:cNvCxnSpPr/>
            <p:nvPr/>
          </p:nvCxnSpPr>
          <p:spPr>
            <a:xfrm rot="10800000">
              <a:off x="5759141" y="5296342"/>
              <a:ext cx="368916" cy="0"/>
            </a:xfrm>
            <a:prstGeom prst="straightConnector1">
              <a:avLst/>
            </a:prstGeom>
            <a:noFill/>
            <a:ln cap="flat" cmpd="sng" w="19050">
              <a:solidFill>
                <a:srgbClr val="999999"/>
              </a:solidFill>
              <a:prstDash val="solid"/>
              <a:miter lim="800000"/>
              <a:headEnd len="sm" w="sm" type="none"/>
              <a:tailEnd len="sm" w="sm" type="none"/>
            </a:ln>
          </p:spPr>
        </p:cxnSp>
      </p:grpSp>
      <p:grpSp>
        <p:nvGrpSpPr>
          <p:cNvPr id="334" name="Google Shape;334;p22"/>
          <p:cNvGrpSpPr/>
          <p:nvPr/>
        </p:nvGrpSpPr>
        <p:grpSpPr>
          <a:xfrm>
            <a:off x="7108974" y="5793022"/>
            <a:ext cx="3041790" cy="2493704"/>
            <a:chOff x="4754673" y="3776276"/>
            <a:chExt cx="2377853" cy="2042561"/>
          </a:xfrm>
        </p:grpSpPr>
        <p:sp>
          <p:nvSpPr>
            <p:cNvPr id="335" name="Google Shape;335;p22"/>
            <p:cNvSpPr txBox="1"/>
            <p:nvPr/>
          </p:nvSpPr>
          <p:spPr>
            <a:xfrm>
              <a:off x="5020572" y="3776276"/>
              <a:ext cx="1846054" cy="428563"/>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0" i="0" lang="en-US" sz="2800">
                  <a:solidFill>
                    <a:srgbClr val="AEABAB"/>
                  </a:solidFill>
                  <a:latin typeface="Roboto Medium"/>
                  <a:ea typeface="Roboto Medium"/>
                  <a:cs typeface="Roboto Medium"/>
                  <a:sym typeface="Roboto Medium"/>
                </a:rPr>
                <a:t>Tópico 04</a:t>
              </a:r>
              <a:endParaRPr/>
            </a:p>
          </p:txBody>
        </p:sp>
        <p:sp>
          <p:nvSpPr>
            <p:cNvPr id="336" name="Google Shape;336;p22"/>
            <p:cNvSpPr/>
            <p:nvPr/>
          </p:nvSpPr>
          <p:spPr>
            <a:xfrm>
              <a:off x="4754673" y="4330106"/>
              <a:ext cx="2377853" cy="1488731"/>
            </a:xfrm>
            <a:prstGeom prst="rect">
              <a:avLst/>
            </a:prstGeom>
            <a:noFill/>
            <a:ln>
              <a:noFill/>
            </a:ln>
          </p:spPr>
          <p:txBody>
            <a:bodyPr anchorCtr="0" anchor="t" bIns="0" lIns="0" spcFirstLastPara="1" rIns="0" wrap="square" tIns="0">
              <a:noAutofit/>
            </a:bodyPr>
            <a:lstStyle/>
            <a:p>
              <a:pPr indent="0" lvl="0" marL="0" marR="0" rtl="0" algn="ctr">
                <a:lnSpc>
                  <a:spcPct val="120000"/>
                </a:lnSpc>
                <a:spcBef>
                  <a:spcPts val="0"/>
                </a:spcBef>
                <a:spcAft>
                  <a:spcPts val="0"/>
                </a:spcAft>
                <a:buNone/>
              </a:pPr>
              <a:r>
                <a:rPr b="0" i="0" lang="en-US" sz="2000">
                  <a:solidFill>
                    <a:schemeClr val="dk1"/>
                  </a:solidFill>
                  <a:latin typeface="Roboto Light"/>
                  <a:ea typeface="Roboto Light"/>
                  <a:cs typeface="Roboto Light"/>
                  <a:sym typeface="Roboto Light"/>
                </a:rPr>
                <a:t>Lorem ipsum dolor sit amet, consec tetur adipiscing elit. at efficitur tortor. Donec congue odio bibendum</a:t>
              </a:r>
              <a:endParaRPr b="0" i="0" sz="2000">
                <a:solidFill>
                  <a:schemeClr val="dk1"/>
                </a:solidFill>
                <a:latin typeface="Roboto Light"/>
                <a:ea typeface="Roboto Light"/>
                <a:cs typeface="Roboto Light"/>
                <a:sym typeface="Roboto Light"/>
              </a:endParaRPr>
            </a:p>
          </p:txBody>
        </p:sp>
        <p:cxnSp>
          <p:nvCxnSpPr>
            <p:cNvPr id="337" name="Google Shape;337;p22"/>
            <p:cNvCxnSpPr/>
            <p:nvPr/>
          </p:nvCxnSpPr>
          <p:spPr>
            <a:xfrm rot="10800000">
              <a:off x="5759141" y="5296342"/>
              <a:ext cx="368916" cy="0"/>
            </a:xfrm>
            <a:prstGeom prst="straightConnector1">
              <a:avLst/>
            </a:prstGeom>
            <a:noFill/>
            <a:ln cap="flat" cmpd="sng" w="19050">
              <a:solidFill>
                <a:srgbClr val="999999"/>
              </a:solidFill>
              <a:prstDash val="solid"/>
              <a:miter lim="800000"/>
              <a:headEnd len="sm" w="sm" type="none"/>
              <a:tailEnd len="sm" w="sm" type="none"/>
            </a:ln>
          </p:spPr>
        </p:cxn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9"/>
                                        </p:tgtEl>
                                        <p:attrNameLst>
                                          <p:attrName>style.visibility</p:attrName>
                                        </p:attrNameLst>
                                      </p:cBhvr>
                                      <p:to>
                                        <p:strVal val="visible"/>
                                      </p:to>
                                    </p:set>
                                    <p:animEffect filter="fade" transition="in">
                                      <p:cBhvr>
                                        <p:cTn dur="500"/>
                                        <p:tgtEl>
                                          <p:spTgt spid="31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26"/>
                                        </p:tgtEl>
                                        <p:attrNameLst>
                                          <p:attrName>style.visibility</p:attrName>
                                        </p:attrNameLst>
                                      </p:cBhvr>
                                      <p:to>
                                        <p:strVal val="visible"/>
                                      </p:to>
                                    </p:set>
                                    <p:animEffect filter="fade" transition="in">
                                      <p:cBhvr>
                                        <p:cTn dur="500"/>
                                        <p:tgtEl>
                                          <p:spTgt spid="32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30"/>
                                        </p:tgtEl>
                                        <p:attrNameLst>
                                          <p:attrName>style.visibility</p:attrName>
                                        </p:attrNameLst>
                                      </p:cBhvr>
                                      <p:to>
                                        <p:strVal val="visible"/>
                                      </p:to>
                                    </p:set>
                                    <p:animEffect filter="fade" transition="in">
                                      <p:cBhvr>
                                        <p:cTn dur="500"/>
                                        <p:tgtEl>
                                          <p:spTgt spid="33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34"/>
                                        </p:tgtEl>
                                        <p:attrNameLst>
                                          <p:attrName>style.visibility</p:attrName>
                                        </p:attrNameLst>
                                      </p:cBhvr>
                                      <p:to>
                                        <p:strVal val="visible"/>
                                      </p:to>
                                    </p:set>
                                    <p:animEffect filter="fade" transition="in">
                                      <p:cBhvr>
                                        <p:cTn dur="500"/>
                                        <p:tgtEl>
                                          <p:spTgt spid="33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extLst>
    <p:ext uri="{DCECCB84-F9BA-43D5-87BE-67443E8EF086}">
      <p15:sldGuideLst>
        <p15:guide id="1" orient="horz" pos="249">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Imagem quadrada itens">
  <p:cSld name="Imagem quadrada itens">
    <p:spTree>
      <p:nvGrpSpPr>
        <p:cNvPr id="338" name="Shape 338"/>
        <p:cNvGrpSpPr/>
        <p:nvPr/>
      </p:nvGrpSpPr>
      <p:grpSpPr>
        <a:xfrm>
          <a:off x="0" y="0"/>
          <a:ext cx="0" cy="0"/>
          <a:chOff x="0" y="0"/>
          <a:chExt cx="0" cy="0"/>
        </a:xfrm>
      </p:grpSpPr>
      <p:sp>
        <p:nvSpPr>
          <p:cNvPr id="339" name="Google Shape;339;p23"/>
          <p:cNvSpPr txBox="1"/>
          <p:nvPr>
            <p:ph idx="1" type="body"/>
          </p:nvPr>
        </p:nvSpPr>
        <p:spPr>
          <a:xfrm>
            <a:off x="1003918" y="1541425"/>
            <a:ext cx="9019673" cy="1005526"/>
          </a:xfrm>
          <a:prstGeom prst="rect">
            <a:avLst/>
          </a:prstGeom>
          <a:noFill/>
          <a:ln>
            <a:noFill/>
          </a:ln>
        </p:spPr>
        <p:txBody>
          <a:bodyPr anchorCtr="0" anchor="t" bIns="45700" lIns="91425" spcFirstLastPara="1" rIns="91425" wrap="square" tIns="45700"/>
          <a:lstStyle>
            <a:lvl1pPr indent="-533400" lvl="0" marL="457200" marR="0" rtl="0" algn="l">
              <a:lnSpc>
                <a:spcPct val="90000"/>
              </a:lnSpc>
              <a:spcBef>
                <a:spcPts val="1778"/>
              </a:spcBef>
              <a:spcAft>
                <a:spcPts val="0"/>
              </a:spcAft>
              <a:buClr>
                <a:schemeClr val="dk1"/>
              </a:buClr>
              <a:buSzPts val="4800"/>
              <a:buFont typeface="Arial"/>
              <a:buChar char="•"/>
              <a:defRPr b="0" i="0" sz="4800">
                <a:solidFill>
                  <a:schemeClr val="dk1"/>
                </a:solidFill>
                <a:latin typeface="Roboto Light"/>
                <a:ea typeface="Roboto Light"/>
                <a:cs typeface="Roboto Light"/>
                <a:sym typeface="Roboto Light"/>
              </a:defRPr>
            </a:lvl1pPr>
            <a:lvl2pPr indent="-482600" lvl="1" marL="914400" marR="0" rtl="0" algn="l">
              <a:lnSpc>
                <a:spcPct val="90000"/>
              </a:lnSpc>
              <a:spcBef>
                <a:spcPts val="888"/>
              </a:spcBef>
              <a:spcAft>
                <a:spcPts val="0"/>
              </a:spcAft>
              <a:buClr>
                <a:schemeClr val="dk1"/>
              </a:buClr>
              <a:buSzPts val="4000"/>
              <a:buFont typeface="Arial"/>
              <a:buChar char="•"/>
              <a:defRPr b="0" i="0" sz="4000" u="none" cap="none" strike="noStrike">
                <a:solidFill>
                  <a:schemeClr val="dk1"/>
                </a:solidFill>
                <a:latin typeface="Roboto"/>
                <a:ea typeface="Roboto"/>
                <a:cs typeface="Roboto"/>
                <a:sym typeface="Roboto"/>
              </a:defRPr>
            </a:lvl2pPr>
            <a:lvl3pPr indent="-431800" lvl="2" marL="13716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Roboto"/>
                <a:ea typeface="Roboto"/>
                <a:cs typeface="Roboto"/>
                <a:sym typeface="Roboto"/>
              </a:defRPr>
            </a:lvl3pPr>
            <a:lvl4pPr indent="-406400" lvl="3" marL="1828800" marR="0" rtl="0" algn="l">
              <a:lnSpc>
                <a:spcPct val="90000"/>
              </a:lnSpc>
              <a:spcBef>
                <a:spcPts val="888"/>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4pPr>
            <a:lvl5pPr indent="-406400" lvl="4" marL="2286000" marR="0" rtl="0" algn="l">
              <a:lnSpc>
                <a:spcPct val="90000"/>
              </a:lnSpc>
              <a:spcBef>
                <a:spcPts val="888"/>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5pPr>
            <a:lvl6pPr indent="-431800" lvl="5" marL="27432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6pPr>
            <a:lvl7pPr indent="-431800" lvl="6" marL="32004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7pPr>
            <a:lvl8pPr indent="-431800" lvl="7" marL="36576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8pPr>
            <a:lvl9pPr indent="-431800" lvl="8" marL="41148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9pPr>
          </a:lstStyle>
          <a:p/>
        </p:txBody>
      </p:sp>
      <p:sp>
        <p:nvSpPr>
          <p:cNvPr id="340" name="Google Shape;340;p23"/>
          <p:cNvSpPr txBox="1"/>
          <p:nvPr>
            <p:ph type="title"/>
          </p:nvPr>
        </p:nvSpPr>
        <p:spPr>
          <a:xfrm>
            <a:off x="419650" y="734952"/>
            <a:ext cx="10143818" cy="495383"/>
          </a:xfrm>
          <a:prstGeom prst="rect">
            <a:avLst/>
          </a:prstGeom>
          <a:noFill/>
          <a:ln>
            <a:noFill/>
          </a:ln>
        </p:spPr>
        <p:txBody>
          <a:bodyPr anchorCtr="0" anchor="ctr" bIns="45700" lIns="91425" spcFirstLastPara="1" rIns="91425" wrap="square" tIns="45700"/>
          <a:lstStyle>
            <a:lvl1pPr lvl="0" algn="l">
              <a:lnSpc>
                <a:spcPct val="90000"/>
              </a:lnSpc>
              <a:spcBef>
                <a:spcPts val="0"/>
              </a:spcBef>
              <a:spcAft>
                <a:spcPts val="0"/>
              </a:spcAft>
              <a:buClr>
                <a:schemeClr val="lt2"/>
              </a:buClr>
              <a:buSzPts val="5400"/>
              <a:buFont typeface="Roboto Black"/>
              <a:buNone/>
              <a:defRPr b="1" i="0">
                <a:solidFill>
                  <a:schemeClr val="lt2"/>
                </a:solidFill>
                <a:latin typeface="Roboto Black"/>
                <a:ea typeface="Roboto Black"/>
                <a:cs typeface="Roboto Black"/>
                <a:sym typeface="Roboto Black"/>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grpSp>
        <p:nvGrpSpPr>
          <p:cNvPr id="341" name="Google Shape;341;p23"/>
          <p:cNvGrpSpPr/>
          <p:nvPr/>
        </p:nvGrpSpPr>
        <p:grpSpPr>
          <a:xfrm>
            <a:off x="5240147" y="6099288"/>
            <a:ext cx="2470484" cy="2309760"/>
            <a:chOff x="5601345" y="1671509"/>
            <a:chExt cx="1947726" cy="1488977"/>
          </a:xfrm>
        </p:grpSpPr>
        <p:sp>
          <p:nvSpPr>
            <p:cNvPr id="342" name="Google Shape;342;p23"/>
            <p:cNvSpPr txBox="1"/>
            <p:nvPr/>
          </p:nvSpPr>
          <p:spPr>
            <a:xfrm>
              <a:off x="6151612" y="1671509"/>
              <a:ext cx="851806" cy="23808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chemeClr val="accent2"/>
                </a:buClr>
                <a:buSzPts val="2400"/>
                <a:buFont typeface="Roboto"/>
                <a:buNone/>
              </a:pPr>
              <a:r>
                <a:rPr b="1" lang="en-US" sz="2400">
                  <a:solidFill>
                    <a:schemeClr val="accent2"/>
                  </a:solidFill>
                  <a:latin typeface="Roboto"/>
                  <a:ea typeface="Roboto"/>
                  <a:cs typeface="Roboto"/>
                  <a:sym typeface="Roboto"/>
                </a:rPr>
                <a:t>2 Ponto</a:t>
              </a:r>
              <a:endParaRPr/>
            </a:p>
          </p:txBody>
        </p:sp>
        <p:sp>
          <p:nvSpPr>
            <p:cNvPr id="343" name="Google Shape;343;p23"/>
            <p:cNvSpPr txBox="1"/>
            <p:nvPr/>
          </p:nvSpPr>
          <p:spPr>
            <a:xfrm>
              <a:off x="5601345" y="2032666"/>
              <a:ext cx="1947726" cy="1127820"/>
            </a:xfrm>
            <a:prstGeom prst="rect">
              <a:avLst/>
            </a:prstGeom>
            <a:noFill/>
            <a:ln>
              <a:noFill/>
            </a:ln>
          </p:spPr>
          <p:txBody>
            <a:bodyPr anchorCtr="0" anchor="ctr" bIns="0" lIns="0" spcFirstLastPara="1" rIns="0" wrap="square" tIns="0">
              <a:noAutofit/>
            </a:bodyPr>
            <a:lstStyle/>
            <a:p>
              <a:pPr indent="0" lvl="0" marL="0" marR="0" rtl="0" algn="ctr">
                <a:lnSpc>
                  <a:spcPct val="120000"/>
                </a:lnSpc>
                <a:spcBef>
                  <a:spcPts val="0"/>
                </a:spcBef>
                <a:spcAft>
                  <a:spcPts val="0"/>
                </a:spcAft>
                <a:buClr>
                  <a:srgbClr val="0C0C0C"/>
                </a:buClr>
                <a:buSzPts val="1600"/>
                <a:buFont typeface="Roboto Light"/>
                <a:buNone/>
              </a:pPr>
              <a:r>
                <a:rPr b="0" i="0" lang="en-US" sz="1600">
                  <a:solidFill>
                    <a:srgbClr val="0C0C0C"/>
                  </a:solidFill>
                  <a:latin typeface="Roboto Light"/>
                  <a:ea typeface="Roboto Light"/>
                  <a:cs typeface="Roboto Light"/>
                  <a:sym typeface="Roboto Light"/>
                </a:rPr>
                <a:t>Lorem ipsum dolor sit amet, consec tetur adipiscing elit. at efficitur tortor. Donec congue odio bibendum</a:t>
              </a:r>
              <a:endParaRPr b="0" i="0" sz="1600">
                <a:solidFill>
                  <a:srgbClr val="0C0C0C"/>
                </a:solidFill>
                <a:latin typeface="Roboto Light"/>
                <a:ea typeface="Roboto Light"/>
                <a:cs typeface="Roboto Light"/>
                <a:sym typeface="Roboto Light"/>
              </a:endParaRPr>
            </a:p>
          </p:txBody>
        </p:sp>
      </p:grpSp>
      <p:grpSp>
        <p:nvGrpSpPr>
          <p:cNvPr id="344" name="Google Shape;344;p23"/>
          <p:cNvGrpSpPr/>
          <p:nvPr/>
        </p:nvGrpSpPr>
        <p:grpSpPr>
          <a:xfrm>
            <a:off x="2130006" y="6167349"/>
            <a:ext cx="2159898" cy="2070093"/>
            <a:chOff x="5609672" y="1652630"/>
            <a:chExt cx="1947725" cy="1334478"/>
          </a:xfrm>
        </p:grpSpPr>
        <p:sp>
          <p:nvSpPr>
            <p:cNvPr id="345" name="Google Shape;345;p23"/>
            <p:cNvSpPr txBox="1"/>
            <p:nvPr/>
          </p:nvSpPr>
          <p:spPr>
            <a:xfrm>
              <a:off x="6070535" y="1652630"/>
              <a:ext cx="974291" cy="238089"/>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chemeClr val="accent1"/>
                </a:buClr>
                <a:buSzPts val="2400"/>
                <a:buFont typeface="Roboto"/>
                <a:buNone/>
              </a:pPr>
              <a:r>
                <a:rPr b="1" lang="en-US" sz="2400">
                  <a:solidFill>
                    <a:schemeClr val="accent1"/>
                  </a:solidFill>
                  <a:latin typeface="Roboto"/>
                  <a:ea typeface="Roboto"/>
                  <a:cs typeface="Roboto"/>
                  <a:sym typeface="Roboto"/>
                </a:rPr>
                <a:t>1 Ponto</a:t>
              </a:r>
              <a:endParaRPr/>
            </a:p>
          </p:txBody>
        </p:sp>
        <p:sp>
          <p:nvSpPr>
            <p:cNvPr id="346" name="Google Shape;346;p23"/>
            <p:cNvSpPr txBox="1"/>
            <p:nvPr/>
          </p:nvSpPr>
          <p:spPr>
            <a:xfrm>
              <a:off x="5609672" y="2049758"/>
              <a:ext cx="1947725" cy="937350"/>
            </a:xfrm>
            <a:prstGeom prst="rect">
              <a:avLst/>
            </a:prstGeom>
            <a:noFill/>
            <a:ln>
              <a:noFill/>
            </a:ln>
          </p:spPr>
          <p:txBody>
            <a:bodyPr anchorCtr="0" anchor="ctr" bIns="0" lIns="0" spcFirstLastPara="1" rIns="0" wrap="square" tIns="0">
              <a:noAutofit/>
            </a:bodyPr>
            <a:lstStyle/>
            <a:p>
              <a:pPr indent="0" lvl="0" marL="0" marR="0" rtl="0" algn="ctr">
                <a:lnSpc>
                  <a:spcPct val="120000"/>
                </a:lnSpc>
                <a:spcBef>
                  <a:spcPts val="0"/>
                </a:spcBef>
                <a:spcAft>
                  <a:spcPts val="0"/>
                </a:spcAft>
                <a:buClr>
                  <a:srgbClr val="0C0C0C"/>
                </a:buClr>
                <a:buSzPts val="1600"/>
                <a:buFont typeface="Roboto Light"/>
                <a:buNone/>
              </a:pPr>
              <a:r>
                <a:rPr b="0" i="0" lang="en-US" sz="1600">
                  <a:solidFill>
                    <a:srgbClr val="0C0C0C"/>
                  </a:solidFill>
                  <a:latin typeface="Roboto Light"/>
                  <a:ea typeface="Roboto Light"/>
                  <a:cs typeface="Roboto Light"/>
                  <a:sym typeface="Roboto Light"/>
                </a:rPr>
                <a:t>Lorem ipsum dolor sit amet, consec tetur adipiscing elit. at efficitur tortor. Donec congue odio bibendum</a:t>
              </a:r>
              <a:endParaRPr b="0" i="0" sz="1600">
                <a:solidFill>
                  <a:srgbClr val="0C0C0C"/>
                </a:solidFill>
                <a:latin typeface="Roboto Light"/>
                <a:ea typeface="Roboto Light"/>
                <a:cs typeface="Roboto Light"/>
                <a:sym typeface="Roboto Light"/>
              </a:endParaRPr>
            </a:p>
          </p:txBody>
        </p:sp>
      </p:grpSp>
      <p:grpSp>
        <p:nvGrpSpPr>
          <p:cNvPr id="347" name="Google Shape;347;p23"/>
          <p:cNvGrpSpPr/>
          <p:nvPr/>
        </p:nvGrpSpPr>
        <p:grpSpPr>
          <a:xfrm>
            <a:off x="8660873" y="6089845"/>
            <a:ext cx="2470483" cy="2319203"/>
            <a:chOff x="5603652" y="1652630"/>
            <a:chExt cx="1947726" cy="1495066"/>
          </a:xfrm>
        </p:grpSpPr>
        <p:sp>
          <p:nvSpPr>
            <p:cNvPr id="348" name="Google Shape;348;p23"/>
            <p:cNvSpPr txBox="1"/>
            <p:nvPr/>
          </p:nvSpPr>
          <p:spPr>
            <a:xfrm>
              <a:off x="6151613" y="1652630"/>
              <a:ext cx="851806" cy="238089"/>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chemeClr val="accent3"/>
                </a:buClr>
                <a:buSzPts val="2400"/>
                <a:buFont typeface="Roboto"/>
                <a:buNone/>
              </a:pPr>
              <a:r>
                <a:rPr b="1" lang="en-US" sz="2400">
                  <a:solidFill>
                    <a:schemeClr val="accent3"/>
                  </a:solidFill>
                  <a:latin typeface="Roboto"/>
                  <a:ea typeface="Roboto"/>
                  <a:cs typeface="Roboto"/>
                  <a:sym typeface="Roboto"/>
                </a:rPr>
                <a:t>3 Ponto</a:t>
              </a:r>
              <a:endParaRPr/>
            </a:p>
          </p:txBody>
        </p:sp>
        <p:sp>
          <p:nvSpPr>
            <p:cNvPr id="349" name="Google Shape;349;p23"/>
            <p:cNvSpPr txBox="1"/>
            <p:nvPr/>
          </p:nvSpPr>
          <p:spPr>
            <a:xfrm>
              <a:off x="5603652" y="2019876"/>
              <a:ext cx="1947726" cy="1127820"/>
            </a:xfrm>
            <a:prstGeom prst="rect">
              <a:avLst/>
            </a:prstGeom>
            <a:noFill/>
            <a:ln>
              <a:noFill/>
            </a:ln>
          </p:spPr>
          <p:txBody>
            <a:bodyPr anchorCtr="0" anchor="ctr" bIns="0" lIns="0" spcFirstLastPara="1" rIns="0" wrap="square" tIns="0">
              <a:noAutofit/>
            </a:bodyPr>
            <a:lstStyle/>
            <a:p>
              <a:pPr indent="0" lvl="0" marL="0" marR="0" rtl="0" algn="ctr">
                <a:lnSpc>
                  <a:spcPct val="120000"/>
                </a:lnSpc>
                <a:spcBef>
                  <a:spcPts val="0"/>
                </a:spcBef>
                <a:spcAft>
                  <a:spcPts val="0"/>
                </a:spcAft>
                <a:buClr>
                  <a:srgbClr val="0C0C0C"/>
                </a:buClr>
                <a:buSzPts val="1600"/>
                <a:buFont typeface="Roboto Light"/>
                <a:buNone/>
              </a:pPr>
              <a:r>
                <a:rPr b="0" i="0" lang="en-US" sz="1600">
                  <a:solidFill>
                    <a:srgbClr val="0C0C0C"/>
                  </a:solidFill>
                  <a:latin typeface="Roboto Light"/>
                  <a:ea typeface="Roboto Light"/>
                  <a:cs typeface="Roboto Light"/>
                  <a:sym typeface="Roboto Light"/>
                </a:rPr>
                <a:t>Lorem ipsum dolor sit amet, consec tetur adipiscing elit. at efficitur tortor. Donec congue odio bibendum</a:t>
              </a:r>
              <a:endParaRPr b="0" i="0" sz="1600">
                <a:solidFill>
                  <a:srgbClr val="0C0C0C"/>
                </a:solidFill>
                <a:latin typeface="Roboto Light"/>
                <a:ea typeface="Roboto Light"/>
                <a:cs typeface="Roboto Light"/>
                <a:sym typeface="Roboto Light"/>
              </a:endParaRPr>
            </a:p>
          </p:txBody>
        </p:sp>
      </p:grpSp>
      <p:grpSp>
        <p:nvGrpSpPr>
          <p:cNvPr id="350" name="Google Shape;350;p23"/>
          <p:cNvGrpSpPr/>
          <p:nvPr/>
        </p:nvGrpSpPr>
        <p:grpSpPr>
          <a:xfrm>
            <a:off x="12090832" y="6099288"/>
            <a:ext cx="2479264" cy="2309758"/>
            <a:chOff x="5610906" y="1671509"/>
            <a:chExt cx="1947726" cy="1488976"/>
          </a:xfrm>
        </p:grpSpPr>
        <p:sp>
          <p:nvSpPr>
            <p:cNvPr id="351" name="Google Shape;351;p23"/>
            <p:cNvSpPr txBox="1"/>
            <p:nvPr/>
          </p:nvSpPr>
          <p:spPr>
            <a:xfrm>
              <a:off x="6153121" y="1671509"/>
              <a:ext cx="848789" cy="23808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chemeClr val="accent4"/>
                </a:buClr>
                <a:buSzPts val="2400"/>
                <a:buFont typeface="Roboto"/>
                <a:buNone/>
              </a:pPr>
              <a:r>
                <a:rPr b="1" lang="en-US" sz="2400">
                  <a:solidFill>
                    <a:schemeClr val="accent4"/>
                  </a:solidFill>
                  <a:latin typeface="Roboto"/>
                  <a:ea typeface="Roboto"/>
                  <a:cs typeface="Roboto"/>
                  <a:sym typeface="Roboto"/>
                </a:rPr>
                <a:t>4 Ponto</a:t>
              </a:r>
              <a:endParaRPr b="1" sz="2400">
                <a:solidFill>
                  <a:schemeClr val="accent4"/>
                </a:solidFill>
                <a:latin typeface="Roboto"/>
                <a:ea typeface="Roboto"/>
                <a:cs typeface="Roboto"/>
                <a:sym typeface="Roboto"/>
              </a:endParaRPr>
            </a:p>
          </p:txBody>
        </p:sp>
        <p:sp>
          <p:nvSpPr>
            <p:cNvPr id="352" name="Google Shape;352;p23"/>
            <p:cNvSpPr txBox="1"/>
            <p:nvPr/>
          </p:nvSpPr>
          <p:spPr>
            <a:xfrm>
              <a:off x="5610906" y="2032665"/>
              <a:ext cx="1947726" cy="1127820"/>
            </a:xfrm>
            <a:prstGeom prst="rect">
              <a:avLst/>
            </a:prstGeom>
            <a:noFill/>
            <a:ln>
              <a:noFill/>
            </a:ln>
          </p:spPr>
          <p:txBody>
            <a:bodyPr anchorCtr="0" anchor="ctr" bIns="0" lIns="0" spcFirstLastPara="1" rIns="0" wrap="square" tIns="0">
              <a:noAutofit/>
            </a:bodyPr>
            <a:lstStyle/>
            <a:p>
              <a:pPr indent="0" lvl="0" marL="0" marR="0" rtl="0" algn="ctr">
                <a:lnSpc>
                  <a:spcPct val="120000"/>
                </a:lnSpc>
                <a:spcBef>
                  <a:spcPts val="0"/>
                </a:spcBef>
                <a:spcAft>
                  <a:spcPts val="0"/>
                </a:spcAft>
                <a:buClr>
                  <a:srgbClr val="0C0C0C"/>
                </a:buClr>
                <a:buSzPts val="1600"/>
                <a:buFont typeface="Roboto Light"/>
                <a:buNone/>
              </a:pPr>
              <a:r>
                <a:rPr b="0" i="0" lang="en-US" sz="1600">
                  <a:solidFill>
                    <a:srgbClr val="0C0C0C"/>
                  </a:solidFill>
                  <a:latin typeface="Roboto Light"/>
                  <a:ea typeface="Roboto Light"/>
                  <a:cs typeface="Roboto Light"/>
                  <a:sym typeface="Roboto Light"/>
                </a:rPr>
                <a:t>Lorem ipsum dolor sit amet, consec tetur adipiscing elit. at efficitur tortor. Donec congue odio bibendum</a:t>
              </a:r>
              <a:endParaRPr b="0" i="0" sz="1600">
                <a:solidFill>
                  <a:srgbClr val="0C0C0C"/>
                </a:solidFill>
                <a:latin typeface="Roboto Light"/>
                <a:ea typeface="Roboto Light"/>
                <a:cs typeface="Roboto Light"/>
                <a:sym typeface="Roboto Light"/>
              </a:endParaRPr>
            </a:p>
          </p:txBody>
        </p:sp>
      </p:grpSp>
      <p:sp>
        <p:nvSpPr>
          <p:cNvPr id="353" name="Google Shape;353;p23"/>
          <p:cNvSpPr/>
          <p:nvPr>
            <p:ph idx="2" type="pic"/>
          </p:nvPr>
        </p:nvSpPr>
        <p:spPr>
          <a:xfrm>
            <a:off x="8666726" y="3454558"/>
            <a:ext cx="2470484" cy="2477722"/>
          </a:xfrm>
          <a:prstGeom prst="rect">
            <a:avLst/>
          </a:prstGeom>
          <a:noFill/>
          <a:ln>
            <a:noFill/>
          </a:ln>
        </p:spPr>
        <p:txBody>
          <a:bodyPr anchorCtr="0" anchor="t" bIns="45700" lIns="91425" spcFirstLastPara="1" rIns="91425" wrap="square" tIns="45700"/>
          <a:lstStyle>
            <a:lvl1pPr lvl="0" marR="0" rtl="0" algn="l">
              <a:lnSpc>
                <a:spcPct val="90000"/>
              </a:lnSpc>
              <a:spcBef>
                <a:spcPts val="1778"/>
              </a:spcBef>
              <a:spcAft>
                <a:spcPts val="0"/>
              </a:spcAft>
              <a:buClr>
                <a:schemeClr val="dk1"/>
              </a:buClr>
              <a:buSzPts val="3000"/>
              <a:buFont typeface="Arial"/>
              <a:buNone/>
              <a:defRPr sz="3000">
                <a:solidFill>
                  <a:schemeClr val="dk1"/>
                </a:solidFill>
                <a:latin typeface="Roboto"/>
                <a:ea typeface="Roboto"/>
                <a:cs typeface="Roboto"/>
                <a:sym typeface="Roboto"/>
              </a:defRPr>
            </a:lvl1pPr>
            <a:lvl2pPr lvl="1" marR="0" rtl="0" algn="l">
              <a:lnSpc>
                <a:spcPct val="90000"/>
              </a:lnSpc>
              <a:spcBef>
                <a:spcPts val="888"/>
              </a:spcBef>
              <a:spcAft>
                <a:spcPts val="0"/>
              </a:spcAft>
              <a:buClr>
                <a:schemeClr val="dk1"/>
              </a:buClr>
              <a:buSzPts val="4000"/>
              <a:buFont typeface="Arial"/>
              <a:buChar char="•"/>
              <a:defRPr b="0" i="0" sz="4000" u="none" cap="none" strike="noStrike">
                <a:solidFill>
                  <a:schemeClr val="dk1"/>
                </a:solidFill>
                <a:latin typeface="Roboto"/>
                <a:ea typeface="Roboto"/>
                <a:cs typeface="Roboto"/>
                <a:sym typeface="Roboto"/>
              </a:defRPr>
            </a:lvl2pPr>
            <a:lvl3pPr lvl="2"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Roboto"/>
                <a:ea typeface="Roboto"/>
                <a:cs typeface="Roboto"/>
                <a:sym typeface="Roboto"/>
              </a:defRPr>
            </a:lvl3pPr>
            <a:lvl4pPr lvl="3" marR="0" rtl="0" algn="l">
              <a:lnSpc>
                <a:spcPct val="90000"/>
              </a:lnSpc>
              <a:spcBef>
                <a:spcPts val="888"/>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4pPr>
            <a:lvl5pPr lvl="4" marR="0" rtl="0" algn="l">
              <a:lnSpc>
                <a:spcPct val="90000"/>
              </a:lnSpc>
              <a:spcBef>
                <a:spcPts val="888"/>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5pPr>
            <a:lvl6pPr lvl="5"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6pPr>
            <a:lvl7pPr lvl="6"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7pPr>
            <a:lvl8pPr lvl="7"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8pPr>
            <a:lvl9pPr lvl="8"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9pPr>
          </a:lstStyle>
          <a:p/>
        </p:txBody>
      </p:sp>
      <p:sp>
        <p:nvSpPr>
          <p:cNvPr id="354" name="Google Shape;354;p23"/>
          <p:cNvSpPr/>
          <p:nvPr>
            <p:ph idx="3" type="pic"/>
          </p:nvPr>
        </p:nvSpPr>
        <p:spPr>
          <a:xfrm>
            <a:off x="5243073" y="3454558"/>
            <a:ext cx="2470484" cy="2477722"/>
          </a:xfrm>
          <a:prstGeom prst="rect">
            <a:avLst/>
          </a:prstGeom>
          <a:noFill/>
          <a:ln>
            <a:noFill/>
          </a:ln>
        </p:spPr>
        <p:txBody>
          <a:bodyPr anchorCtr="0" anchor="t" bIns="45700" lIns="91425" spcFirstLastPara="1" rIns="91425" wrap="square" tIns="45700"/>
          <a:lstStyle>
            <a:lvl1pPr lvl="0" marR="0" rtl="0" algn="l">
              <a:lnSpc>
                <a:spcPct val="90000"/>
              </a:lnSpc>
              <a:spcBef>
                <a:spcPts val="1778"/>
              </a:spcBef>
              <a:spcAft>
                <a:spcPts val="0"/>
              </a:spcAft>
              <a:buClr>
                <a:schemeClr val="dk1"/>
              </a:buClr>
              <a:buSzPts val="3000"/>
              <a:buFont typeface="Arial"/>
              <a:buNone/>
              <a:defRPr sz="3000">
                <a:solidFill>
                  <a:schemeClr val="dk1"/>
                </a:solidFill>
                <a:latin typeface="Roboto"/>
                <a:ea typeface="Roboto"/>
                <a:cs typeface="Roboto"/>
                <a:sym typeface="Roboto"/>
              </a:defRPr>
            </a:lvl1pPr>
            <a:lvl2pPr lvl="1" marR="0" rtl="0" algn="l">
              <a:lnSpc>
                <a:spcPct val="90000"/>
              </a:lnSpc>
              <a:spcBef>
                <a:spcPts val="888"/>
              </a:spcBef>
              <a:spcAft>
                <a:spcPts val="0"/>
              </a:spcAft>
              <a:buClr>
                <a:schemeClr val="dk1"/>
              </a:buClr>
              <a:buSzPts val="4000"/>
              <a:buFont typeface="Arial"/>
              <a:buChar char="•"/>
              <a:defRPr b="0" i="0" sz="4000" u="none" cap="none" strike="noStrike">
                <a:solidFill>
                  <a:schemeClr val="dk1"/>
                </a:solidFill>
                <a:latin typeface="Roboto"/>
                <a:ea typeface="Roboto"/>
                <a:cs typeface="Roboto"/>
                <a:sym typeface="Roboto"/>
              </a:defRPr>
            </a:lvl2pPr>
            <a:lvl3pPr lvl="2"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Roboto"/>
                <a:ea typeface="Roboto"/>
                <a:cs typeface="Roboto"/>
                <a:sym typeface="Roboto"/>
              </a:defRPr>
            </a:lvl3pPr>
            <a:lvl4pPr lvl="3" marR="0" rtl="0" algn="l">
              <a:lnSpc>
                <a:spcPct val="90000"/>
              </a:lnSpc>
              <a:spcBef>
                <a:spcPts val="888"/>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4pPr>
            <a:lvl5pPr lvl="4" marR="0" rtl="0" algn="l">
              <a:lnSpc>
                <a:spcPct val="90000"/>
              </a:lnSpc>
              <a:spcBef>
                <a:spcPts val="888"/>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5pPr>
            <a:lvl6pPr lvl="5"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6pPr>
            <a:lvl7pPr lvl="6"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7pPr>
            <a:lvl8pPr lvl="7"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8pPr>
            <a:lvl9pPr lvl="8"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9pPr>
          </a:lstStyle>
          <a:p/>
        </p:txBody>
      </p:sp>
      <p:sp>
        <p:nvSpPr>
          <p:cNvPr id="355" name="Google Shape;355;p23"/>
          <p:cNvSpPr/>
          <p:nvPr>
            <p:ph idx="4" type="pic"/>
          </p:nvPr>
        </p:nvSpPr>
        <p:spPr>
          <a:xfrm>
            <a:off x="1819420" y="3454558"/>
            <a:ext cx="2470484" cy="2477721"/>
          </a:xfrm>
          <a:prstGeom prst="rect">
            <a:avLst/>
          </a:prstGeom>
          <a:noFill/>
          <a:ln>
            <a:noFill/>
          </a:ln>
        </p:spPr>
        <p:txBody>
          <a:bodyPr anchorCtr="0" anchor="t" bIns="45700" lIns="91425" spcFirstLastPara="1" rIns="91425" wrap="square" tIns="45700"/>
          <a:lstStyle>
            <a:lvl1pPr lvl="0" marR="0" rtl="0" algn="l">
              <a:lnSpc>
                <a:spcPct val="90000"/>
              </a:lnSpc>
              <a:spcBef>
                <a:spcPts val="1778"/>
              </a:spcBef>
              <a:spcAft>
                <a:spcPts val="0"/>
              </a:spcAft>
              <a:buClr>
                <a:schemeClr val="dk1"/>
              </a:buClr>
              <a:buSzPts val="3000"/>
              <a:buFont typeface="Arial"/>
              <a:buNone/>
              <a:defRPr sz="3000">
                <a:solidFill>
                  <a:schemeClr val="dk1"/>
                </a:solidFill>
                <a:latin typeface="Roboto"/>
                <a:ea typeface="Roboto"/>
                <a:cs typeface="Roboto"/>
                <a:sym typeface="Roboto"/>
              </a:defRPr>
            </a:lvl1pPr>
            <a:lvl2pPr lvl="1" marR="0" rtl="0" algn="l">
              <a:lnSpc>
                <a:spcPct val="90000"/>
              </a:lnSpc>
              <a:spcBef>
                <a:spcPts val="888"/>
              </a:spcBef>
              <a:spcAft>
                <a:spcPts val="0"/>
              </a:spcAft>
              <a:buClr>
                <a:schemeClr val="dk1"/>
              </a:buClr>
              <a:buSzPts val="4000"/>
              <a:buFont typeface="Arial"/>
              <a:buChar char="•"/>
              <a:defRPr b="0" i="0" sz="4000" u="none" cap="none" strike="noStrike">
                <a:solidFill>
                  <a:schemeClr val="dk1"/>
                </a:solidFill>
                <a:latin typeface="Roboto"/>
                <a:ea typeface="Roboto"/>
                <a:cs typeface="Roboto"/>
                <a:sym typeface="Roboto"/>
              </a:defRPr>
            </a:lvl2pPr>
            <a:lvl3pPr lvl="2"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Roboto"/>
                <a:ea typeface="Roboto"/>
                <a:cs typeface="Roboto"/>
                <a:sym typeface="Roboto"/>
              </a:defRPr>
            </a:lvl3pPr>
            <a:lvl4pPr lvl="3" marR="0" rtl="0" algn="l">
              <a:lnSpc>
                <a:spcPct val="90000"/>
              </a:lnSpc>
              <a:spcBef>
                <a:spcPts val="888"/>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4pPr>
            <a:lvl5pPr lvl="4" marR="0" rtl="0" algn="l">
              <a:lnSpc>
                <a:spcPct val="90000"/>
              </a:lnSpc>
              <a:spcBef>
                <a:spcPts val="888"/>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5pPr>
            <a:lvl6pPr lvl="5"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6pPr>
            <a:lvl7pPr lvl="6"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7pPr>
            <a:lvl8pPr lvl="7"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8pPr>
            <a:lvl9pPr lvl="8"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9pPr>
          </a:lstStyle>
          <a:p/>
        </p:txBody>
      </p:sp>
      <p:sp>
        <p:nvSpPr>
          <p:cNvPr id="356" name="Google Shape;356;p23"/>
          <p:cNvSpPr/>
          <p:nvPr>
            <p:ph idx="5" type="pic"/>
          </p:nvPr>
        </p:nvSpPr>
        <p:spPr>
          <a:xfrm>
            <a:off x="12090378" y="3454558"/>
            <a:ext cx="2470484" cy="2477722"/>
          </a:xfrm>
          <a:prstGeom prst="rect">
            <a:avLst/>
          </a:prstGeom>
          <a:noFill/>
          <a:ln>
            <a:noFill/>
          </a:ln>
        </p:spPr>
        <p:txBody>
          <a:bodyPr anchorCtr="0" anchor="t" bIns="45700" lIns="91425" spcFirstLastPara="1" rIns="91425" wrap="square" tIns="45700"/>
          <a:lstStyle>
            <a:lvl1pPr lvl="0" marR="0" rtl="0" algn="l">
              <a:lnSpc>
                <a:spcPct val="90000"/>
              </a:lnSpc>
              <a:spcBef>
                <a:spcPts val="1778"/>
              </a:spcBef>
              <a:spcAft>
                <a:spcPts val="0"/>
              </a:spcAft>
              <a:buClr>
                <a:schemeClr val="dk1"/>
              </a:buClr>
              <a:buSzPts val="3000"/>
              <a:buFont typeface="Arial"/>
              <a:buNone/>
              <a:defRPr sz="3000">
                <a:solidFill>
                  <a:schemeClr val="dk1"/>
                </a:solidFill>
                <a:latin typeface="Roboto"/>
                <a:ea typeface="Roboto"/>
                <a:cs typeface="Roboto"/>
                <a:sym typeface="Roboto"/>
              </a:defRPr>
            </a:lvl1pPr>
            <a:lvl2pPr lvl="1" marR="0" rtl="0" algn="l">
              <a:lnSpc>
                <a:spcPct val="90000"/>
              </a:lnSpc>
              <a:spcBef>
                <a:spcPts val="888"/>
              </a:spcBef>
              <a:spcAft>
                <a:spcPts val="0"/>
              </a:spcAft>
              <a:buClr>
                <a:schemeClr val="dk1"/>
              </a:buClr>
              <a:buSzPts val="4000"/>
              <a:buFont typeface="Arial"/>
              <a:buChar char="•"/>
              <a:defRPr b="0" i="0" sz="4000" u="none" cap="none" strike="noStrike">
                <a:solidFill>
                  <a:schemeClr val="dk1"/>
                </a:solidFill>
                <a:latin typeface="Roboto"/>
                <a:ea typeface="Roboto"/>
                <a:cs typeface="Roboto"/>
                <a:sym typeface="Roboto"/>
              </a:defRPr>
            </a:lvl2pPr>
            <a:lvl3pPr lvl="2"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Roboto"/>
                <a:ea typeface="Roboto"/>
                <a:cs typeface="Roboto"/>
                <a:sym typeface="Roboto"/>
              </a:defRPr>
            </a:lvl3pPr>
            <a:lvl4pPr lvl="3" marR="0" rtl="0" algn="l">
              <a:lnSpc>
                <a:spcPct val="90000"/>
              </a:lnSpc>
              <a:spcBef>
                <a:spcPts val="888"/>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4pPr>
            <a:lvl5pPr lvl="4" marR="0" rtl="0" algn="l">
              <a:lnSpc>
                <a:spcPct val="90000"/>
              </a:lnSpc>
              <a:spcBef>
                <a:spcPts val="888"/>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5pPr>
            <a:lvl6pPr lvl="5"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6pPr>
            <a:lvl7pPr lvl="6"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7pPr>
            <a:lvl8pPr lvl="7"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8pPr>
            <a:lvl9pPr lvl="8"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9pPr>
          </a:lstStyle>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344"/>
                                        </p:tgtEl>
                                        <p:attrNameLst>
                                          <p:attrName>style.visibility</p:attrName>
                                        </p:attrNameLst>
                                      </p:cBhvr>
                                      <p:to>
                                        <p:strVal val="visible"/>
                                      </p:to>
                                    </p:set>
                                    <p:animEffect filter="fade" transition="in">
                                      <p:cBhvr>
                                        <p:cTn dur="500"/>
                                        <p:tgtEl>
                                          <p:spTgt spid="344"/>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341"/>
                                        </p:tgtEl>
                                        <p:attrNameLst>
                                          <p:attrName>style.visibility</p:attrName>
                                        </p:attrNameLst>
                                      </p:cBhvr>
                                      <p:to>
                                        <p:strVal val="visible"/>
                                      </p:to>
                                    </p:set>
                                    <p:animEffect filter="fade" transition="in">
                                      <p:cBhvr>
                                        <p:cTn dur="500"/>
                                        <p:tgtEl>
                                          <p:spTgt spid="341"/>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347"/>
                                        </p:tgtEl>
                                        <p:attrNameLst>
                                          <p:attrName>style.visibility</p:attrName>
                                        </p:attrNameLst>
                                      </p:cBhvr>
                                      <p:to>
                                        <p:strVal val="visible"/>
                                      </p:to>
                                    </p:set>
                                    <p:animEffect filter="fade" transition="in">
                                      <p:cBhvr>
                                        <p:cTn dur="500"/>
                                        <p:tgtEl>
                                          <p:spTgt spid="347"/>
                                        </p:tgtEl>
                                      </p:cBhvr>
                                    </p:animEffect>
                                  </p:childTnLst>
                                </p:cTn>
                              </p:par>
                            </p:childTnLst>
                          </p:cTn>
                        </p:par>
                        <p:par>
                          <p:cTn fill="hold">
                            <p:stCondLst>
                              <p:cond delay="1500"/>
                            </p:stCondLst>
                            <p:childTnLst>
                              <p:par>
                                <p:cTn fill="hold" nodeType="afterEffect" presetClass="entr" presetID="10" presetSubtype="0">
                                  <p:stCondLst>
                                    <p:cond delay="0"/>
                                  </p:stCondLst>
                                  <p:childTnLst>
                                    <p:set>
                                      <p:cBhvr>
                                        <p:cTn dur="1" fill="hold">
                                          <p:stCondLst>
                                            <p:cond delay="0"/>
                                          </p:stCondLst>
                                        </p:cTn>
                                        <p:tgtEl>
                                          <p:spTgt spid="350"/>
                                        </p:tgtEl>
                                        <p:attrNameLst>
                                          <p:attrName>style.visibility</p:attrName>
                                        </p:attrNameLst>
                                      </p:cBhvr>
                                      <p:to>
                                        <p:strVal val="visible"/>
                                      </p:to>
                                    </p:set>
                                    <p:animEffect filter="fade" transition="in">
                                      <p:cBhvr>
                                        <p:cTn dur="500"/>
                                        <p:tgtEl>
                                          <p:spTgt spid="35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6_Layout Personalizado">
  <p:cSld name="6_Layout Personalizado">
    <p:spTree>
      <p:nvGrpSpPr>
        <p:cNvPr id="357" name="Shape 357"/>
        <p:cNvGrpSpPr/>
        <p:nvPr/>
      </p:nvGrpSpPr>
      <p:grpSpPr>
        <a:xfrm>
          <a:off x="0" y="0"/>
          <a:ext cx="0" cy="0"/>
          <a:chOff x="0" y="0"/>
          <a:chExt cx="0" cy="0"/>
        </a:xfrm>
      </p:grpSpPr>
      <p:sp>
        <p:nvSpPr>
          <p:cNvPr id="358" name="Google Shape;358;p24"/>
          <p:cNvSpPr txBox="1"/>
          <p:nvPr>
            <p:ph type="title"/>
          </p:nvPr>
        </p:nvSpPr>
        <p:spPr>
          <a:xfrm>
            <a:off x="1117166" y="488247"/>
            <a:ext cx="10536052" cy="1766711"/>
          </a:xfrm>
          <a:prstGeom prst="rect">
            <a:avLst/>
          </a:prstGeom>
          <a:noFill/>
          <a:ln>
            <a:noFill/>
          </a:ln>
        </p:spPr>
        <p:txBody>
          <a:bodyPr anchorCtr="0" anchor="ctr" bIns="45700" lIns="91425" spcFirstLastPara="1" rIns="91425" wrap="square" tIns="45700"/>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ítulo e Conteúdo" type="obj">
  <p:cSld name="OBJECT">
    <p:spTree>
      <p:nvGrpSpPr>
        <p:cNvPr id="359" name="Shape 359"/>
        <p:cNvGrpSpPr/>
        <p:nvPr/>
      </p:nvGrpSpPr>
      <p:grpSpPr>
        <a:xfrm>
          <a:off x="0" y="0"/>
          <a:ext cx="0" cy="0"/>
          <a:chOff x="0" y="0"/>
          <a:chExt cx="0" cy="0"/>
        </a:xfrm>
      </p:grpSpPr>
      <p:sp>
        <p:nvSpPr>
          <p:cNvPr id="360" name="Google Shape;360;p25"/>
          <p:cNvSpPr txBox="1"/>
          <p:nvPr>
            <p:ph type="title"/>
          </p:nvPr>
        </p:nvSpPr>
        <p:spPr>
          <a:xfrm>
            <a:off x="1117166" y="488247"/>
            <a:ext cx="10536052" cy="1766711"/>
          </a:xfrm>
          <a:prstGeom prst="rect">
            <a:avLst/>
          </a:prstGeom>
          <a:noFill/>
          <a:ln>
            <a:noFill/>
          </a:ln>
        </p:spPr>
        <p:txBody>
          <a:bodyPr anchorCtr="0" anchor="ctr" bIns="45700" lIns="91425" spcFirstLastPara="1" rIns="91425" wrap="square" tIns="45700"/>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61" name="Google Shape;361;p25"/>
          <p:cNvSpPr txBox="1"/>
          <p:nvPr>
            <p:ph idx="1" type="body"/>
          </p:nvPr>
        </p:nvSpPr>
        <p:spPr>
          <a:xfrm>
            <a:off x="1117165" y="2435578"/>
            <a:ext cx="14015323" cy="5799666"/>
          </a:xfrm>
          <a:prstGeom prst="rect">
            <a:avLst/>
          </a:prstGeom>
          <a:noFill/>
          <a:ln>
            <a:noFill/>
          </a:ln>
        </p:spPr>
        <p:txBody>
          <a:bodyPr anchorCtr="0" anchor="t" bIns="45700" lIns="91425" spcFirstLastPara="1" rIns="91425" wrap="square" tIns="45700"/>
          <a:lstStyle>
            <a:lvl1pPr indent="-533400" lvl="0" marL="457200" marR="0" rtl="0" algn="l">
              <a:lnSpc>
                <a:spcPct val="90000"/>
              </a:lnSpc>
              <a:spcBef>
                <a:spcPts val="1778"/>
              </a:spcBef>
              <a:spcAft>
                <a:spcPts val="0"/>
              </a:spcAft>
              <a:buClr>
                <a:schemeClr val="dk1"/>
              </a:buClr>
              <a:buSzPts val="4800"/>
              <a:buFont typeface="Arial"/>
              <a:buChar char="•"/>
              <a:defRPr sz="4800">
                <a:solidFill>
                  <a:schemeClr val="dk1"/>
                </a:solidFill>
                <a:latin typeface="Roboto"/>
                <a:ea typeface="Roboto"/>
                <a:cs typeface="Roboto"/>
                <a:sym typeface="Roboto"/>
              </a:defRPr>
            </a:lvl1pPr>
            <a:lvl2pPr indent="-482600" lvl="1" marL="914400" marR="0" rtl="0" algn="l">
              <a:lnSpc>
                <a:spcPct val="90000"/>
              </a:lnSpc>
              <a:spcBef>
                <a:spcPts val="888"/>
              </a:spcBef>
              <a:spcAft>
                <a:spcPts val="0"/>
              </a:spcAft>
              <a:buClr>
                <a:schemeClr val="dk1"/>
              </a:buClr>
              <a:buSzPts val="4000"/>
              <a:buFont typeface="Arial"/>
              <a:buChar char="•"/>
              <a:defRPr b="0" i="0" sz="4000" u="none" cap="none" strike="noStrike">
                <a:solidFill>
                  <a:schemeClr val="dk1"/>
                </a:solidFill>
                <a:latin typeface="Roboto"/>
                <a:ea typeface="Roboto"/>
                <a:cs typeface="Roboto"/>
                <a:sym typeface="Roboto"/>
              </a:defRPr>
            </a:lvl2pPr>
            <a:lvl3pPr indent="-431800" lvl="2" marL="13716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Roboto"/>
                <a:ea typeface="Roboto"/>
                <a:cs typeface="Roboto"/>
                <a:sym typeface="Roboto"/>
              </a:defRPr>
            </a:lvl3pPr>
            <a:lvl4pPr indent="-406400" lvl="3" marL="1828800" marR="0" rtl="0" algn="l">
              <a:lnSpc>
                <a:spcPct val="90000"/>
              </a:lnSpc>
              <a:spcBef>
                <a:spcPts val="888"/>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4pPr>
            <a:lvl5pPr indent="-406400" lvl="4" marL="2286000" marR="0" rtl="0" algn="l">
              <a:lnSpc>
                <a:spcPct val="90000"/>
              </a:lnSpc>
              <a:spcBef>
                <a:spcPts val="888"/>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5pPr>
            <a:lvl6pPr indent="-431800" lvl="5" marL="27432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6pPr>
            <a:lvl7pPr indent="-431800" lvl="6" marL="32004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7pPr>
            <a:lvl8pPr indent="-431800" lvl="7" marL="36576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8pPr>
            <a:lvl9pPr indent="-431800" lvl="8" marL="41148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9pPr>
          </a:lstStyle>
          <a:p/>
        </p:txBody>
      </p:sp>
      <p:sp>
        <p:nvSpPr>
          <p:cNvPr id="362" name="Google Shape;362;p25"/>
          <p:cNvSpPr txBox="1"/>
          <p:nvPr>
            <p:ph idx="10" type="dt"/>
          </p:nvPr>
        </p:nvSpPr>
        <p:spPr>
          <a:xfrm>
            <a:off x="1117165" y="8475136"/>
            <a:ext cx="3656171" cy="488243"/>
          </a:xfrm>
          <a:prstGeom prst="rect">
            <a:avLst/>
          </a:prstGeom>
          <a:noFill/>
          <a:ln>
            <a:noFill/>
          </a:ln>
        </p:spPr>
        <p:txBody>
          <a:bodyPr anchorCtr="0" anchor="t" bIns="45700" lIns="91425" spcFirstLastPara="1" rIns="91425" wrap="square" tIns="45700"/>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63" name="Google Shape;363;p25"/>
          <p:cNvSpPr txBox="1"/>
          <p:nvPr>
            <p:ph idx="11" type="ftr"/>
          </p:nvPr>
        </p:nvSpPr>
        <p:spPr>
          <a:xfrm>
            <a:off x="5382698" y="8475136"/>
            <a:ext cx="5484257" cy="488243"/>
          </a:xfrm>
          <a:prstGeom prst="rect">
            <a:avLst/>
          </a:prstGeom>
          <a:noFill/>
          <a:ln>
            <a:noFill/>
          </a:ln>
        </p:spPr>
        <p:txBody>
          <a:bodyPr anchorCtr="0" anchor="t" bIns="45700" lIns="91425" spcFirstLastPara="1" rIns="91425" wrap="square" tIns="45700"/>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64" name="Google Shape;364;p25"/>
          <p:cNvSpPr txBox="1"/>
          <p:nvPr>
            <p:ph idx="12" type="sldNum"/>
          </p:nvPr>
        </p:nvSpPr>
        <p:spPr>
          <a:xfrm>
            <a:off x="11476316" y="8475136"/>
            <a:ext cx="3656171" cy="488243"/>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spcAft>
                <a:spcPts val="0"/>
              </a:spcAft>
              <a:buNone/>
              <a:defRPr sz="1800">
                <a:solidFill>
                  <a:schemeClr val="dk1"/>
                </a:solidFill>
                <a:latin typeface="Arial"/>
                <a:ea typeface="Arial"/>
                <a:cs typeface="Arial"/>
                <a:sym typeface="Arial"/>
              </a:defRPr>
            </a:lvl1pPr>
            <a:lvl2pPr indent="0" lvl="1" marL="0" marR="0" rtl="0" algn="l">
              <a:spcBef>
                <a:spcPts val="0"/>
              </a:spcBef>
              <a:spcAft>
                <a:spcPts val="0"/>
              </a:spcAft>
              <a:buNone/>
              <a:defRPr sz="1800">
                <a:solidFill>
                  <a:schemeClr val="dk1"/>
                </a:solidFill>
                <a:latin typeface="Arial"/>
                <a:ea typeface="Arial"/>
                <a:cs typeface="Arial"/>
                <a:sym typeface="Arial"/>
              </a:defRPr>
            </a:lvl2pPr>
            <a:lvl3pPr indent="0" lvl="2" marL="0" marR="0" rtl="0" algn="l">
              <a:spcBef>
                <a:spcPts val="0"/>
              </a:spcBef>
              <a:spcAft>
                <a:spcPts val="0"/>
              </a:spcAft>
              <a:buNone/>
              <a:defRPr sz="1800">
                <a:solidFill>
                  <a:schemeClr val="dk1"/>
                </a:solidFill>
                <a:latin typeface="Arial"/>
                <a:ea typeface="Arial"/>
                <a:cs typeface="Arial"/>
                <a:sym typeface="Arial"/>
              </a:defRPr>
            </a:lvl3pPr>
            <a:lvl4pPr indent="0" lvl="3" marL="0" marR="0" rtl="0" algn="l">
              <a:spcBef>
                <a:spcPts val="0"/>
              </a:spcBef>
              <a:spcAft>
                <a:spcPts val="0"/>
              </a:spcAft>
              <a:buNone/>
              <a:defRPr sz="1800">
                <a:solidFill>
                  <a:schemeClr val="dk1"/>
                </a:solidFill>
                <a:latin typeface="Arial"/>
                <a:ea typeface="Arial"/>
                <a:cs typeface="Arial"/>
                <a:sym typeface="Arial"/>
              </a:defRPr>
            </a:lvl4pPr>
            <a:lvl5pPr indent="0" lvl="4" marL="0" marR="0" rtl="0" algn="l">
              <a:spcBef>
                <a:spcPts val="0"/>
              </a:spcBef>
              <a:spcAft>
                <a:spcPts val="0"/>
              </a:spcAft>
              <a:buNone/>
              <a:defRPr sz="1800">
                <a:solidFill>
                  <a:schemeClr val="dk1"/>
                </a:solidFill>
                <a:latin typeface="Arial"/>
                <a:ea typeface="Arial"/>
                <a:cs typeface="Arial"/>
                <a:sym typeface="Arial"/>
              </a:defRPr>
            </a:lvl5pPr>
            <a:lvl6pPr indent="0" lvl="5" marL="0" marR="0" rtl="0" algn="l">
              <a:spcBef>
                <a:spcPts val="0"/>
              </a:spcBef>
              <a:spcAft>
                <a:spcPts val="0"/>
              </a:spcAft>
              <a:buNone/>
              <a:defRPr sz="1800">
                <a:solidFill>
                  <a:schemeClr val="dk1"/>
                </a:solidFill>
                <a:latin typeface="Arial"/>
                <a:ea typeface="Arial"/>
                <a:cs typeface="Arial"/>
                <a:sym typeface="Arial"/>
              </a:defRPr>
            </a:lvl6pPr>
            <a:lvl7pPr indent="0" lvl="6" marL="0" marR="0" rtl="0" algn="l">
              <a:spcBef>
                <a:spcPts val="0"/>
              </a:spcBef>
              <a:spcAft>
                <a:spcPts val="0"/>
              </a:spcAft>
              <a:buNone/>
              <a:defRPr sz="1800">
                <a:solidFill>
                  <a:schemeClr val="dk1"/>
                </a:solidFill>
                <a:latin typeface="Arial"/>
                <a:ea typeface="Arial"/>
                <a:cs typeface="Arial"/>
                <a:sym typeface="Arial"/>
              </a:defRPr>
            </a:lvl7pPr>
            <a:lvl8pPr indent="0" lvl="7" marL="0" marR="0" rtl="0" algn="l">
              <a:spcBef>
                <a:spcPts val="0"/>
              </a:spcBef>
              <a:spcAft>
                <a:spcPts val="0"/>
              </a:spcAft>
              <a:buNone/>
              <a:defRPr sz="1800">
                <a:solidFill>
                  <a:schemeClr val="dk1"/>
                </a:solidFill>
                <a:latin typeface="Arial"/>
                <a:ea typeface="Arial"/>
                <a:cs typeface="Arial"/>
                <a:sym typeface="Arial"/>
              </a:defRPr>
            </a:lvl8pPr>
            <a:lvl9pPr indent="0" lvl="8" marL="0" marR="0" rtl="0" algn="l">
              <a:spcBef>
                <a:spcPts val="0"/>
              </a:spcBef>
              <a:spcAft>
                <a:spcPts val="0"/>
              </a:spcAft>
              <a:buNone/>
              <a:defRPr sz="1800">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beçalho da Seção" type="secHead">
  <p:cSld name="SECTION_HEADER">
    <p:spTree>
      <p:nvGrpSpPr>
        <p:cNvPr id="365" name="Shape 365"/>
        <p:cNvGrpSpPr/>
        <p:nvPr/>
      </p:nvGrpSpPr>
      <p:grpSpPr>
        <a:xfrm>
          <a:off x="0" y="0"/>
          <a:ext cx="0" cy="0"/>
          <a:chOff x="0" y="0"/>
          <a:chExt cx="0" cy="0"/>
        </a:xfrm>
      </p:grpSpPr>
      <p:sp>
        <p:nvSpPr>
          <p:cNvPr id="366" name="Google Shape;366;p26"/>
          <p:cNvSpPr txBox="1"/>
          <p:nvPr>
            <p:ph type="title"/>
          </p:nvPr>
        </p:nvSpPr>
        <p:spPr>
          <a:xfrm>
            <a:off x="1108702" y="2280355"/>
            <a:ext cx="14015323" cy="3804356"/>
          </a:xfrm>
          <a:prstGeom prst="rect">
            <a:avLst/>
          </a:prstGeom>
          <a:noFill/>
          <a:ln>
            <a:noFill/>
          </a:ln>
        </p:spPr>
        <p:txBody>
          <a:bodyPr anchorCtr="0" anchor="b" bIns="45700" lIns="91425" spcFirstLastPara="1" rIns="91425" wrap="square" tIns="45700"/>
          <a:lstStyle>
            <a:lvl1pPr lvl="0" algn="l">
              <a:lnSpc>
                <a:spcPct val="90000"/>
              </a:lnSpc>
              <a:spcBef>
                <a:spcPts val="0"/>
              </a:spcBef>
              <a:spcAft>
                <a:spcPts val="0"/>
              </a:spcAft>
              <a:buClr>
                <a:schemeClr val="dk1"/>
              </a:buClr>
              <a:buSzPts val="10666"/>
              <a:buFont typeface="Roboto"/>
              <a:buNone/>
              <a:defRPr sz="10666"/>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67" name="Google Shape;367;p26"/>
          <p:cNvSpPr txBox="1"/>
          <p:nvPr>
            <p:ph idx="1" type="body"/>
          </p:nvPr>
        </p:nvSpPr>
        <p:spPr>
          <a:xfrm>
            <a:off x="1108702" y="6118577"/>
            <a:ext cx="14015323" cy="2000957"/>
          </a:xfrm>
          <a:prstGeom prst="rect">
            <a:avLst/>
          </a:prstGeom>
          <a:noFill/>
          <a:ln>
            <a:noFill/>
          </a:ln>
        </p:spPr>
        <p:txBody>
          <a:bodyPr anchorCtr="0" anchor="t" bIns="45700" lIns="91425" spcFirstLastPara="1" rIns="91425" wrap="square" tIns="45700"/>
          <a:lstStyle>
            <a:lvl1pPr indent="-228600" lvl="0" marL="457200" marR="0" rtl="0" algn="l">
              <a:lnSpc>
                <a:spcPct val="90000"/>
              </a:lnSpc>
              <a:spcBef>
                <a:spcPts val="1778"/>
              </a:spcBef>
              <a:spcAft>
                <a:spcPts val="0"/>
              </a:spcAft>
              <a:buClr>
                <a:srgbClr val="888888"/>
              </a:buClr>
              <a:buSzPts val="4267"/>
              <a:buFont typeface="Arial"/>
              <a:buNone/>
              <a:defRPr sz="4267">
                <a:solidFill>
                  <a:srgbClr val="888888"/>
                </a:solidFill>
                <a:latin typeface="Roboto"/>
                <a:ea typeface="Roboto"/>
                <a:cs typeface="Roboto"/>
                <a:sym typeface="Roboto"/>
              </a:defRPr>
            </a:lvl1pPr>
            <a:lvl2pPr indent="-228600" lvl="1" marL="914400" marR="0" rtl="0" algn="l">
              <a:lnSpc>
                <a:spcPct val="90000"/>
              </a:lnSpc>
              <a:spcBef>
                <a:spcPts val="888"/>
              </a:spcBef>
              <a:spcAft>
                <a:spcPts val="0"/>
              </a:spcAft>
              <a:buClr>
                <a:srgbClr val="888888"/>
              </a:buClr>
              <a:buSzPts val="3556"/>
              <a:buFont typeface="Arial"/>
              <a:buNone/>
              <a:defRPr b="0" i="0" sz="3556" u="none" cap="none" strike="noStrike">
                <a:solidFill>
                  <a:srgbClr val="888888"/>
                </a:solidFill>
                <a:latin typeface="Roboto"/>
                <a:ea typeface="Roboto"/>
                <a:cs typeface="Roboto"/>
                <a:sym typeface="Roboto"/>
              </a:defRPr>
            </a:lvl2pPr>
            <a:lvl3pPr indent="-228600" lvl="2" marL="1371600" marR="0" rtl="0" algn="l">
              <a:lnSpc>
                <a:spcPct val="90000"/>
              </a:lnSpc>
              <a:spcBef>
                <a:spcPts val="888"/>
              </a:spcBef>
              <a:spcAft>
                <a:spcPts val="0"/>
              </a:spcAft>
              <a:buClr>
                <a:srgbClr val="888888"/>
              </a:buClr>
              <a:buSzPts val="3200"/>
              <a:buFont typeface="Arial"/>
              <a:buNone/>
              <a:defRPr b="0" i="0" sz="3200" u="none" cap="none" strike="noStrike">
                <a:solidFill>
                  <a:srgbClr val="888888"/>
                </a:solidFill>
                <a:latin typeface="Roboto"/>
                <a:ea typeface="Roboto"/>
                <a:cs typeface="Roboto"/>
                <a:sym typeface="Roboto"/>
              </a:defRPr>
            </a:lvl3pPr>
            <a:lvl4pPr indent="-228600" lvl="3" marL="1828800" marR="0" rtl="0" algn="l">
              <a:lnSpc>
                <a:spcPct val="90000"/>
              </a:lnSpc>
              <a:spcBef>
                <a:spcPts val="888"/>
              </a:spcBef>
              <a:spcAft>
                <a:spcPts val="0"/>
              </a:spcAft>
              <a:buClr>
                <a:srgbClr val="888888"/>
              </a:buClr>
              <a:buSzPts val="2845"/>
              <a:buFont typeface="Arial"/>
              <a:buNone/>
              <a:defRPr b="0" i="0" sz="2845" u="none" cap="none" strike="noStrike">
                <a:solidFill>
                  <a:srgbClr val="888888"/>
                </a:solidFill>
                <a:latin typeface="Roboto"/>
                <a:ea typeface="Roboto"/>
                <a:cs typeface="Roboto"/>
                <a:sym typeface="Roboto"/>
              </a:defRPr>
            </a:lvl4pPr>
            <a:lvl5pPr indent="-228600" lvl="4" marL="2286000" marR="0" rtl="0" algn="l">
              <a:lnSpc>
                <a:spcPct val="90000"/>
              </a:lnSpc>
              <a:spcBef>
                <a:spcPts val="888"/>
              </a:spcBef>
              <a:spcAft>
                <a:spcPts val="0"/>
              </a:spcAft>
              <a:buClr>
                <a:srgbClr val="888888"/>
              </a:buClr>
              <a:buSzPts val="2845"/>
              <a:buFont typeface="Arial"/>
              <a:buNone/>
              <a:defRPr b="0" i="0" sz="2845" u="none" cap="none" strike="noStrike">
                <a:solidFill>
                  <a:srgbClr val="888888"/>
                </a:solidFill>
                <a:latin typeface="Roboto"/>
                <a:ea typeface="Roboto"/>
                <a:cs typeface="Roboto"/>
                <a:sym typeface="Roboto"/>
              </a:defRPr>
            </a:lvl5pPr>
            <a:lvl6pPr indent="-228600" lvl="5" marL="2743200" marR="0" rtl="0" algn="l">
              <a:lnSpc>
                <a:spcPct val="90000"/>
              </a:lnSpc>
              <a:spcBef>
                <a:spcPts val="888"/>
              </a:spcBef>
              <a:spcAft>
                <a:spcPts val="0"/>
              </a:spcAft>
              <a:buClr>
                <a:srgbClr val="888888"/>
              </a:buClr>
              <a:buSzPts val="2845"/>
              <a:buFont typeface="Arial"/>
              <a:buNone/>
              <a:defRPr b="0" i="0" sz="2845" u="none" cap="none" strike="noStrike">
                <a:solidFill>
                  <a:srgbClr val="888888"/>
                </a:solidFill>
                <a:latin typeface="Calibri"/>
                <a:ea typeface="Calibri"/>
                <a:cs typeface="Calibri"/>
                <a:sym typeface="Calibri"/>
              </a:defRPr>
            </a:lvl6pPr>
            <a:lvl7pPr indent="-228600" lvl="6" marL="3200400" marR="0" rtl="0" algn="l">
              <a:lnSpc>
                <a:spcPct val="90000"/>
              </a:lnSpc>
              <a:spcBef>
                <a:spcPts val="888"/>
              </a:spcBef>
              <a:spcAft>
                <a:spcPts val="0"/>
              </a:spcAft>
              <a:buClr>
                <a:srgbClr val="888888"/>
              </a:buClr>
              <a:buSzPts val="2845"/>
              <a:buFont typeface="Arial"/>
              <a:buNone/>
              <a:defRPr b="0" i="0" sz="2845" u="none" cap="none" strike="noStrike">
                <a:solidFill>
                  <a:srgbClr val="888888"/>
                </a:solidFill>
                <a:latin typeface="Calibri"/>
                <a:ea typeface="Calibri"/>
                <a:cs typeface="Calibri"/>
                <a:sym typeface="Calibri"/>
              </a:defRPr>
            </a:lvl7pPr>
            <a:lvl8pPr indent="-228600" lvl="7" marL="3657600" marR="0" rtl="0" algn="l">
              <a:lnSpc>
                <a:spcPct val="90000"/>
              </a:lnSpc>
              <a:spcBef>
                <a:spcPts val="888"/>
              </a:spcBef>
              <a:spcAft>
                <a:spcPts val="0"/>
              </a:spcAft>
              <a:buClr>
                <a:srgbClr val="888888"/>
              </a:buClr>
              <a:buSzPts val="2845"/>
              <a:buFont typeface="Arial"/>
              <a:buNone/>
              <a:defRPr b="0" i="0" sz="2845" u="none" cap="none" strike="noStrike">
                <a:solidFill>
                  <a:srgbClr val="888888"/>
                </a:solidFill>
                <a:latin typeface="Calibri"/>
                <a:ea typeface="Calibri"/>
                <a:cs typeface="Calibri"/>
                <a:sym typeface="Calibri"/>
              </a:defRPr>
            </a:lvl8pPr>
            <a:lvl9pPr indent="-228600" lvl="8" marL="4114800" marR="0" rtl="0" algn="l">
              <a:lnSpc>
                <a:spcPct val="90000"/>
              </a:lnSpc>
              <a:spcBef>
                <a:spcPts val="888"/>
              </a:spcBef>
              <a:spcAft>
                <a:spcPts val="0"/>
              </a:spcAft>
              <a:buClr>
                <a:srgbClr val="888888"/>
              </a:buClr>
              <a:buSzPts val="2845"/>
              <a:buFont typeface="Arial"/>
              <a:buNone/>
              <a:defRPr b="0" i="0" sz="2845" u="none" cap="none" strike="noStrike">
                <a:solidFill>
                  <a:srgbClr val="888888"/>
                </a:solidFill>
                <a:latin typeface="Calibri"/>
                <a:ea typeface="Calibri"/>
                <a:cs typeface="Calibri"/>
                <a:sym typeface="Calibri"/>
              </a:defRPr>
            </a:lvl9pPr>
          </a:lstStyle>
          <a:p/>
        </p:txBody>
      </p:sp>
      <p:sp>
        <p:nvSpPr>
          <p:cNvPr id="368" name="Google Shape;368;p26"/>
          <p:cNvSpPr txBox="1"/>
          <p:nvPr>
            <p:ph idx="10" type="dt"/>
          </p:nvPr>
        </p:nvSpPr>
        <p:spPr>
          <a:xfrm>
            <a:off x="1117165" y="8475136"/>
            <a:ext cx="3656171" cy="488243"/>
          </a:xfrm>
          <a:prstGeom prst="rect">
            <a:avLst/>
          </a:prstGeom>
          <a:noFill/>
          <a:ln>
            <a:noFill/>
          </a:ln>
        </p:spPr>
        <p:txBody>
          <a:bodyPr anchorCtr="0" anchor="t" bIns="45700" lIns="91425" spcFirstLastPara="1" rIns="91425" wrap="square" tIns="45700"/>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69" name="Google Shape;369;p26"/>
          <p:cNvSpPr txBox="1"/>
          <p:nvPr>
            <p:ph idx="11" type="ftr"/>
          </p:nvPr>
        </p:nvSpPr>
        <p:spPr>
          <a:xfrm>
            <a:off x="5382698" y="8475136"/>
            <a:ext cx="5484257" cy="488243"/>
          </a:xfrm>
          <a:prstGeom prst="rect">
            <a:avLst/>
          </a:prstGeom>
          <a:noFill/>
          <a:ln>
            <a:noFill/>
          </a:ln>
        </p:spPr>
        <p:txBody>
          <a:bodyPr anchorCtr="0" anchor="t" bIns="45700" lIns="91425" spcFirstLastPara="1" rIns="91425" wrap="square" tIns="45700"/>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70" name="Google Shape;370;p26"/>
          <p:cNvSpPr txBox="1"/>
          <p:nvPr>
            <p:ph idx="12" type="sldNum"/>
          </p:nvPr>
        </p:nvSpPr>
        <p:spPr>
          <a:xfrm>
            <a:off x="11476316" y="8475136"/>
            <a:ext cx="3656171" cy="488243"/>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spcAft>
                <a:spcPts val="0"/>
              </a:spcAft>
              <a:buNone/>
              <a:defRPr sz="1800">
                <a:solidFill>
                  <a:schemeClr val="dk1"/>
                </a:solidFill>
                <a:latin typeface="Arial"/>
                <a:ea typeface="Arial"/>
                <a:cs typeface="Arial"/>
                <a:sym typeface="Arial"/>
              </a:defRPr>
            </a:lvl1pPr>
            <a:lvl2pPr indent="0" lvl="1" marL="0" marR="0" rtl="0" algn="l">
              <a:spcBef>
                <a:spcPts val="0"/>
              </a:spcBef>
              <a:spcAft>
                <a:spcPts val="0"/>
              </a:spcAft>
              <a:buNone/>
              <a:defRPr sz="1800">
                <a:solidFill>
                  <a:schemeClr val="dk1"/>
                </a:solidFill>
                <a:latin typeface="Arial"/>
                <a:ea typeface="Arial"/>
                <a:cs typeface="Arial"/>
                <a:sym typeface="Arial"/>
              </a:defRPr>
            </a:lvl2pPr>
            <a:lvl3pPr indent="0" lvl="2" marL="0" marR="0" rtl="0" algn="l">
              <a:spcBef>
                <a:spcPts val="0"/>
              </a:spcBef>
              <a:spcAft>
                <a:spcPts val="0"/>
              </a:spcAft>
              <a:buNone/>
              <a:defRPr sz="1800">
                <a:solidFill>
                  <a:schemeClr val="dk1"/>
                </a:solidFill>
                <a:latin typeface="Arial"/>
                <a:ea typeface="Arial"/>
                <a:cs typeface="Arial"/>
                <a:sym typeface="Arial"/>
              </a:defRPr>
            </a:lvl3pPr>
            <a:lvl4pPr indent="0" lvl="3" marL="0" marR="0" rtl="0" algn="l">
              <a:spcBef>
                <a:spcPts val="0"/>
              </a:spcBef>
              <a:spcAft>
                <a:spcPts val="0"/>
              </a:spcAft>
              <a:buNone/>
              <a:defRPr sz="1800">
                <a:solidFill>
                  <a:schemeClr val="dk1"/>
                </a:solidFill>
                <a:latin typeface="Arial"/>
                <a:ea typeface="Arial"/>
                <a:cs typeface="Arial"/>
                <a:sym typeface="Arial"/>
              </a:defRPr>
            </a:lvl4pPr>
            <a:lvl5pPr indent="0" lvl="4" marL="0" marR="0" rtl="0" algn="l">
              <a:spcBef>
                <a:spcPts val="0"/>
              </a:spcBef>
              <a:spcAft>
                <a:spcPts val="0"/>
              </a:spcAft>
              <a:buNone/>
              <a:defRPr sz="1800">
                <a:solidFill>
                  <a:schemeClr val="dk1"/>
                </a:solidFill>
                <a:latin typeface="Arial"/>
                <a:ea typeface="Arial"/>
                <a:cs typeface="Arial"/>
                <a:sym typeface="Arial"/>
              </a:defRPr>
            </a:lvl5pPr>
            <a:lvl6pPr indent="0" lvl="5" marL="0" marR="0" rtl="0" algn="l">
              <a:spcBef>
                <a:spcPts val="0"/>
              </a:spcBef>
              <a:spcAft>
                <a:spcPts val="0"/>
              </a:spcAft>
              <a:buNone/>
              <a:defRPr sz="1800">
                <a:solidFill>
                  <a:schemeClr val="dk1"/>
                </a:solidFill>
                <a:latin typeface="Arial"/>
                <a:ea typeface="Arial"/>
                <a:cs typeface="Arial"/>
                <a:sym typeface="Arial"/>
              </a:defRPr>
            </a:lvl6pPr>
            <a:lvl7pPr indent="0" lvl="6" marL="0" marR="0" rtl="0" algn="l">
              <a:spcBef>
                <a:spcPts val="0"/>
              </a:spcBef>
              <a:spcAft>
                <a:spcPts val="0"/>
              </a:spcAft>
              <a:buNone/>
              <a:defRPr sz="1800">
                <a:solidFill>
                  <a:schemeClr val="dk1"/>
                </a:solidFill>
                <a:latin typeface="Arial"/>
                <a:ea typeface="Arial"/>
                <a:cs typeface="Arial"/>
                <a:sym typeface="Arial"/>
              </a:defRPr>
            </a:lvl7pPr>
            <a:lvl8pPr indent="0" lvl="7" marL="0" marR="0" rtl="0" algn="l">
              <a:spcBef>
                <a:spcPts val="0"/>
              </a:spcBef>
              <a:spcAft>
                <a:spcPts val="0"/>
              </a:spcAft>
              <a:buNone/>
              <a:defRPr sz="1800">
                <a:solidFill>
                  <a:schemeClr val="dk1"/>
                </a:solidFill>
                <a:latin typeface="Arial"/>
                <a:ea typeface="Arial"/>
                <a:cs typeface="Arial"/>
                <a:sym typeface="Arial"/>
              </a:defRPr>
            </a:lvl8pPr>
            <a:lvl9pPr indent="0" lvl="8" marL="0" marR="0" rtl="0" algn="l">
              <a:spcBef>
                <a:spcPts val="0"/>
              </a:spcBef>
              <a:spcAft>
                <a:spcPts val="0"/>
              </a:spcAft>
              <a:buNone/>
              <a:defRPr sz="1800">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Duas Partes de Conteúdo" type="twoObj">
  <p:cSld name="TWO_OBJECTS">
    <p:spTree>
      <p:nvGrpSpPr>
        <p:cNvPr id="371" name="Shape 371"/>
        <p:cNvGrpSpPr/>
        <p:nvPr/>
      </p:nvGrpSpPr>
      <p:grpSpPr>
        <a:xfrm>
          <a:off x="0" y="0"/>
          <a:ext cx="0" cy="0"/>
          <a:chOff x="0" y="0"/>
          <a:chExt cx="0" cy="0"/>
        </a:xfrm>
      </p:grpSpPr>
      <p:sp>
        <p:nvSpPr>
          <p:cNvPr id="372" name="Google Shape;372;p27"/>
          <p:cNvSpPr txBox="1"/>
          <p:nvPr>
            <p:ph type="title"/>
          </p:nvPr>
        </p:nvSpPr>
        <p:spPr>
          <a:xfrm>
            <a:off x="1117166" y="488247"/>
            <a:ext cx="10536052" cy="1766711"/>
          </a:xfrm>
          <a:prstGeom prst="rect">
            <a:avLst/>
          </a:prstGeom>
          <a:noFill/>
          <a:ln>
            <a:noFill/>
          </a:ln>
        </p:spPr>
        <p:txBody>
          <a:bodyPr anchorCtr="0" anchor="ctr" bIns="45700" lIns="91425" spcFirstLastPara="1" rIns="91425" wrap="square" tIns="45700"/>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73" name="Google Shape;373;p27"/>
          <p:cNvSpPr txBox="1"/>
          <p:nvPr>
            <p:ph idx="1" type="body"/>
          </p:nvPr>
        </p:nvSpPr>
        <p:spPr>
          <a:xfrm>
            <a:off x="1117163" y="2435578"/>
            <a:ext cx="6872248" cy="5799666"/>
          </a:xfrm>
          <a:prstGeom prst="rect">
            <a:avLst/>
          </a:prstGeom>
          <a:noFill/>
          <a:ln>
            <a:noFill/>
          </a:ln>
        </p:spPr>
        <p:txBody>
          <a:bodyPr anchorCtr="0" anchor="t" bIns="45700" lIns="91425" spcFirstLastPara="1" rIns="91425" wrap="square" tIns="45700"/>
          <a:lstStyle>
            <a:lvl1pPr indent="-533400" lvl="0" marL="457200" marR="0" rtl="0" algn="l">
              <a:lnSpc>
                <a:spcPct val="90000"/>
              </a:lnSpc>
              <a:spcBef>
                <a:spcPts val="1778"/>
              </a:spcBef>
              <a:spcAft>
                <a:spcPts val="0"/>
              </a:spcAft>
              <a:buClr>
                <a:schemeClr val="dk1"/>
              </a:buClr>
              <a:buSzPts val="4800"/>
              <a:buFont typeface="Arial"/>
              <a:buChar char="•"/>
              <a:defRPr sz="4800">
                <a:solidFill>
                  <a:schemeClr val="dk1"/>
                </a:solidFill>
                <a:latin typeface="Roboto"/>
                <a:ea typeface="Roboto"/>
                <a:cs typeface="Roboto"/>
                <a:sym typeface="Roboto"/>
              </a:defRPr>
            </a:lvl1pPr>
            <a:lvl2pPr indent="-482600" lvl="1" marL="914400" marR="0" rtl="0" algn="l">
              <a:lnSpc>
                <a:spcPct val="90000"/>
              </a:lnSpc>
              <a:spcBef>
                <a:spcPts val="888"/>
              </a:spcBef>
              <a:spcAft>
                <a:spcPts val="0"/>
              </a:spcAft>
              <a:buClr>
                <a:schemeClr val="dk1"/>
              </a:buClr>
              <a:buSzPts val="4000"/>
              <a:buFont typeface="Arial"/>
              <a:buChar char="•"/>
              <a:defRPr b="0" i="0" sz="4000" u="none" cap="none" strike="noStrike">
                <a:solidFill>
                  <a:schemeClr val="dk1"/>
                </a:solidFill>
                <a:latin typeface="Roboto"/>
                <a:ea typeface="Roboto"/>
                <a:cs typeface="Roboto"/>
                <a:sym typeface="Roboto"/>
              </a:defRPr>
            </a:lvl2pPr>
            <a:lvl3pPr indent="-431800" lvl="2" marL="13716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Roboto"/>
                <a:ea typeface="Roboto"/>
                <a:cs typeface="Roboto"/>
                <a:sym typeface="Roboto"/>
              </a:defRPr>
            </a:lvl3pPr>
            <a:lvl4pPr indent="-406400" lvl="3" marL="1828800" marR="0" rtl="0" algn="l">
              <a:lnSpc>
                <a:spcPct val="90000"/>
              </a:lnSpc>
              <a:spcBef>
                <a:spcPts val="888"/>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4pPr>
            <a:lvl5pPr indent="-406400" lvl="4" marL="2286000" marR="0" rtl="0" algn="l">
              <a:lnSpc>
                <a:spcPct val="90000"/>
              </a:lnSpc>
              <a:spcBef>
                <a:spcPts val="888"/>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5pPr>
            <a:lvl6pPr indent="-431800" lvl="5" marL="27432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6pPr>
            <a:lvl7pPr indent="-431800" lvl="6" marL="32004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7pPr>
            <a:lvl8pPr indent="-431800" lvl="7" marL="36576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8pPr>
            <a:lvl9pPr indent="-431800" lvl="8" marL="41148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9pPr>
          </a:lstStyle>
          <a:p/>
        </p:txBody>
      </p:sp>
      <p:sp>
        <p:nvSpPr>
          <p:cNvPr id="374" name="Google Shape;374;p27"/>
          <p:cNvSpPr txBox="1"/>
          <p:nvPr>
            <p:ph idx="2" type="body"/>
          </p:nvPr>
        </p:nvSpPr>
        <p:spPr>
          <a:xfrm>
            <a:off x="8260239" y="2435578"/>
            <a:ext cx="6872248" cy="5799666"/>
          </a:xfrm>
          <a:prstGeom prst="rect">
            <a:avLst/>
          </a:prstGeom>
          <a:noFill/>
          <a:ln>
            <a:noFill/>
          </a:ln>
        </p:spPr>
        <p:txBody>
          <a:bodyPr anchorCtr="0" anchor="t" bIns="45700" lIns="91425" spcFirstLastPara="1" rIns="91425" wrap="square" tIns="45700"/>
          <a:lstStyle>
            <a:lvl1pPr indent="-533400" lvl="0" marL="457200" marR="0" rtl="0" algn="l">
              <a:lnSpc>
                <a:spcPct val="90000"/>
              </a:lnSpc>
              <a:spcBef>
                <a:spcPts val="1778"/>
              </a:spcBef>
              <a:spcAft>
                <a:spcPts val="0"/>
              </a:spcAft>
              <a:buClr>
                <a:schemeClr val="dk1"/>
              </a:buClr>
              <a:buSzPts val="4800"/>
              <a:buFont typeface="Arial"/>
              <a:buChar char="•"/>
              <a:defRPr sz="4800">
                <a:solidFill>
                  <a:schemeClr val="dk1"/>
                </a:solidFill>
                <a:latin typeface="Roboto"/>
                <a:ea typeface="Roboto"/>
                <a:cs typeface="Roboto"/>
                <a:sym typeface="Roboto"/>
              </a:defRPr>
            </a:lvl1pPr>
            <a:lvl2pPr indent="-482600" lvl="1" marL="914400" marR="0" rtl="0" algn="l">
              <a:lnSpc>
                <a:spcPct val="90000"/>
              </a:lnSpc>
              <a:spcBef>
                <a:spcPts val="888"/>
              </a:spcBef>
              <a:spcAft>
                <a:spcPts val="0"/>
              </a:spcAft>
              <a:buClr>
                <a:schemeClr val="dk1"/>
              </a:buClr>
              <a:buSzPts val="4000"/>
              <a:buFont typeface="Arial"/>
              <a:buChar char="•"/>
              <a:defRPr b="0" i="0" sz="4000" u="none" cap="none" strike="noStrike">
                <a:solidFill>
                  <a:schemeClr val="dk1"/>
                </a:solidFill>
                <a:latin typeface="Roboto"/>
                <a:ea typeface="Roboto"/>
                <a:cs typeface="Roboto"/>
                <a:sym typeface="Roboto"/>
              </a:defRPr>
            </a:lvl2pPr>
            <a:lvl3pPr indent="-431800" lvl="2" marL="13716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Roboto"/>
                <a:ea typeface="Roboto"/>
                <a:cs typeface="Roboto"/>
                <a:sym typeface="Roboto"/>
              </a:defRPr>
            </a:lvl3pPr>
            <a:lvl4pPr indent="-406400" lvl="3" marL="1828800" marR="0" rtl="0" algn="l">
              <a:lnSpc>
                <a:spcPct val="90000"/>
              </a:lnSpc>
              <a:spcBef>
                <a:spcPts val="888"/>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4pPr>
            <a:lvl5pPr indent="-406400" lvl="4" marL="2286000" marR="0" rtl="0" algn="l">
              <a:lnSpc>
                <a:spcPct val="90000"/>
              </a:lnSpc>
              <a:spcBef>
                <a:spcPts val="888"/>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5pPr>
            <a:lvl6pPr indent="-431800" lvl="5" marL="27432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6pPr>
            <a:lvl7pPr indent="-431800" lvl="6" marL="32004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7pPr>
            <a:lvl8pPr indent="-431800" lvl="7" marL="36576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8pPr>
            <a:lvl9pPr indent="-431800" lvl="8" marL="41148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9pPr>
          </a:lstStyle>
          <a:p/>
        </p:txBody>
      </p:sp>
      <p:sp>
        <p:nvSpPr>
          <p:cNvPr id="375" name="Google Shape;375;p27"/>
          <p:cNvSpPr txBox="1"/>
          <p:nvPr>
            <p:ph idx="10" type="dt"/>
          </p:nvPr>
        </p:nvSpPr>
        <p:spPr>
          <a:xfrm>
            <a:off x="1117165" y="8475136"/>
            <a:ext cx="3656171" cy="488243"/>
          </a:xfrm>
          <a:prstGeom prst="rect">
            <a:avLst/>
          </a:prstGeom>
          <a:noFill/>
          <a:ln>
            <a:noFill/>
          </a:ln>
        </p:spPr>
        <p:txBody>
          <a:bodyPr anchorCtr="0" anchor="t" bIns="45700" lIns="91425" spcFirstLastPara="1" rIns="91425" wrap="square" tIns="45700"/>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76" name="Google Shape;376;p27"/>
          <p:cNvSpPr txBox="1"/>
          <p:nvPr>
            <p:ph idx="11" type="ftr"/>
          </p:nvPr>
        </p:nvSpPr>
        <p:spPr>
          <a:xfrm>
            <a:off x="5382698" y="8475136"/>
            <a:ext cx="5484257" cy="488243"/>
          </a:xfrm>
          <a:prstGeom prst="rect">
            <a:avLst/>
          </a:prstGeom>
          <a:noFill/>
          <a:ln>
            <a:noFill/>
          </a:ln>
        </p:spPr>
        <p:txBody>
          <a:bodyPr anchorCtr="0" anchor="t" bIns="45700" lIns="91425" spcFirstLastPara="1" rIns="91425" wrap="square" tIns="45700"/>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77" name="Google Shape;377;p27"/>
          <p:cNvSpPr txBox="1"/>
          <p:nvPr>
            <p:ph idx="12" type="sldNum"/>
          </p:nvPr>
        </p:nvSpPr>
        <p:spPr>
          <a:xfrm>
            <a:off x="11476316" y="8475136"/>
            <a:ext cx="3656171" cy="488243"/>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spcAft>
                <a:spcPts val="0"/>
              </a:spcAft>
              <a:buNone/>
              <a:defRPr sz="1800">
                <a:solidFill>
                  <a:schemeClr val="dk1"/>
                </a:solidFill>
                <a:latin typeface="Arial"/>
                <a:ea typeface="Arial"/>
                <a:cs typeface="Arial"/>
                <a:sym typeface="Arial"/>
              </a:defRPr>
            </a:lvl1pPr>
            <a:lvl2pPr indent="0" lvl="1" marL="0" marR="0" rtl="0" algn="l">
              <a:spcBef>
                <a:spcPts val="0"/>
              </a:spcBef>
              <a:spcAft>
                <a:spcPts val="0"/>
              </a:spcAft>
              <a:buNone/>
              <a:defRPr sz="1800">
                <a:solidFill>
                  <a:schemeClr val="dk1"/>
                </a:solidFill>
                <a:latin typeface="Arial"/>
                <a:ea typeface="Arial"/>
                <a:cs typeface="Arial"/>
                <a:sym typeface="Arial"/>
              </a:defRPr>
            </a:lvl2pPr>
            <a:lvl3pPr indent="0" lvl="2" marL="0" marR="0" rtl="0" algn="l">
              <a:spcBef>
                <a:spcPts val="0"/>
              </a:spcBef>
              <a:spcAft>
                <a:spcPts val="0"/>
              </a:spcAft>
              <a:buNone/>
              <a:defRPr sz="1800">
                <a:solidFill>
                  <a:schemeClr val="dk1"/>
                </a:solidFill>
                <a:latin typeface="Arial"/>
                <a:ea typeface="Arial"/>
                <a:cs typeface="Arial"/>
                <a:sym typeface="Arial"/>
              </a:defRPr>
            </a:lvl3pPr>
            <a:lvl4pPr indent="0" lvl="3" marL="0" marR="0" rtl="0" algn="l">
              <a:spcBef>
                <a:spcPts val="0"/>
              </a:spcBef>
              <a:spcAft>
                <a:spcPts val="0"/>
              </a:spcAft>
              <a:buNone/>
              <a:defRPr sz="1800">
                <a:solidFill>
                  <a:schemeClr val="dk1"/>
                </a:solidFill>
                <a:latin typeface="Arial"/>
                <a:ea typeface="Arial"/>
                <a:cs typeface="Arial"/>
                <a:sym typeface="Arial"/>
              </a:defRPr>
            </a:lvl4pPr>
            <a:lvl5pPr indent="0" lvl="4" marL="0" marR="0" rtl="0" algn="l">
              <a:spcBef>
                <a:spcPts val="0"/>
              </a:spcBef>
              <a:spcAft>
                <a:spcPts val="0"/>
              </a:spcAft>
              <a:buNone/>
              <a:defRPr sz="1800">
                <a:solidFill>
                  <a:schemeClr val="dk1"/>
                </a:solidFill>
                <a:latin typeface="Arial"/>
                <a:ea typeface="Arial"/>
                <a:cs typeface="Arial"/>
                <a:sym typeface="Arial"/>
              </a:defRPr>
            </a:lvl5pPr>
            <a:lvl6pPr indent="0" lvl="5" marL="0" marR="0" rtl="0" algn="l">
              <a:spcBef>
                <a:spcPts val="0"/>
              </a:spcBef>
              <a:spcAft>
                <a:spcPts val="0"/>
              </a:spcAft>
              <a:buNone/>
              <a:defRPr sz="1800">
                <a:solidFill>
                  <a:schemeClr val="dk1"/>
                </a:solidFill>
                <a:latin typeface="Arial"/>
                <a:ea typeface="Arial"/>
                <a:cs typeface="Arial"/>
                <a:sym typeface="Arial"/>
              </a:defRPr>
            </a:lvl6pPr>
            <a:lvl7pPr indent="0" lvl="6" marL="0" marR="0" rtl="0" algn="l">
              <a:spcBef>
                <a:spcPts val="0"/>
              </a:spcBef>
              <a:spcAft>
                <a:spcPts val="0"/>
              </a:spcAft>
              <a:buNone/>
              <a:defRPr sz="1800">
                <a:solidFill>
                  <a:schemeClr val="dk1"/>
                </a:solidFill>
                <a:latin typeface="Arial"/>
                <a:ea typeface="Arial"/>
                <a:cs typeface="Arial"/>
                <a:sym typeface="Arial"/>
              </a:defRPr>
            </a:lvl7pPr>
            <a:lvl8pPr indent="0" lvl="7" marL="0" marR="0" rtl="0" algn="l">
              <a:spcBef>
                <a:spcPts val="0"/>
              </a:spcBef>
              <a:spcAft>
                <a:spcPts val="0"/>
              </a:spcAft>
              <a:buNone/>
              <a:defRPr sz="1800">
                <a:solidFill>
                  <a:schemeClr val="dk1"/>
                </a:solidFill>
                <a:latin typeface="Arial"/>
                <a:ea typeface="Arial"/>
                <a:cs typeface="Arial"/>
                <a:sym typeface="Arial"/>
              </a:defRPr>
            </a:lvl8pPr>
            <a:lvl9pPr indent="0" lvl="8" marL="0" marR="0" rtl="0" algn="l">
              <a:spcBef>
                <a:spcPts val="0"/>
              </a:spcBef>
              <a:spcAft>
                <a:spcPts val="0"/>
              </a:spcAft>
              <a:buNone/>
              <a:defRPr sz="1800">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mparação" type="twoTxTwoObj">
  <p:cSld name="TWO_OBJECTS_WITH_TEXT">
    <p:spTree>
      <p:nvGrpSpPr>
        <p:cNvPr id="378" name="Shape 378"/>
        <p:cNvGrpSpPr/>
        <p:nvPr/>
      </p:nvGrpSpPr>
      <p:grpSpPr>
        <a:xfrm>
          <a:off x="0" y="0"/>
          <a:ext cx="0" cy="0"/>
          <a:chOff x="0" y="0"/>
          <a:chExt cx="0" cy="0"/>
        </a:xfrm>
      </p:grpSpPr>
      <p:sp>
        <p:nvSpPr>
          <p:cNvPr id="379" name="Google Shape;379;p28"/>
          <p:cNvSpPr txBox="1"/>
          <p:nvPr>
            <p:ph type="title"/>
          </p:nvPr>
        </p:nvSpPr>
        <p:spPr>
          <a:xfrm>
            <a:off x="1119987" y="488247"/>
            <a:ext cx="14015323" cy="1766711"/>
          </a:xfrm>
          <a:prstGeom prst="rect">
            <a:avLst/>
          </a:prstGeom>
          <a:noFill/>
          <a:ln>
            <a:noFill/>
          </a:ln>
        </p:spPr>
        <p:txBody>
          <a:bodyPr anchorCtr="0" anchor="ctr" bIns="45700" lIns="91425" spcFirstLastPara="1" rIns="91425" wrap="square" tIns="45700"/>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80" name="Google Shape;380;p28"/>
          <p:cNvSpPr txBox="1"/>
          <p:nvPr>
            <p:ph idx="1" type="body"/>
          </p:nvPr>
        </p:nvSpPr>
        <p:spPr>
          <a:xfrm>
            <a:off x="1119986" y="2240845"/>
            <a:ext cx="6875068" cy="1100667"/>
          </a:xfrm>
          <a:prstGeom prst="rect">
            <a:avLst/>
          </a:prstGeom>
          <a:noFill/>
          <a:ln>
            <a:noFill/>
          </a:ln>
        </p:spPr>
        <p:txBody>
          <a:bodyPr anchorCtr="0" anchor="b" bIns="45700" lIns="91425" spcFirstLastPara="1" rIns="91425" wrap="square" tIns="45700"/>
          <a:lstStyle>
            <a:lvl1pPr indent="-228600" lvl="0" marL="457200" marR="0" rtl="0" algn="l">
              <a:lnSpc>
                <a:spcPct val="90000"/>
              </a:lnSpc>
              <a:spcBef>
                <a:spcPts val="1778"/>
              </a:spcBef>
              <a:spcAft>
                <a:spcPts val="0"/>
              </a:spcAft>
              <a:buClr>
                <a:schemeClr val="dk1"/>
              </a:buClr>
              <a:buSzPts val="4267"/>
              <a:buFont typeface="Arial"/>
              <a:buNone/>
              <a:defRPr b="1" sz="4267">
                <a:solidFill>
                  <a:schemeClr val="dk1"/>
                </a:solidFill>
                <a:latin typeface="Roboto"/>
                <a:ea typeface="Roboto"/>
                <a:cs typeface="Roboto"/>
                <a:sym typeface="Roboto"/>
              </a:defRPr>
            </a:lvl1pPr>
            <a:lvl2pPr indent="-228600" lvl="1" marL="914400" marR="0" rtl="0" algn="l">
              <a:lnSpc>
                <a:spcPct val="90000"/>
              </a:lnSpc>
              <a:spcBef>
                <a:spcPts val="888"/>
              </a:spcBef>
              <a:spcAft>
                <a:spcPts val="0"/>
              </a:spcAft>
              <a:buClr>
                <a:schemeClr val="dk1"/>
              </a:buClr>
              <a:buSzPts val="3556"/>
              <a:buFont typeface="Arial"/>
              <a:buNone/>
              <a:defRPr b="1" i="0" sz="3556" u="none" cap="none" strike="noStrike">
                <a:solidFill>
                  <a:schemeClr val="dk1"/>
                </a:solidFill>
                <a:latin typeface="Roboto"/>
                <a:ea typeface="Roboto"/>
                <a:cs typeface="Roboto"/>
                <a:sym typeface="Roboto"/>
              </a:defRPr>
            </a:lvl2pPr>
            <a:lvl3pPr indent="-228600" lvl="2" marL="1371600" marR="0" rtl="0" algn="l">
              <a:lnSpc>
                <a:spcPct val="90000"/>
              </a:lnSpc>
              <a:spcBef>
                <a:spcPts val="888"/>
              </a:spcBef>
              <a:spcAft>
                <a:spcPts val="0"/>
              </a:spcAft>
              <a:buClr>
                <a:schemeClr val="dk1"/>
              </a:buClr>
              <a:buSzPts val="3200"/>
              <a:buFont typeface="Arial"/>
              <a:buNone/>
              <a:defRPr b="1" i="0" sz="3200" u="none" cap="none" strike="noStrike">
                <a:solidFill>
                  <a:schemeClr val="dk1"/>
                </a:solidFill>
                <a:latin typeface="Roboto"/>
                <a:ea typeface="Roboto"/>
                <a:cs typeface="Roboto"/>
                <a:sym typeface="Roboto"/>
              </a:defRPr>
            </a:lvl3pPr>
            <a:lvl4pPr indent="-228600" lvl="3" marL="1828800" marR="0" rtl="0" algn="l">
              <a:lnSpc>
                <a:spcPct val="90000"/>
              </a:lnSpc>
              <a:spcBef>
                <a:spcPts val="888"/>
              </a:spcBef>
              <a:spcAft>
                <a:spcPts val="0"/>
              </a:spcAft>
              <a:buClr>
                <a:schemeClr val="dk1"/>
              </a:buClr>
              <a:buSzPts val="2845"/>
              <a:buFont typeface="Arial"/>
              <a:buNone/>
              <a:defRPr b="1" i="0" sz="2845" u="none" cap="none" strike="noStrike">
                <a:solidFill>
                  <a:schemeClr val="dk1"/>
                </a:solidFill>
                <a:latin typeface="Roboto"/>
                <a:ea typeface="Roboto"/>
                <a:cs typeface="Roboto"/>
                <a:sym typeface="Roboto"/>
              </a:defRPr>
            </a:lvl4pPr>
            <a:lvl5pPr indent="-228600" lvl="4" marL="2286000" marR="0" rtl="0" algn="l">
              <a:lnSpc>
                <a:spcPct val="90000"/>
              </a:lnSpc>
              <a:spcBef>
                <a:spcPts val="888"/>
              </a:spcBef>
              <a:spcAft>
                <a:spcPts val="0"/>
              </a:spcAft>
              <a:buClr>
                <a:schemeClr val="dk1"/>
              </a:buClr>
              <a:buSzPts val="2845"/>
              <a:buFont typeface="Arial"/>
              <a:buNone/>
              <a:defRPr b="1" i="0" sz="2845" u="none" cap="none" strike="noStrike">
                <a:solidFill>
                  <a:schemeClr val="dk1"/>
                </a:solidFill>
                <a:latin typeface="Roboto"/>
                <a:ea typeface="Roboto"/>
                <a:cs typeface="Roboto"/>
                <a:sym typeface="Roboto"/>
              </a:defRPr>
            </a:lvl5pPr>
            <a:lvl6pPr indent="-228600" lvl="5" marL="2743200" marR="0" rtl="0" algn="l">
              <a:lnSpc>
                <a:spcPct val="90000"/>
              </a:lnSpc>
              <a:spcBef>
                <a:spcPts val="888"/>
              </a:spcBef>
              <a:spcAft>
                <a:spcPts val="0"/>
              </a:spcAft>
              <a:buClr>
                <a:schemeClr val="dk1"/>
              </a:buClr>
              <a:buSzPts val="2845"/>
              <a:buFont typeface="Arial"/>
              <a:buNone/>
              <a:defRPr b="1" i="0" sz="2845" u="none" cap="none" strike="noStrike">
                <a:solidFill>
                  <a:schemeClr val="dk1"/>
                </a:solidFill>
                <a:latin typeface="Calibri"/>
                <a:ea typeface="Calibri"/>
                <a:cs typeface="Calibri"/>
                <a:sym typeface="Calibri"/>
              </a:defRPr>
            </a:lvl6pPr>
            <a:lvl7pPr indent="-228600" lvl="6" marL="3200400" marR="0" rtl="0" algn="l">
              <a:lnSpc>
                <a:spcPct val="90000"/>
              </a:lnSpc>
              <a:spcBef>
                <a:spcPts val="888"/>
              </a:spcBef>
              <a:spcAft>
                <a:spcPts val="0"/>
              </a:spcAft>
              <a:buClr>
                <a:schemeClr val="dk1"/>
              </a:buClr>
              <a:buSzPts val="2845"/>
              <a:buFont typeface="Arial"/>
              <a:buNone/>
              <a:defRPr b="1" i="0" sz="2845" u="none" cap="none" strike="noStrike">
                <a:solidFill>
                  <a:schemeClr val="dk1"/>
                </a:solidFill>
                <a:latin typeface="Calibri"/>
                <a:ea typeface="Calibri"/>
                <a:cs typeface="Calibri"/>
                <a:sym typeface="Calibri"/>
              </a:defRPr>
            </a:lvl7pPr>
            <a:lvl8pPr indent="-228600" lvl="7" marL="3657600" marR="0" rtl="0" algn="l">
              <a:lnSpc>
                <a:spcPct val="90000"/>
              </a:lnSpc>
              <a:spcBef>
                <a:spcPts val="888"/>
              </a:spcBef>
              <a:spcAft>
                <a:spcPts val="0"/>
              </a:spcAft>
              <a:buClr>
                <a:schemeClr val="dk1"/>
              </a:buClr>
              <a:buSzPts val="2845"/>
              <a:buFont typeface="Arial"/>
              <a:buNone/>
              <a:defRPr b="1" i="0" sz="2845" u="none" cap="none" strike="noStrike">
                <a:solidFill>
                  <a:schemeClr val="dk1"/>
                </a:solidFill>
                <a:latin typeface="Calibri"/>
                <a:ea typeface="Calibri"/>
                <a:cs typeface="Calibri"/>
                <a:sym typeface="Calibri"/>
              </a:defRPr>
            </a:lvl8pPr>
            <a:lvl9pPr indent="-228600" lvl="8" marL="4114800" marR="0" rtl="0" algn="l">
              <a:lnSpc>
                <a:spcPct val="90000"/>
              </a:lnSpc>
              <a:spcBef>
                <a:spcPts val="888"/>
              </a:spcBef>
              <a:spcAft>
                <a:spcPts val="0"/>
              </a:spcAft>
              <a:buClr>
                <a:schemeClr val="dk1"/>
              </a:buClr>
              <a:buSzPts val="2845"/>
              <a:buFont typeface="Arial"/>
              <a:buNone/>
              <a:defRPr b="1" i="0" sz="2845" u="none" cap="none" strike="noStrike">
                <a:solidFill>
                  <a:schemeClr val="dk1"/>
                </a:solidFill>
                <a:latin typeface="Calibri"/>
                <a:ea typeface="Calibri"/>
                <a:cs typeface="Calibri"/>
                <a:sym typeface="Calibri"/>
              </a:defRPr>
            </a:lvl9pPr>
          </a:lstStyle>
          <a:p/>
        </p:txBody>
      </p:sp>
      <p:sp>
        <p:nvSpPr>
          <p:cNvPr id="381" name="Google Shape;381;p28"/>
          <p:cNvSpPr txBox="1"/>
          <p:nvPr>
            <p:ph idx="2" type="body"/>
          </p:nvPr>
        </p:nvSpPr>
        <p:spPr>
          <a:xfrm>
            <a:off x="1119986" y="3341512"/>
            <a:ext cx="6875068" cy="4910666"/>
          </a:xfrm>
          <a:prstGeom prst="rect">
            <a:avLst/>
          </a:prstGeom>
          <a:noFill/>
          <a:ln>
            <a:noFill/>
          </a:ln>
        </p:spPr>
        <p:txBody>
          <a:bodyPr anchorCtr="0" anchor="t" bIns="45700" lIns="91425" spcFirstLastPara="1" rIns="91425" wrap="square" tIns="45700"/>
          <a:lstStyle>
            <a:lvl1pPr indent="-533400" lvl="0" marL="457200" marR="0" rtl="0" algn="l">
              <a:lnSpc>
                <a:spcPct val="90000"/>
              </a:lnSpc>
              <a:spcBef>
                <a:spcPts val="1778"/>
              </a:spcBef>
              <a:spcAft>
                <a:spcPts val="0"/>
              </a:spcAft>
              <a:buClr>
                <a:schemeClr val="dk1"/>
              </a:buClr>
              <a:buSzPts val="4800"/>
              <a:buFont typeface="Arial"/>
              <a:buChar char="•"/>
              <a:defRPr sz="4800">
                <a:solidFill>
                  <a:schemeClr val="dk1"/>
                </a:solidFill>
                <a:latin typeface="Roboto"/>
                <a:ea typeface="Roboto"/>
                <a:cs typeface="Roboto"/>
                <a:sym typeface="Roboto"/>
              </a:defRPr>
            </a:lvl1pPr>
            <a:lvl2pPr indent="-482600" lvl="1" marL="914400" marR="0" rtl="0" algn="l">
              <a:lnSpc>
                <a:spcPct val="90000"/>
              </a:lnSpc>
              <a:spcBef>
                <a:spcPts val="888"/>
              </a:spcBef>
              <a:spcAft>
                <a:spcPts val="0"/>
              </a:spcAft>
              <a:buClr>
                <a:schemeClr val="dk1"/>
              </a:buClr>
              <a:buSzPts val="4000"/>
              <a:buFont typeface="Arial"/>
              <a:buChar char="•"/>
              <a:defRPr b="0" i="0" sz="4000" u="none" cap="none" strike="noStrike">
                <a:solidFill>
                  <a:schemeClr val="dk1"/>
                </a:solidFill>
                <a:latin typeface="Roboto"/>
                <a:ea typeface="Roboto"/>
                <a:cs typeface="Roboto"/>
                <a:sym typeface="Roboto"/>
              </a:defRPr>
            </a:lvl2pPr>
            <a:lvl3pPr indent="-431800" lvl="2" marL="13716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Roboto"/>
                <a:ea typeface="Roboto"/>
                <a:cs typeface="Roboto"/>
                <a:sym typeface="Roboto"/>
              </a:defRPr>
            </a:lvl3pPr>
            <a:lvl4pPr indent="-406400" lvl="3" marL="1828800" marR="0" rtl="0" algn="l">
              <a:lnSpc>
                <a:spcPct val="90000"/>
              </a:lnSpc>
              <a:spcBef>
                <a:spcPts val="888"/>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4pPr>
            <a:lvl5pPr indent="-406400" lvl="4" marL="2286000" marR="0" rtl="0" algn="l">
              <a:lnSpc>
                <a:spcPct val="90000"/>
              </a:lnSpc>
              <a:spcBef>
                <a:spcPts val="888"/>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5pPr>
            <a:lvl6pPr indent="-431800" lvl="5" marL="27432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6pPr>
            <a:lvl7pPr indent="-431800" lvl="6" marL="32004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7pPr>
            <a:lvl8pPr indent="-431800" lvl="7" marL="36576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8pPr>
            <a:lvl9pPr indent="-431800" lvl="8" marL="41148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9pPr>
          </a:lstStyle>
          <a:p/>
        </p:txBody>
      </p:sp>
      <p:sp>
        <p:nvSpPr>
          <p:cNvPr id="382" name="Google Shape;382;p28"/>
          <p:cNvSpPr txBox="1"/>
          <p:nvPr>
            <p:ph idx="3" type="body"/>
          </p:nvPr>
        </p:nvSpPr>
        <p:spPr>
          <a:xfrm>
            <a:off x="8226386" y="2240845"/>
            <a:ext cx="6908923" cy="1100667"/>
          </a:xfrm>
          <a:prstGeom prst="rect">
            <a:avLst/>
          </a:prstGeom>
          <a:noFill/>
          <a:ln>
            <a:noFill/>
          </a:ln>
        </p:spPr>
        <p:txBody>
          <a:bodyPr anchorCtr="0" anchor="b" bIns="45700" lIns="91425" spcFirstLastPara="1" rIns="91425" wrap="square" tIns="45700"/>
          <a:lstStyle>
            <a:lvl1pPr indent="-228600" lvl="0" marL="457200" marR="0" rtl="0" algn="l">
              <a:lnSpc>
                <a:spcPct val="90000"/>
              </a:lnSpc>
              <a:spcBef>
                <a:spcPts val="1778"/>
              </a:spcBef>
              <a:spcAft>
                <a:spcPts val="0"/>
              </a:spcAft>
              <a:buClr>
                <a:schemeClr val="dk1"/>
              </a:buClr>
              <a:buSzPts val="4267"/>
              <a:buFont typeface="Arial"/>
              <a:buNone/>
              <a:defRPr b="1" sz="4267">
                <a:solidFill>
                  <a:schemeClr val="dk1"/>
                </a:solidFill>
                <a:latin typeface="Roboto"/>
                <a:ea typeface="Roboto"/>
                <a:cs typeface="Roboto"/>
                <a:sym typeface="Roboto"/>
              </a:defRPr>
            </a:lvl1pPr>
            <a:lvl2pPr indent="-228600" lvl="1" marL="914400" marR="0" rtl="0" algn="l">
              <a:lnSpc>
                <a:spcPct val="90000"/>
              </a:lnSpc>
              <a:spcBef>
                <a:spcPts val="888"/>
              </a:spcBef>
              <a:spcAft>
                <a:spcPts val="0"/>
              </a:spcAft>
              <a:buClr>
                <a:schemeClr val="dk1"/>
              </a:buClr>
              <a:buSzPts val="3556"/>
              <a:buFont typeface="Arial"/>
              <a:buNone/>
              <a:defRPr b="1" i="0" sz="3556" u="none" cap="none" strike="noStrike">
                <a:solidFill>
                  <a:schemeClr val="dk1"/>
                </a:solidFill>
                <a:latin typeface="Roboto"/>
                <a:ea typeface="Roboto"/>
                <a:cs typeface="Roboto"/>
                <a:sym typeface="Roboto"/>
              </a:defRPr>
            </a:lvl2pPr>
            <a:lvl3pPr indent="-228600" lvl="2" marL="1371600" marR="0" rtl="0" algn="l">
              <a:lnSpc>
                <a:spcPct val="90000"/>
              </a:lnSpc>
              <a:spcBef>
                <a:spcPts val="888"/>
              </a:spcBef>
              <a:spcAft>
                <a:spcPts val="0"/>
              </a:spcAft>
              <a:buClr>
                <a:schemeClr val="dk1"/>
              </a:buClr>
              <a:buSzPts val="3200"/>
              <a:buFont typeface="Arial"/>
              <a:buNone/>
              <a:defRPr b="1" i="0" sz="3200" u="none" cap="none" strike="noStrike">
                <a:solidFill>
                  <a:schemeClr val="dk1"/>
                </a:solidFill>
                <a:latin typeface="Roboto"/>
                <a:ea typeface="Roboto"/>
                <a:cs typeface="Roboto"/>
                <a:sym typeface="Roboto"/>
              </a:defRPr>
            </a:lvl3pPr>
            <a:lvl4pPr indent="-228600" lvl="3" marL="1828800" marR="0" rtl="0" algn="l">
              <a:lnSpc>
                <a:spcPct val="90000"/>
              </a:lnSpc>
              <a:spcBef>
                <a:spcPts val="888"/>
              </a:spcBef>
              <a:spcAft>
                <a:spcPts val="0"/>
              </a:spcAft>
              <a:buClr>
                <a:schemeClr val="dk1"/>
              </a:buClr>
              <a:buSzPts val="2845"/>
              <a:buFont typeface="Arial"/>
              <a:buNone/>
              <a:defRPr b="1" i="0" sz="2845" u="none" cap="none" strike="noStrike">
                <a:solidFill>
                  <a:schemeClr val="dk1"/>
                </a:solidFill>
                <a:latin typeface="Roboto"/>
                <a:ea typeface="Roboto"/>
                <a:cs typeface="Roboto"/>
                <a:sym typeface="Roboto"/>
              </a:defRPr>
            </a:lvl4pPr>
            <a:lvl5pPr indent="-228600" lvl="4" marL="2286000" marR="0" rtl="0" algn="l">
              <a:lnSpc>
                <a:spcPct val="90000"/>
              </a:lnSpc>
              <a:spcBef>
                <a:spcPts val="888"/>
              </a:spcBef>
              <a:spcAft>
                <a:spcPts val="0"/>
              </a:spcAft>
              <a:buClr>
                <a:schemeClr val="dk1"/>
              </a:buClr>
              <a:buSzPts val="2845"/>
              <a:buFont typeface="Arial"/>
              <a:buNone/>
              <a:defRPr b="1" i="0" sz="2845" u="none" cap="none" strike="noStrike">
                <a:solidFill>
                  <a:schemeClr val="dk1"/>
                </a:solidFill>
                <a:latin typeface="Roboto"/>
                <a:ea typeface="Roboto"/>
                <a:cs typeface="Roboto"/>
                <a:sym typeface="Roboto"/>
              </a:defRPr>
            </a:lvl5pPr>
            <a:lvl6pPr indent="-228600" lvl="5" marL="2743200" marR="0" rtl="0" algn="l">
              <a:lnSpc>
                <a:spcPct val="90000"/>
              </a:lnSpc>
              <a:spcBef>
                <a:spcPts val="888"/>
              </a:spcBef>
              <a:spcAft>
                <a:spcPts val="0"/>
              </a:spcAft>
              <a:buClr>
                <a:schemeClr val="dk1"/>
              </a:buClr>
              <a:buSzPts val="2845"/>
              <a:buFont typeface="Arial"/>
              <a:buNone/>
              <a:defRPr b="1" i="0" sz="2845" u="none" cap="none" strike="noStrike">
                <a:solidFill>
                  <a:schemeClr val="dk1"/>
                </a:solidFill>
                <a:latin typeface="Calibri"/>
                <a:ea typeface="Calibri"/>
                <a:cs typeface="Calibri"/>
                <a:sym typeface="Calibri"/>
              </a:defRPr>
            </a:lvl6pPr>
            <a:lvl7pPr indent="-228600" lvl="6" marL="3200400" marR="0" rtl="0" algn="l">
              <a:lnSpc>
                <a:spcPct val="90000"/>
              </a:lnSpc>
              <a:spcBef>
                <a:spcPts val="888"/>
              </a:spcBef>
              <a:spcAft>
                <a:spcPts val="0"/>
              </a:spcAft>
              <a:buClr>
                <a:schemeClr val="dk1"/>
              </a:buClr>
              <a:buSzPts val="2845"/>
              <a:buFont typeface="Arial"/>
              <a:buNone/>
              <a:defRPr b="1" i="0" sz="2845" u="none" cap="none" strike="noStrike">
                <a:solidFill>
                  <a:schemeClr val="dk1"/>
                </a:solidFill>
                <a:latin typeface="Calibri"/>
                <a:ea typeface="Calibri"/>
                <a:cs typeface="Calibri"/>
                <a:sym typeface="Calibri"/>
              </a:defRPr>
            </a:lvl7pPr>
            <a:lvl8pPr indent="-228600" lvl="7" marL="3657600" marR="0" rtl="0" algn="l">
              <a:lnSpc>
                <a:spcPct val="90000"/>
              </a:lnSpc>
              <a:spcBef>
                <a:spcPts val="888"/>
              </a:spcBef>
              <a:spcAft>
                <a:spcPts val="0"/>
              </a:spcAft>
              <a:buClr>
                <a:schemeClr val="dk1"/>
              </a:buClr>
              <a:buSzPts val="2845"/>
              <a:buFont typeface="Arial"/>
              <a:buNone/>
              <a:defRPr b="1" i="0" sz="2845" u="none" cap="none" strike="noStrike">
                <a:solidFill>
                  <a:schemeClr val="dk1"/>
                </a:solidFill>
                <a:latin typeface="Calibri"/>
                <a:ea typeface="Calibri"/>
                <a:cs typeface="Calibri"/>
                <a:sym typeface="Calibri"/>
              </a:defRPr>
            </a:lvl8pPr>
            <a:lvl9pPr indent="-228600" lvl="8" marL="4114800" marR="0" rtl="0" algn="l">
              <a:lnSpc>
                <a:spcPct val="90000"/>
              </a:lnSpc>
              <a:spcBef>
                <a:spcPts val="888"/>
              </a:spcBef>
              <a:spcAft>
                <a:spcPts val="0"/>
              </a:spcAft>
              <a:buClr>
                <a:schemeClr val="dk1"/>
              </a:buClr>
              <a:buSzPts val="2845"/>
              <a:buFont typeface="Arial"/>
              <a:buNone/>
              <a:defRPr b="1" i="0" sz="2845" u="none" cap="none" strike="noStrike">
                <a:solidFill>
                  <a:schemeClr val="dk1"/>
                </a:solidFill>
                <a:latin typeface="Calibri"/>
                <a:ea typeface="Calibri"/>
                <a:cs typeface="Calibri"/>
                <a:sym typeface="Calibri"/>
              </a:defRPr>
            </a:lvl9pPr>
          </a:lstStyle>
          <a:p/>
        </p:txBody>
      </p:sp>
      <p:sp>
        <p:nvSpPr>
          <p:cNvPr id="383" name="Google Shape;383;p28"/>
          <p:cNvSpPr txBox="1"/>
          <p:nvPr>
            <p:ph idx="4" type="body"/>
          </p:nvPr>
        </p:nvSpPr>
        <p:spPr>
          <a:xfrm>
            <a:off x="8226386" y="3341512"/>
            <a:ext cx="6908923" cy="4910666"/>
          </a:xfrm>
          <a:prstGeom prst="rect">
            <a:avLst/>
          </a:prstGeom>
          <a:noFill/>
          <a:ln>
            <a:noFill/>
          </a:ln>
        </p:spPr>
        <p:txBody>
          <a:bodyPr anchorCtr="0" anchor="t" bIns="45700" lIns="91425" spcFirstLastPara="1" rIns="91425" wrap="square" tIns="45700"/>
          <a:lstStyle>
            <a:lvl1pPr indent="-533400" lvl="0" marL="457200" marR="0" rtl="0" algn="l">
              <a:lnSpc>
                <a:spcPct val="90000"/>
              </a:lnSpc>
              <a:spcBef>
                <a:spcPts val="1778"/>
              </a:spcBef>
              <a:spcAft>
                <a:spcPts val="0"/>
              </a:spcAft>
              <a:buClr>
                <a:schemeClr val="dk1"/>
              </a:buClr>
              <a:buSzPts val="4800"/>
              <a:buFont typeface="Arial"/>
              <a:buChar char="•"/>
              <a:defRPr sz="4800">
                <a:solidFill>
                  <a:schemeClr val="dk1"/>
                </a:solidFill>
                <a:latin typeface="Roboto"/>
                <a:ea typeface="Roboto"/>
                <a:cs typeface="Roboto"/>
                <a:sym typeface="Roboto"/>
              </a:defRPr>
            </a:lvl1pPr>
            <a:lvl2pPr indent="-482600" lvl="1" marL="914400" marR="0" rtl="0" algn="l">
              <a:lnSpc>
                <a:spcPct val="90000"/>
              </a:lnSpc>
              <a:spcBef>
                <a:spcPts val="888"/>
              </a:spcBef>
              <a:spcAft>
                <a:spcPts val="0"/>
              </a:spcAft>
              <a:buClr>
                <a:schemeClr val="dk1"/>
              </a:buClr>
              <a:buSzPts val="4000"/>
              <a:buFont typeface="Arial"/>
              <a:buChar char="•"/>
              <a:defRPr b="0" i="0" sz="4000" u="none" cap="none" strike="noStrike">
                <a:solidFill>
                  <a:schemeClr val="dk1"/>
                </a:solidFill>
                <a:latin typeface="Roboto"/>
                <a:ea typeface="Roboto"/>
                <a:cs typeface="Roboto"/>
                <a:sym typeface="Roboto"/>
              </a:defRPr>
            </a:lvl2pPr>
            <a:lvl3pPr indent="-431800" lvl="2" marL="13716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Roboto"/>
                <a:ea typeface="Roboto"/>
                <a:cs typeface="Roboto"/>
                <a:sym typeface="Roboto"/>
              </a:defRPr>
            </a:lvl3pPr>
            <a:lvl4pPr indent="-406400" lvl="3" marL="1828800" marR="0" rtl="0" algn="l">
              <a:lnSpc>
                <a:spcPct val="90000"/>
              </a:lnSpc>
              <a:spcBef>
                <a:spcPts val="888"/>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4pPr>
            <a:lvl5pPr indent="-406400" lvl="4" marL="2286000" marR="0" rtl="0" algn="l">
              <a:lnSpc>
                <a:spcPct val="90000"/>
              </a:lnSpc>
              <a:spcBef>
                <a:spcPts val="888"/>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5pPr>
            <a:lvl6pPr indent="-431800" lvl="5" marL="27432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6pPr>
            <a:lvl7pPr indent="-431800" lvl="6" marL="32004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7pPr>
            <a:lvl8pPr indent="-431800" lvl="7" marL="36576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8pPr>
            <a:lvl9pPr indent="-431800" lvl="8" marL="41148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9pPr>
          </a:lstStyle>
          <a:p/>
        </p:txBody>
      </p:sp>
      <p:sp>
        <p:nvSpPr>
          <p:cNvPr id="384" name="Google Shape;384;p28"/>
          <p:cNvSpPr txBox="1"/>
          <p:nvPr>
            <p:ph idx="10" type="dt"/>
          </p:nvPr>
        </p:nvSpPr>
        <p:spPr>
          <a:xfrm>
            <a:off x="1117165" y="8475136"/>
            <a:ext cx="3656171" cy="488243"/>
          </a:xfrm>
          <a:prstGeom prst="rect">
            <a:avLst/>
          </a:prstGeom>
          <a:noFill/>
          <a:ln>
            <a:noFill/>
          </a:ln>
        </p:spPr>
        <p:txBody>
          <a:bodyPr anchorCtr="0" anchor="t" bIns="45700" lIns="91425" spcFirstLastPara="1" rIns="91425" wrap="square" tIns="45700"/>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85" name="Google Shape;385;p28"/>
          <p:cNvSpPr txBox="1"/>
          <p:nvPr>
            <p:ph idx="11" type="ftr"/>
          </p:nvPr>
        </p:nvSpPr>
        <p:spPr>
          <a:xfrm>
            <a:off x="5382698" y="8475136"/>
            <a:ext cx="5484257" cy="488243"/>
          </a:xfrm>
          <a:prstGeom prst="rect">
            <a:avLst/>
          </a:prstGeom>
          <a:noFill/>
          <a:ln>
            <a:noFill/>
          </a:ln>
        </p:spPr>
        <p:txBody>
          <a:bodyPr anchorCtr="0" anchor="t" bIns="45700" lIns="91425" spcFirstLastPara="1" rIns="91425" wrap="square" tIns="45700"/>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86" name="Google Shape;386;p28"/>
          <p:cNvSpPr txBox="1"/>
          <p:nvPr>
            <p:ph idx="12" type="sldNum"/>
          </p:nvPr>
        </p:nvSpPr>
        <p:spPr>
          <a:xfrm>
            <a:off x="11476316" y="8475136"/>
            <a:ext cx="3656171" cy="488243"/>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spcAft>
                <a:spcPts val="0"/>
              </a:spcAft>
              <a:buNone/>
              <a:defRPr sz="1800">
                <a:solidFill>
                  <a:schemeClr val="dk1"/>
                </a:solidFill>
                <a:latin typeface="Arial"/>
                <a:ea typeface="Arial"/>
                <a:cs typeface="Arial"/>
                <a:sym typeface="Arial"/>
              </a:defRPr>
            </a:lvl1pPr>
            <a:lvl2pPr indent="0" lvl="1" marL="0" marR="0" rtl="0" algn="l">
              <a:spcBef>
                <a:spcPts val="0"/>
              </a:spcBef>
              <a:spcAft>
                <a:spcPts val="0"/>
              </a:spcAft>
              <a:buNone/>
              <a:defRPr sz="1800">
                <a:solidFill>
                  <a:schemeClr val="dk1"/>
                </a:solidFill>
                <a:latin typeface="Arial"/>
                <a:ea typeface="Arial"/>
                <a:cs typeface="Arial"/>
                <a:sym typeface="Arial"/>
              </a:defRPr>
            </a:lvl2pPr>
            <a:lvl3pPr indent="0" lvl="2" marL="0" marR="0" rtl="0" algn="l">
              <a:spcBef>
                <a:spcPts val="0"/>
              </a:spcBef>
              <a:spcAft>
                <a:spcPts val="0"/>
              </a:spcAft>
              <a:buNone/>
              <a:defRPr sz="1800">
                <a:solidFill>
                  <a:schemeClr val="dk1"/>
                </a:solidFill>
                <a:latin typeface="Arial"/>
                <a:ea typeface="Arial"/>
                <a:cs typeface="Arial"/>
                <a:sym typeface="Arial"/>
              </a:defRPr>
            </a:lvl3pPr>
            <a:lvl4pPr indent="0" lvl="3" marL="0" marR="0" rtl="0" algn="l">
              <a:spcBef>
                <a:spcPts val="0"/>
              </a:spcBef>
              <a:spcAft>
                <a:spcPts val="0"/>
              </a:spcAft>
              <a:buNone/>
              <a:defRPr sz="1800">
                <a:solidFill>
                  <a:schemeClr val="dk1"/>
                </a:solidFill>
                <a:latin typeface="Arial"/>
                <a:ea typeface="Arial"/>
                <a:cs typeface="Arial"/>
                <a:sym typeface="Arial"/>
              </a:defRPr>
            </a:lvl4pPr>
            <a:lvl5pPr indent="0" lvl="4" marL="0" marR="0" rtl="0" algn="l">
              <a:spcBef>
                <a:spcPts val="0"/>
              </a:spcBef>
              <a:spcAft>
                <a:spcPts val="0"/>
              </a:spcAft>
              <a:buNone/>
              <a:defRPr sz="1800">
                <a:solidFill>
                  <a:schemeClr val="dk1"/>
                </a:solidFill>
                <a:latin typeface="Arial"/>
                <a:ea typeface="Arial"/>
                <a:cs typeface="Arial"/>
                <a:sym typeface="Arial"/>
              </a:defRPr>
            </a:lvl5pPr>
            <a:lvl6pPr indent="0" lvl="5" marL="0" marR="0" rtl="0" algn="l">
              <a:spcBef>
                <a:spcPts val="0"/>
              </a:spcBef>
              <a:spcAft>
                <a:spcPts val="0"/>
              </a:spcAft>
              <a:buNone/>
              <a:defRPr sz="1800">
                <a:solidFill>
                  <a:schemeClr val="dk1"/>
                </a:solidFill>
                <a:latin typeface="Arial"/>
                <a:ea typeface="Arial"/>
                <a:cs typeface="Arial"/>
                <a:sym typeface="Arial"/>
              </a:defRPr>
            </a:lvl6pPr>
            <a:lvl7pPr indent="0" lvl="6" marL="0" marR="0" rtl="0" algn="l">
              <a:spcBef>
                <a:spcPts val="0"/>
              </a:spcBef>
              <a:spcAft>
                <a:spcPts val="0"/>
              </a:spcAft>
              <a:buNone/>
              <a:defRPr sz="1800">
                <a:solidFill>
                  <a:schemeClr val="dk1"/>
                </a:solidFill>
                <a:latin typeface="Arial"/>
                <a:ea typeface="Arial"/>
                <a:cs typeface="Arial"/>
                <a:sym typeface="Arial"/>
              </a:defRPr>
            </a:lvl7pPr>
            <a:lvl8pPr indent="0" lvl="7" marL="0" marR="0" rtl="0" algn="l">
              <a:spcBef>
                <a:spcPts val="0"/>
              </a:spcBef>
              <a:spcAft>
                <a:spcPts val="0"/>
              </a:spcAft>
              <a:buNone/>
              <a:defRPr sz="1800">
                <a:solidFill>
                  <a:schemeClr val="dk1"/>
                </a:solidFill>
                <a:latin typeface="Arial"/>
                <a:ea typeface="Arial"/>
                <a:cs typeface="Arial"/>
                <a:sym typeface="Arial"/>
              </a:defRPr>
            </a:lvl8pPr>
            <a:lvl9pPr indent="0" lvl="8" marL="0" marR="0" rtl="0" algn="l">
              <a:spcBef>
                <a:spcPts val="0"/>
              </a:spcBef>
              <a:spcAft>
                <a:spcPts val="0"/>
              </a:spcAft>
              <a:buNone/>
              <a:defRPr sz="1800">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omente Título" type="titleOnly">
  <p:cSld name="TITLE_ONLY">
    <p:spTree>
      <p:nvGrpSpPr>
        <p:cNvPr id="387" name="Shape 387"/>
        <p:cNvGrpSpPr/>
        <p:nvPr/>
      </p:nvGrpSpPr>
      <p:grpSpPr>
        <a:xfrm>
          <a:off x="0" y="0"/>
          <a:ext cx="0" cy="0"/>
          <a:chOff x="0" y="0"/>
          <a:chExt cx="0" cy="0"/>
        </a:xfrm>
      </p:grpSpPr>
      <p:sp>
        <p:nvSpPr>
          <p:cNvPr id="388" name="Google Shape;388;p29"/>
          <p:cNvSpPr txBox="1"/>
          <p:nvPr>
            <p:ph type="title"/>
          </p:nvPr>
        </p:nvSpPr>
        <p:spPr>
          <a:xfrm>
            <a:off x="1117166" y="488247"/>
            <a:ext cx="10536052" cy="1766711"/>
          </a:xfrm>
          <a:prstGeom prst="rect">
            <a:avLst/>
          </a:prstGeom>
          <a:noFill/>
          <a:ln>
            <a:noFill/>
          </a:ln>
        </p:spPr>
        <p:txBody>
          <a:bodyPr anchorCtr="0" anchor="ctr" bIns="45700" lIns="91425" spcFirstLastPara="1" rIns="91425" wrap="square" tIns="45700"/>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89" name="Google Shape;389;p29"/>
          <p:cNvSpPr txBox="1"/>
          <p:nvPr>
            <p:ph idx="10" type="dt"/>
          </p:nvPr>
        </p:nvSpPr>
        <p:spPr>
          <a:xfrm>
            <a:off x="1117165" y="8475136"/>
            <a:ext cx="3656171" cy="488243"/>
          </a:xfrm>
          <a:prstGeom prst="rect">
            <a:avLst/>
          </a:prstGeom>
          <a:noFill/>
          <a:ln>
            <a:noFill/>
          </a:ln>
        </p:spPr>
        <p:txBody>
          <a:bodyPr anchorCtr="0" anchor="t" bIns="45700" lIns="91425" spcFirstLastPara="1" rIns="91425" wrap="square" tIns="45700"/>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90" name="Google Shape;390;p29"/>
          <p:cNvSpPr txBox="1"/>
          <p:nvPr>
            <p:ph idx="11" type="ftr"/>
          </p:nvPr>
        </p:nvSpPr>
        <p:spPr>
          <a:xfrm>
            <a:off x="5382698" y="8475136"/>
            <a:ext cx="5484257" cy="488243"/>
          </a:xfrm>
          <a:prstGeom prst="rect">
            <a:avLst/>
          </a:prstGeom>
          <a:noFill/>
          <a:ln>
            <a:noFill/>
          </a:ln>
        </p:spPr>
        <p:txBody>
          <a:bodyPr anchorCtr="0" anchor="t" bIns="45700" lIns="91425" spcFirstLastPara="1" rIns="91425" wrap="square" tIns="45700"/>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91" name="Google Shape;391;p29"/>
          <p:cNvSpPr txBox="1"/>
          <p:nvPr>
            <p:ph idx="12" type="sldNum"/>
          </p:nvPr>
        </p:nvSpPr>
        <p:spPr>
          <a:xfrm>
            <a:off x="11476316" y="8475136"/>
            <a:ext cx="3656171" cy="488243"/>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spcAft>
                <a:spcPts val="0"/>
              </a:spcAft>
              <a:buNone/>
              <a:defRPr sz="1800">
                <a:solidFill>
                  <a:schemeClr val="dk1"/>
                </a:solidFill>
                <a:latin typeface="Arial"/>
                <a:ea typeface="Arial"/>
                <a:cs typeface="Arial"/>
                <a:sym typeface="Arial"/>
              </a:defRPr>
            </a:lvl1pPr>
            <a:lvl2pPr indent="0" lvl="1" marL="0" marR="0" rtl="0" algn="l">
              <a:spcBef>
                <a:spcPts val="0"/>
              </a:spcBef>
              <a:spcAft>
                <a:spcPts val="0"/>
              </a:spcAft>
              <a:buNone/>
              <a:defRPr sz="1800">
                <a:solidFill>
                  <a:schemeClr val="dk1"/>
                </a:solidFill>
                <a:latin typeface="Arial"/>
                <a:ea typeface="Arial"/>
                <a:cs typeface="Arial"/>
                <a:sym typeface="Arial"/>
              </a:defRPr>
            </a:lvl2pPr>
            <a:lvl3pPr indent="0" lvl="2" marL="0" marR="0" rtl="0" algn="l">
              <a:spcBef>
                <a:spcPts val="0"/>
              </a:spcBef>
              <a:spcAft>
                <a:spcPts val="0"/>
              </a:spcAft>
              <a:buNone/>
              <a:defRPr sz="1800">
                <a:solidFill>
                  <a:schemeClr val="dk1"/>
                </a:solidFill>
                <a:latin typeface="Arial"/>
                <a:ea typeface="Arial"/>
                <a:cs typeface="Arial"/>
                <a:sym typeface="Arial"/>
              </a:defRPr>
            </a:lvl3pPr>
            <a:lvl4pPr indent="0" lvl="3" marL="0" marR="0" rtl="0" algn="l">
              <a:spcBef>
                <a:spcPts val="0"/>
              </a:spcBef>
              <a:spcAft>
                <a:spcPts val="0"/>
              </a:spcAft>
              <a:buNone/>
              <a:defRPr sz="1800">
                <a:solidFill>
                  <a:schemeClr val="dk1"/>
                </a:solidFill>
                <a:latin typeface="Arial"/>
                <a:ea typeface="Arial"/>
                <a:cs typeface="Arial"/>
                <a:sym typeface="Arial"/>
              </a:defRPr>
            </a:lvl4pPr>
            <a:lvl5pPr indent="0" lvl="4" marL="0" marR="0" rtl="0" algn="l">
              <a:spcBef>
                <a:spcPts val="0"/>
              </a:spcBef>
              <a:spcAft>
                <a:spcPts val="0"/>
              </a:spcAft>
              <a:buNone/>
              <a:defRPr sz="1800">
                <a:solidFill>
                  <a:schemeClr val="dk1"/>
                </a:solidFill>
                <a:latin typeface="Arial"/>
                <a:ea typeface="Arial"/>
                <a:cs typeface="Arial"/>
                <a:sym typeface="Arial"/>
              </a:defRPr>
            </a:lvl5pPr>
            <a:lvl6pPr indent="0" lvl="5" marL="0" marR="0" rtl="0" algn="l">
              <a:spcBef>
                <a:spcPts val="0"/>
              </a:spcBef>
              <a:spcAft>
                <a:spcPts val="0"/>
              </a:spcAft>
              <a:buNone/>
              <a:defRPr sz="1800">
                <a:solidFill>
                  <a:schemeClr val="dk1"/>
                </a:solidFill>
                <a:latin typeface="Arial"/>
                <a:ea typeface="Arial"/>
                <a:cs typeface="Arial"/>
                <a:sym typeface="Arial"/>
              </a:defRPr>
            </a:lvl6pPr>
            <a:lvl7pPr indent="0" lvl="6" marL="0" marR="0" rtl="0" algn="l">
              <a:spcBef>
                <a:spcPts val="0"/>
              </a:spcBef>
              <a:spcAft>
                <a:spcPts val="0"/>
              </a:spcAft>
              <a:buNone/>
              <a:defRPr sz="1800">
                <a:solidFill>
                  <a:schemeClr val="dk1"/>
                </a:solidFill>
                <a:latin typeface="Arial"/>
                <a:ea typeface="Arial"/>
                <a:cs typeface="Arial"/>
                <a:sym typeface="Arial"/>
              </a:defRPr>
            </a:lvl7pPr>
            <a:lvl8pPr indent="0" lvl="7" marL="0" marR="0" rtl="0" algn="l">
              <a:spcBef>
                <a:spcPts val="0"/>
              </a:spcBef>
              <a:spcAft>
                <a:spcPts val="0"/>
              </a:spcAft>
              <a:buNone/>
              <a:defRPr sz="1800">
                <a:solidFill>
                  <a:schemeClr val="dk1"/>
                </a:solidFill>
                <a:latin typeface="Arial"/>
                <a:ea typeface="Arial"/>
                <a:cs typeface="Arial"/>
                <a:sym typeface="Arial"/>
              </a:defRPr>
            </a:lvl8pPr>
            <a:lvl9pPr indent="0" lvl="8" marL="0" marR="0" rtl="0" algn="l">
              <a:spcBef>
                <a:spcPts val="0"/>
              </a:spcBef>
              <a:spcAft>
                <a:spcPts val="0"/>
              </a:spcAft>
              <a:buNone/>
              <a:defRPr sz="1800">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Em Branco" type="blank">
  <p:cSld name="BLANK">
    <p:spTree>
      <p:nvGrpSpPr>
        <p:cNvPr id="392" name="Shape 392"/>
        <p:cNvGrpSpPr/>
        <p:nvPr/>
      </p:nvGrpSpPr>
      <p:grpSpPr>
        <a:xfrm>
          <a:off x="0" y="0"/>
          <a:ext cx="0" cy="0"/>
          <a:chOff x="0" y="0"/>
          <a:chExt cx="0" cy="0"/>
        </a:xfrm>
      </p:grpSpPr>
      <p:sp>
        <p:nvSpPr>
          <p:cNvPr id="393" name="Google Shape;393;p30"/>
          <p:cNvSpPr txBox="1"/>
          <p:nvPr>
            <p:ph idx="10" type="dt"/>
          </p:nvPr>
        </p:nvSpPr>
        <p:spPr>
          <a:xfrm>
            <a:off x="1117165" y="8475136"/>
            <a:ext cx="3656171" cy="488243"/>
          </a:xfrm>
          <a:prstGeom prst="rect">
            <a:avLst/>
          </a:prstGeom>
          <a:noFill/>
          <a:ln>
            <a:noFill/>
          </a:ln>
        </p:spPr>
        <p:txBody>
          <a:bodyPr anchorCtr="0" anchor="t" bIns="45700" lIns="91425" spcFirstLastPara="1" rIns="91425" wrap="square" tIns="45700"/>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94" name="Google Shape;394;p30"/>
          <p:cNvSpPr txBox="1"/>
          <p:nvPr>
            <p:ph idx="11" type="ftr"/>
          </p:nvPr>
        </p:nvSpPr>
        <p:spPr>
          <a:xfrm>
            <a:off x="5382698" y="8475136"/>
            <a:ext cx="5484257" cy="488243"/>
          </a:xfrm>
          <a:prstGeom prst="rect">
            <a:avLst/>
          </a:prstGeom>
          <a:noFill/>
          <a:ln>
            <a:noFill/>
          </a:ln>
        </p:spPr>
        <p:txBody>
          <a:bodyPr anchorCtr="0" anchor="t" bIns="45700" lIns="91425" spcFirstLastPara="1" rIns="91425" wrap="square" tIns="45700"/>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95" name="Google Shape;395;p30"/>
          <p:cNvSpPr txBox="1"/>
          <p:nvPr>
            <p:ph idx="12" type="sldNum"/>
          </p:nvPr>
        </p:nvSpPr>
        <p:spPr>
          <a:xfrm>
            <a:off x="11476316" y="8475136"/>
            <a:ext cx="3656171" cy="488243"/>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spcAft>
                <a:spcPts val="0"/>
              </a:spcAft>
              <a:buNone/>
              <a:defRPr sz="1800">
                <a:solidFill>
                  <a:schemeClr val="dk1"/>
                </a:solidFill>
                <a:latin typeface="Arial"/>
                <a:ea typeface="Arial"/>
                <a:cs typeface="Arial"/>
                <a:sym typeface="Arial"/>
              </a:defRPr>
            </a:lvl1pPr>
            <a:lvl2pPr indent="0" lvl="1" marL="0" marR="0" rtl="0" algn="l">
              <a:spcBef>
                <a:spcPts val="0"/>
              </a:spcBef>
              <a:spcAft>
                <a:spcPts val="0"/>
              </a:spcAft>
              <a:buNone/>
              <a:defRPr sz="1800">
                <a:solidFill>
                  <a:schemeClr val="dk1"/>
                </a:solidFill>
                <a:latin typeface="Arial"/>
                <a:ea typeface="Arial"/>
                <a:cs typeface="Arial"/>
                <a:sym typeface="Arial"/>
              </a:defRPr>
            </a:lvl2pPr>
            <a:lvl3pPr indent="0" lvl="2" marL="0" marR="0" rtl="0" algn="l">
              <a:spcBef>
                <a:spcPts val="0"/>
              </a:spcBef>
              <a:spcAft>
                <a:spcPts val="0"/>
              </a:spcAft>
              <a:buNone/>
              <a:defRPr sz="1800">
                <a:solidFill>
                  <a:schemeClr val="dk1"/>
                </a:solidFill>
                <a:latin typeface="Arial"/>
                <a:ea typeface="Arial"/>
                <a:cs typeface="Arial"/>
                <a:sym typeface="Arial"/>
              </a:defRPr>
            </a:lvl3pPr>
            <a:lvl4pPr indent="0" lvl="3" marL="0" marR="0" rtl="0" algn="l">
              <a:spcBef>
                <a:spcPts val="0"/>
              </a:spcBef>
              <a:spcAft>
                <a:spcPts val="0"/>
              </a:spcAft>
              <a:buNone/>
              <a:defRPr sz="1800">
                <a:solidFill>
                  <a:schemeClr val="dk1"/>
                </a:solidFill>
                <a:latin typeface="Arial"/>
                <a:ea typeface="Arial"/>
                <a:cs typeface="Arial"/>
                <a:sym typeface="Arial"/>
              </a:defRPr>
            </a:lvl4pPr>
            <a:lvl5pPr indent="0" lvl="4" marL="0" marR="0" rtl="0" algn="l">
              <a:spcBef>
                <a:spcPts val="0"/>
              </a:spcBef>
              <a:spcAft>
                <a:spcPts val="0"/>
              </a:spcAft>
              <a:buNone/>
              <a:defRPr sz="1800">
                <a:solidFill>
                  <a:schemeClr val="dk1"/>
                </a:solidFill>
                <a:latin typeface="Arial"/>
                <a:ea typeface="Arial"/>
                <a:cs typeface="Arial"/>
                <a:sym typeface="Arial"/>
              </a:defRPr>
            </a:lvl5pPr>
            <a:lvl6pPr indent="0" lvl="5" marL="0" marR="0" rtl="0" algn="l">
              <a:spcBef>
                <a:spcPts val="0"/>
              </a:spcBef>
              <a:spcAft>
                <a:spcPts val="0"/>
              </a:spcAft>
              <a:buNone/>
              <a:defRPr sz="1800">
                <a:solidFill>
                  <a:schemeClr val="dk1"/>
                </a:solidFill>
                <a:latin typeface="Arial"/>
                <a:ea typeface="Arial"/>
                <a:cs typeface="Arial"/>
                <a:sym typeface="Arial"/>
              </a:defRPr>
            </a:lvl6pPr>
            <a:lvl7pPr indent="0" lvl="6" marL="0" marR="0" rtl="0" algn="l">
              <a:spcBef>
                <a:spcPts val="0"/>
              </a:spcBef>
              <a:spcAft>
                <a:spcPts val="0"/>
              </a:spcAft>
              <a:buNone/>
              <a:defRPr sz="1800">
                <a:solidFill>
                  <a:schemeClr val="dk1"/>
                </a:solidFill>
                <a:latin typeface="Arial"/>
                <a:ea typeface="Arial"/>
                <a:cs typeface="Arial"/>
                <a:sym typeface="Arial"/>
              </a:defRPr>
            </a:lvl7pPr>
            <a:lvl8pPr indent="0" lvl="7" marL="0" marR="0" rtl="0" algn="l">
              <a:spcBef>
                <a:spcPts val="0"/>
              </a:spcBef>
              <a:spcAft>
                <a:spcPts val="0"/>
              </a:spcAft>
              <a:buNone/>
              <a:defRPr sz="1800">
                <a:solidFill>
                  <a:schemeClr val="dk1"/>
                </a:solidFill>
                <a:latin typeface="Arial"/>
                <a:ea typeface="Arial"/>
                <a:cs typeface="Arial"/>
                <a:sym typeface="Arial"/>
              </a:defRPr>
            </a:lvl8pPr>
            <a:lvl9pPr indent="0" lvl="8" marL="0" marR="0" rtl="0" algn="l">
              <a:spcBef>
                <a:spcPts val="0"/>
              </a:spcBef>
              <a:spcAft>
                <a:spcPts val="0"/>
              </a:spcAft>
              <a:buNone/>
              <a:defRPr sz="1800">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údo com Legenda" type="objTx">
  <p:cSld name="OBJECT_WITH_CAPTION_TEXT">
    <p:spTree>
      <p:nvGrpSpPr>
        <p:cNvPr id="396" name="Shape 396"/>
        <p:cNvGrpSpPr/>
        <p:nvPr/>
      </p:nvGrpSpPr>
      <p:grpSpPr>
        <a:xfrm>
          <a:off x="0" y="0"/>
          <a:ext cx="0" cy="0"/>
          <a:chOff x="0" y="0"/>
          <a:chExt cx="0" cy="0"/>
        </a:xfrm>
      </p:grpSpPr>
      <p:sp>
        <p:nvSpPr>
          <p:cNvPr id="397" name="Google Shape;397;p31"/>
          <p:cNvSpPr txBox="1"/>
          <p:nvPr>
            <p:ph type="title"/>
          </p:nvPr>
        </p:nvSpPr>
        <p:spPr>
          <a:xfrm>
            <a:off x="1119987" y="609601"/>
            <a:ext cx="5241641" cy="2133600"/>
          </a:xfrm>
          <a:prstGeom prst="rect">
            <a:avLst/>
          </a:prstGeom>
          <a:noFill/>
          <a:ln>
            <a:noFill/>
          </a:ln>
        </p:spPr>
        <p:txBody>
          <a:bodyPr anchorCtr="0" anchor="b" bIns="45700" lIns="91425" spcFirstLastPara="1" rIns="91425" wrap="square" tIns="45700"/>
          <a:lstStyle>
            <a:lvl1pPr lvl="0" algn="l">
              <a:lnSpc>
                <a:spcPct val="90000"/>
              </a:lnSpc>
              <a:spcBef>
                <a:spcPts val="0"/>
              </a:spcBef>
              <a:spcAft>
                <a:spcPts val="0"/>
              </a:spcAft>
              <a:buClr>
                <a:schemeClr val="dk1"/>
              </a:buClr>
              <a:buSzPts val="5689"/>
              <a:buFont typeface="Roboto"/>
              <a:buNone/>
              <a:defRPr sz="5689"/>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98" name="Google Shape;398;p31"/>
          <p:cNvSpPr txBox="1"/>
          <p:nvPr>
            <p:ph idx="1" type="body"/>
          </p:nvPr>
        </p:nvSpPr>
        <p:spPr>
          <a:xfrm>
            <a:off x="6908924" y="1317980"/>
            <a:ext cx="8226385" cy="6496755"/>
          </a:xfrm>
          <a:prstGeom prst="rect">
            <a:avLst/>
          </a:prstGeom>
          <a:noFill/>
          <a:ln>
            <a:noFill/>
          </a:ln>
        </p:spPr>
        <p:txBody>
          <a:bodyPr anchorCtr="0" anchor="t" bIns="45700" lIns="91425" spcFirstLastPara="1" rIns="91425" wrap="square" tIns="45700"/>
          <a:lstStyle>
            <a:lvl1pPr indent="-589851" lvl="0" marL="457200" marR="0" rtl="0" algn="l">
              <a:lnSpc>
                <a:spcPct val="90000"/>
              </a:lnSpc>
              <a:spcBef>
                <a:spcPts val="1778"/>
              </a:spcBef>
              <a:spcAft>
                <a:spcPts val="0"/>
              </a:spcAft>
              <a:buClr>
                <a:schemeClr val="dk1"/>
              </a:buClr>
              <a:buSzPts val="5689"/>
              <a:buFont typeface="Arial"/>
              <a:buChar char="•"/>
              <a:defRPr sz="5689">
                <a:solidFill>
                  <a:schemeClr val="dk1"/>
                </a:solidFill>
                <a:latin typeface="Roboto"/>
                <a:ea typeface="Roboto"/>
                <a:cs typeface="Roboto"/>
                <a:sym typeface="Roboto"/>
              </a:defRPr>
            </a:lvl1pPr>
            <a:lvl2pPr indent="-544703" lvl="1" marL="914400" marR="0" rtl="0" algn="l">
              <a:lnSpc>
                <a:spcPct val="90000"/>
              </a:lnSpc>
              <a:spcBef>
                <a:spcPts val="888"/>
              </a:spcBef>
              <a:spcAft>
                <a:spcPts val="0"/>
              </a:spcAft>
              <a:buClr>
                <a:schemeClr val="dk1"/>
              </a:buClr>
              <a:buSzPts val="4978"/>
              <a:buFont typeface="Arial"/>
              <a:buChar char="•"/>
              <a:defRPr b="0" i="0" sz="4978" u="none" cap="none" strike="noStrike">
                <a:solidFill>
                  <a:schemeClr val="dk1"/>
                </a:solidFill>
                <a:latin typeface="Roboto"/>
                <a:ea typeface="Roboto"/>
                <a:cs typeface="Roboto"/>
                <a:sym typeface="Roboto"/>
              </a:defRPr>
            </a:lvl2pPr>
            <a:lvl3pPr indent="-499554" lvl="2" marL="1371600" marR="0" rtl="0" algn="l">
              <a:lnSpc>
                <a:spcPct val="90000"/>
              </a:lnSpc>
              <a:spcBef>
                <a:spcPts val="888"/>
              </a:spcBef>
              <a:spcAft>
                <a:spcPts val="0"/>
              </a:spcAft>
              <a:buClr>
                <a:schemeClr val="dk1"/>
              </a:buClr>
              <a:buSzPts val="4267"/>
              <a:buFont typeface="Arial"/>
              <a:buChar char="•"/>
              <a:defRPr b="0" i="0" sz="4267" u="none" cap="none" strike="noStrike">
                <a:solidFill>
                  <a:schemeClr val="dk1"/>
                </a:solidFill>
                <a:latin typeface="Roboto"/>
                <a:ea typeface="Roboto"/>
                <a:cs typeface="Roboto"/>
                <a:sym typeface="Roboto"/>
              </a:defRPr>
            </a:lvl3pPr>
            <a:lvl4pPr indent="-454406" lvl="3" marL="1828800" marR="0" rtl="0" algn="l">
              <a:lnSpc>
                <a:spcPct val="90000"/>
              </a:lnSpc>
              <a:spcBef>
                <a:spcPts val="888"/>
              </a:spcBef>
              <a:spcAft>
                <a:spcPts val="0"/>
              </a:spcAft>
              <a:buClr>
                <a:schemeClr val="dk1"/>
              </a:buClr>
              <a:buSzPts val="3556"/>
              <a:buFont typeface="Arial"/>
              <a:buChar char="•"/>
              <a:defRPr b="0" i="0" sz="3556" u="none" cap="none" strike="noStrike">
                <a:solidFill>
                  <a:schemeClr val="dk1"/>
                </a:solidFill>
                <a:latin typeface="Roboto"/>
                <a:ea typeface="Roboto"/>
                <a:cs typeface="Roboto"/>
                <a:sym typeface="Roboto"/>
              </a:defRPr>
            </a:lvl4pPr>
            <a:lvl5pPr indent="-454406" lvl="4" marL="2286000" marR="0" rtl="0" algn="l">
              <a:lnSpc>
                <a:spcPct val="90000"/>
              </a:lnSpc>
              <a:spcBef>
                <a:spcPts val="888"/>
              </a:spcBef>
              <a:spcAft>
                <a:spcPts val="0"/>
              </a:spcAft>
              <a:buClr>
                <a:schemeClr val="dk1"/>
              </a:buClr>
              <a:buSzPts val="3556"/>
              <a:buFont typeface="Arial"/>
              <a:buChar char="•"/>
              <a:defRPr b="0" i="0" sz="3556" u="none" cap="none" strike="noStrike">
                <a:solidFill>
                  <a:schemeClr val="dk1"/>
                </a:solidFill>
                <a:latin typeface="Roboto"/>
                <a:ea typeface="Roboto"/>
                <a:cs typeface="Roboto"/>
                <a:sym typeface="Roboto"/>
              </a:defRPr>
            </a:lvl5pPr>
            <a:lvl6pPr indent="-454406" lvl="5" marL="2743200" marR="0" rtl="0" algn="l">
              <a:lnSpc>
                <a:spcPct val="90000"/>
              </a:lnSpc>
              <a:spcBef>
                <a:spcPts val="888"/>
              </a:spcBef>
              <a:spcAft>
                <a:spcPts val="0"/>
              </a:spcAft>
              <a:buClr>
                <a:schemeClr val="dk1"/>
              </a:buClr>
              <a:buSzPts val="3556"/>
              <a:buFont typeface="Arial"/>
              <a:buChar char="•"/>
              <a:defRPr b="0" i="0" sz="3556" u="none" cap="none" strike="noStrike">
                <a:solidFill>
                  <a:schemeClr val="dk1"/>
                </a:solidFill>
                <a:latin typeface="Calibri"/>
                <a:ea typeface="Calibri"/>
                <a:cs typeface="Calibri"/>
                <a:sym typeface="Calibri"/>
              </a:defRPr>
            </a:lvl6pPr>
            <a:lvl7pPr indent="-454406" lvl="6" marL="3200400" marR="0" rtl="0" algn="l">
              <a:lnSpc>
                <a:spcPct val="90000"/>
              </a:lnSpc>
              <a:spcBef>
                <a:spcPts val="888"/>
              </a:spcBef>
              <a:spcAft>
                <a:spcPts val="0"/>
              </a:spcAft>
              <a:buClr>
                <a:schemeClr val="dk1"/>
              </a:buClr>
              <a:buSzPts val="3556"/>
              <a:buFont typeface="Arial"/>
              <a:buChar char="•"/>
              <a:defRPr b="0" i="0" sz="3556" u="none" cap="none" strike="noStrike">
                <a:solidFill>
                  <a:schemeClr val="dk1"/>
                </a:solidFill>
                <a:latin typeface="Calibri"/>
                <a:ea typeface="Calibri"/>
                <a:cs typeface="Calibri"/>
                <a:sym typeface="Calibri"/>
              </a:defRPr>
            </a:lvl7pPr>
            <a:lvl8pPr indent="-454406" lvl="7" marL="3657600" marR="0" rtl="0" algn="l">
              <a:lnSpc>
                <a:spcPct val="90000"/>
              </a:lnSpc>
              <a:spcBef>
                <a:spcPts val="888"/>
              </a:spcBef>
              <a:spcAft>
                <a:spcPts val="0"/>
              </a:spcAft>
              <a:buClr>
                <a:schemeClr val="dk1"/>
              </a:buClr>
              <a:buSzPts val="3556"/>
              <a:buFont typeface="Arial"/>
              <a:buChar char="•"/>
              <a:defRPr b="0" i="0" sz="3556" u="none" cap="none" strike="noStrike">
                <a:solidFill>
                  <a:schemeClr val="dk1"/>
                </a:solidFill>
                <a:latin typeface="Calibri"/>
                <a:ea typeface="Calibri"/>
                <a:cs typeface="Calibri"/>
                <a:sym typeface="Calibri"/>
              </a:defRPr>
            </a:lvl8pPr>
            <a:lvl9pPr indent="-454406" lvl="8" marL="4114800" marR="0" rtl="0" algn="l">
              <a:lnSpc>
                <a:spcPct val="90000"/>
              </a:lnSpc>
              <a:spcBef>
                <a:spcPts val="888"/>
              </a:spcBef>
              <a:spcAft>
                <a:spcPts val="0"/>
              </a:spcAft>
              <a:buClr>
                <a:schemeClr val="dk1"/>
              </a:buClr>
              <a:buSzPts val="3556"/>
              <a:buFont typeface="Arial"/>
              <a:buChar char="•"/>
              <a:defRPr b="0" i="0" sz="3556" u="none" cap="none" strike="noStrike">
                <a:solidFill>
                  <a:schemeClr val="dk1"/>
                </a:solidFill>
                <a:latin typeface="Calibri"/>
                <a:ea typeface="Calibri"/>
                <a:cs typeface="Calibri"/>
                <a:sym typeface="Calibri"/>
              </a:defRPr>
            </a:lvl9pPr>
          </a:lstStyle>
          <a:p/>
        </p:txBody>
      </p:sp>
      <p:sp>
        <p:nvSpPr>
          <p:cNvPr id="399" name="Google Shape;399;p31"/>
          <p:cNvSpPr txBox="1"/>
          <p:nvPr>
            <p:ph idx="2" type="body"/>
          </p:nvPr>
        </p:nvSpPr>
        <p:spPr>
          <a:xfrm>
            <a:off x="1119987" y="2743200"/>
            <a:ext cx="5241641" cy="5082823"/>
          </a:xfrm>
          <a:prstGeom prst="rect">
            <a:avLst/>
          </a:prstGeom>
          <a:noFill/>
          <a:ln>
            <a:noFill/>
          </a:ln>
        </p:spPr>
        <p:txBody>
          <a:bodyPr anchorCtr="0" anchor="t" bIns="45700" lIns="91425" spcFirstLastPara="1" rIns="91425" wrap="square" tIns="45700"/>
          <a:lstStyle>
            <a:lvl1pPr indent="-228600" lvl="0" marL="457200" marR="0" rtl="0" algn="l">
              <a:lnSpc>
                <a:spcPct val="90000"/>
              </a:lnSpc>
              <a:spcBef>
                <a:spcPts val="1778"/>
              </a:spcBef>
              <a:spcAft>
                <a:spcPts val="0"/>
              </a:spcAft>
              <a:buClr>
                <a:schemeClr val="dk1"/>
              </a:buClr>
              <a:buSzPts val="2845"/>
              <a:buFont typeface="Arial"/>
              <a:buNone/>
              <a:defRPr sz="2845">
                <a:solidFill>
                  <a:schemeClr val="dk1"/>
                </a:solidFill>
                <a:latin typeface="Roboto"/>
                <a:ea typeface="Roboto"/>
                <a:cs typeface="Roboto"/>
                <a:sym typeface="Roboto"/>
              </a:defRPr>
            </a:lvl1pPr>
            <a:lvl2pPr indent="-228600" lvl="1" marL="914400" marR="0" rtl="0" algn="l">
              <a:lnSpc>
                <a:spcPct val="90000"/>
              </a:lnSpc>
              <a:spcBef>
                <a:spcPts val="888"/>
              </a:spcBef>
              <a:spcAft>
                <a:spcPts val="0"/>
              </a:spcAft>
              <a:buClr>
                <a:schemeClr val="dk1"/>
              </a:buClr>
              <a:buSzPts val="2489"/>
              <a:buFont typeface="Arial"/>
              <a:buNone/>
              <a:defRPr b="0" i="0" sz="2489" u="none" cap="none" strike="noStrike">
                <a:solidFill>
                  <a:schemeClr val="dk1"/>
                </a:solidFill>
                <a:latin typeface="Roboto"/>
                <a:ea typeface="Roboto"/>
                <a:cs typeface="Roboto"/>
                <a:sym typeface="Roboto"/>
              </a:defRPr>
            </a:lvl2pPr>
            <a:lvl3pPr indent="-228600" lvl="2" marL="1371600" marR="0" rtl="0" algn="l">
              <a:lnSpc>
                <a:spcPct val="90000"/>
              </a:lnSpc>
              <a:spcBef>
                <a:spcPts val="888"/>
              </a:spcBef>
              <a:spcAft>
                <a:spcPts val="0"/>
              </a:spcAft>
              <a:buClr>
                <a:schemeClr val="dk1"/>
              </a:buClr>
              <a:buSzPts val="2133"/>
              <a:buFont typeface="Arial"/>
              <a:buNone/>
              <a:defRPr b="0" i="0" sz="2133" u="none" cap="none" strike="noStrike">
                <a:solidFill>
                  <a:schemeClr val="dk1"/>
                </a:solidFill>
                <a:latin typeface="Roboto"/>
                <a:ea typeface="Roboto"/>
                <a:cs typeface="Roboto"/>
                <a:sym typeface="Roboto"/>
              </a:defRPr>
            </a:lvl3pPr>
            <a:lvl4pPr indent="-228600" lvl="3" marL="1828800" marR="0" rtl="0" algn="l">
              <a:lnSpc>
                <a:spcPct val="90000"/>
              </a:lnSpc>
              <a:spcBef>
                <a:spcPts val="888"/>
              </a:spcBef>
              <a:spcAft>
                <a:spcPts val="0"/>
              </a:spcAft>
              <a:buClr>
                <a:schemeClr val="dk1"/>
              </a:buClr>
              <a:buSzPts val="1778"/>
              <a:buFont typeface="Arial"/>
              <a:buNone/>
              <a:defRPr b="0" i="0" sz="1778" u="none" cap="none" strike="noStrike">
                <a:solidFill>
                  <a:schemeClr val="dk1"/>
                </a:solidFill>
                <a:latin typeface="Roboto"/>
                <a:ea typeface="Roboto"/>
                <a:cs typeface="Roboto"/>
                <a:sym typeface="Roboto"/>
              </a:defRPr>
            </a:lvl4pPr>
            <a:lvl5pPr indent="-228600" lvl="4" marL="2286000" marR="0" rtl="0" algn="l">
              <a:lnSpc>
                <a:spcPct val="90000"/>
              </a:lnSpc>
              <a:spcBef>
                <a:spcPts val="888"/>
              </a:spcBef>
              <a:spcAft>
                <a:spcPts val="0"/>
              </a:spcAft>
              <a:buClr>
                <a:schemeClr val="dk1"/>
              </a:buClr>
              <a:buSzPts val="1778"/>
              <a:buFont typeface="Arial"/>
              <a:buNone/>
              <a:defRPr b="0" i="0" sz="1778" u="none" cap="none" strike="noStrike">
                <a:solidFill>
                  <a:schemeClr val="dk1"/>
                </a:solidFill>
                <a:latin typeface="Roboto"/>
                <a:ea typeface="Roboto"/>
                <a:cs typeface="Roboto"/>
                <a:sym typeface="Roboto"/>
              </a:defRPr>
            </a:lvl5pPr>
            <a:lvl6pPr indent="-228600" lvl="5" marL="2743200" marR="0" rtl="0" algn="l">
              <a:lnSpc>
                <a:spcPct val="90000"/>
              </a:lnSpc>
              <a:spcBef>
                <a:spcPts val="888"/>
              </a:spcBef>
              <a:spcAft>
                <a:spcPts val="0"/>
              </a:spcAft>
              <a:buClr>
                <a:schemeClr val="dk1"/>
              </a:buClr>
              <a:buSzPts val="1778"/>
              <a:buFont typeface="Arial"/>
              <a:buNone/>
              <a:defRPr b="0" i="0" sz="1778" u="none" cap="none" strike="noStrike">
                <a:solidFill>
                  <a:schemeClr val="dk1"/>
                </a:solidFill>
                <a:latin typeface="Calibri"/>
                <a:ea typeface="Calibri"/>
                <a:cs typeface="Calibri"/>
                <a:sym typeface="Calibri"/>
              </a:defRPr>
            </a:lvl6pPr>
            <a:lvl7pPr indent="-228600" lvl="6" marL="3200400" marR="0" rtl="0" algn="l">
              <a:lnSpc>
                <a:spcPct val="90000"/>
              </a:lnSpc>
              <a:spcBef>
                <a:spcPts val="888"/>
              </a:spcBef>
              <a:spcAft>
                <a:spcPts val="0"/>
              </a:spcAft>
              <a:buClr>
                <a:schemeClr val="dk1"/>
              </a:buClr>
              <a:buSzPts val="1778"/>
              <a:buFont typeface="Arial"/>
              <a:buNone/>
              <a:defRPr b="0" i="0" sz="1778" u="none" cap="none" strike="noStrike">
                <a:solidFill>
                  <a:schemeClr val="dk1"/>
                </a:solidFill>
                <a:latin typeface="Calibri"/>
                <a:ea typeface="Calibri"/>
                <a:cs typeface="Calibri"/>
                <a:sym typeface="Calibri"/>
              </a:defRPr>
            </a:lvl7pPr>
            <a:lvl8pPr indent="-228600" lvl="7" marL="3657600" marR="0" rtl="0" algn="l">
              <a:lnSpc>
                <a:spcPct val="90000"/>
              </a:lnSpc>
              <a:spcBef>
                <a:spcPts val="888"/>
              </a:spcBef>
              <a:spcAft>
                <a:spcPts val="0"/>
              </a:spcAft>
              <a:buClr>
                <a:schemeClr val="dk1"/>
              </a:buClr>
              <a:buSzPts val="1778"/>
              <a:buFont typeface="Arial"/>
              <a:buNone/>
              <a:defRPr b="0" i="0" sz="1778" u="none" cap="none" strike="noStrike">
                <a:solidFill>
                  <a:schemeClr val="dk1"/>
                </a:solidFill>
                <a:latin typeface="Calibri"/>
                <a:ea typeface="Calibri"/>
                <a:cs typeface="Calibri"/>
                <a:sym typeface="Calibri"/>
              </a:defRPr>
            </a:lvl8pPr>
            <a:lvl9pPr indent="-228600" lvl="8" marL="4114800" marR="0" rtl="0" algn="l">
              <a:lnSpc>
                <a:spcPct val="90000"/>
              </a:lnSpc>
              <a:spcBef>
                <a:spcPts val="888"/>
              </a:spcBef>
              <a:spcAft>
                <a:spcPts val="0"/>
              </a:spcAft>
              <a:buClr>
                <a:schemeClr val="dk1"/>
              </a:buClr>
              <a:buSzPts val="1778"/>
              <a:buFont typeface="Arial"/>
              <a:buNone/>
              <a:defRPr b="0" i="0" sz="1778" u="none" cap="none" strike="noStrike">
                <a:solidFill>
                  <a:schemeClr val="dk1"/>
                </a:solidFill>
                <a:latin typeface="Calibri"/>
                <a:ea typeface="Calibri"/>
                <a:cs typeface="Calibri"/>
                <a:sym typeface="Calibri"/>
              </a:defRPr>
            </a:lvl9pPr>
          </a:lstStyle>
          <a:p/>
        </p:txBody>
      </p:sp>
      <p:sp>
        <p:nvSpPr>
          <p:cNvPr id="400" name="Google Shape;400;p31"/>
          <p:cNvSpPr txBox="1"/>
          <p:nvPr>
            <p:ph idx="10" type="dt"/>
          </p:nvPr>
        </p:nvSpPr>
        <p:spPr>
          <a:xfrm>
            <a:off x="1117165" y="8475136"/>
            <a:ext cx="3656171" cy="488243"/>
          </a:xfrm>
          <a:prstGeom prst="rect">
            <a:avLst/>
          </a:prstGeom>
          <a:noFill/>
          <a:ln>
            <a:noFill/>
          </a:ln>
        </p:spPr>
        <p:txBody>
          <a:bodyPr anchorCtr="0" anchor="t" bIns="45700" lIns="91425" spcFirstLastPara="1" rIns="91425" wrap="square" tIns="45700"/>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01" name="Google Shape;401;p31"/>
          <p:cNvSpPr txBox="1"/>
          <p:nvPr>
            <p:ph idx="11" type="ftr"/>
          </p:nvPr>
        </p:nvSpPr>
        <p:spPr>
          <a:xfrm>
            <a:off x="5382698" y="8475136"/>
            <a:ext cx="5484257" cy="488243"/>
          </a:xfrm>
          <a:prstGeom prst="rect">
            <a:avLst/>
          </a:prstGeom>
          <a:noFill/>
          <a:ln>
            <a:noFill/>
          </a:ln>
        </p:spPr>
        <p:txBody>
          <a:bodyPr anchorCtr="0" anchor="t" bIns="45700" lIns="91425" spcFirstLastPara="1" rIns="91425" wrap="square" tIns="45700"/>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02" name="Google Shape;402;p31"/>
          <p:cNvSpPr txBox="1"/>
          <p:nvPr>
            <p:ph idx="12" type="sldNum"/>
          </p:nvPr>
        </p:nvSpPr>
        <p:spPr>
          <a:xfrm>
            <a:off x="11476316" y="8475136"/>
            <a:ext cx="3656171" cy="488243"/>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spcAft>
                <a:spcPts val="0"/>
              </a:spcAft>
              <a:buNone/>
              <a:defRPr sz="1800">
                <a:solidFill>
                  <a:schemeClr val="dk1"/>
                </a:solidFill>
                <a:latin typeface="Arial"/>
                <a:ea typeface="Arial"/>
                <a:cs typeface="Arial"/>
                <a:sym typeface="Arial"/>
              </a:defRPr>
            </a:lvl1pPr>
            <a:lvl2pPr indent="0" lvl="1" marL="0" marR="0" rtl="0" algn="l">
              <a:spcBef>
                <a:spcPts val="0"/>
              </a:spcBef>
              <a:spcAft>
                <a:spcPts val="0"/>
              </a:spcAft>
              <a:buNone/>
              <a:defRPr sz="1800">
                <a:solidFill>
                  <a:schemeClr val="dk1"/>
                </a:solidFill>
                <a:latin typeface="Arial"/>
                <a:ea typeface="Arial"/>
                <a:cs typeface="Arial"/>
                <a:sym typeface="Arial"/>
              </a:defRPr>
            </a:lvl2pPr>
            <a:lvl3pPr indent="0" lvl="2" marL="0" marR="0" rtl="0" algn="l">
              <a:spcBef>
                <a:spcPts val="0"/>
              </a:spcBef>
              <a:spcAft>
                <a:spcPts val="0"/>
              </a:spcAft>
              <a:buNone/>
              <a:defRPr sz="1800">
                <a:solidFill>
                  <a:schemeClr val="dk1"/>
                </a:solidFill>
                <a:latin typeface="Arial"/>
                <a:ea typeface="Arial"/>
                <a:cs typeface="Arial"/>
                <a:sym typeface="Arial"/>
              </a:defRPr>
            </a:lvl3pPr>
            <a:lvl4pPr indent="0" lvl="3" marL="0" marR="0" rtl="0" algn="l">
              <a:spcBef>
                <a:spcPts val="0"/>
              </a:spcBef>
              <a:spcAft>
                <a:spcPts val="0"/>
              </a:spcAft>
              <a:buNone/>
              <a:defRPr sz="1800">
                <a:solidFill>
                  <a:schemeClr val="dk1"/>
                </a:solidFill>
                <a:latin typeface="Arial"/>
                <a:ea typeface="Arial"/>
                <a:cs typeface="Arial"/>
                <a:sym typeface="Arial"/>
              </a:defRPr>
            </a:lvl4pPr>
            <a:lvl5pPr indent="0" lvl="4" marL="0" marR="0" rtl="0" algn="l">
              <a:spcBef>
                <a:spcPts val="0"/>
              </a:spcBef>
              <a:spcAft>
                <a:spcPts val="0"/>
              </a:spcAft>
              <a:buNone/>
              <a:defRPr sz="1800">
                <a:solidFill>
                  <a:schemeClr val="dk1"/>
                </a:solidFill>
                <a:latin typeface="Arial"/>
                <a:ea typeface="Arial"/>
                <a:cs typeface="Arial"/>
                <a:sym typeface="Arial"/>
              </a:defRPr>
            </a:lvl5pPr>
            <a:lvl6pPr indent="0" lvl="5" marL="0" marR="0" rtl="0" algn="l">
              <a:spcBef>
                <a:spcPts val="0"/>
              </a:spcBef>
              <a:spcAft>
                <a:spcPts val="0"/>
              </a:spcAft>
              <a:buNone/>
              <a:defRPr sz="1800">
                <a:solidFill>
                  <a:schemeClr val="dk1"/>
                </a:solidFill>
                <a:latin typeface="Arial"/>
                <a:ea typeface="Arial"/>
                <a:cs typeface="Arial"/>
                <a:sym typeface="Arial"/>
              </a:defRPr>
            </a:lvl6pPr>
            <a:lvl7pPr indent="0" lvl="6" marL="0" marR="0" rtl="0" algn="l">
              <a:spcBef>
                <a:spcPts val="0"/>
              </a:spcBef>
              <a:spcAft>
                <a:spcPts val="0"/>
              </a:spcAft>
              <a:buNone/>
              <a:defRPr sz="1800">
                <a:solidFill>
                  <a:schemeClr val="dk1"/>
                </a:solidFill>
                <a:latin typeface="Arial"/>
                <a:ea typeface="Arial"/>
                <a:cs typeface="Arial"/>
                <a:sym typeface="Arial"/>
              </a:defRPr>
            </a:lvl7pPr>
            <a:lvl8pPr indent="0" lvl="7" marL="0" marR="0" rtl="0" algn="l">
              <a:spcBef>
                <a:spcPts val="0"/>
              </a:spcBef>
              <a:spcAft>
                <a:spcPts val="0"/>
              </a:spcAft>
              <a:buNone/>
              <a:defRPr sz="1800">
                <a:solidFill>
                  <a:schemeClr val="dk1"/>
                </a:solidFill>
                <a:latin typeface="Arial"/>
                <a:ea typeface="Arial"/>
                <a:cs typeface="Arial"/>
                <a:sym typeface="Arial"/>
              </a:defRPr>
            </a:lvl8pPr>
            <a:lvl9pPr indent="0" lvl="8" marL="0" marR="0" rtl="0" algn="l">
              <a:spcBef>
                <a:spcPts val="0"/>
              </a:spcBef>
              <a:spcAft>
                <a:spcPts val="0"/>
              </a:spcAft>
              <a:buNone/>
              <a:defRPr sz="1800">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Imagem com Legenda" type="picTx">
  <p:cSld name="PICTURE_WITH_CAPTION_TEXT">
    <p:spTree>
      <p:nvGrpSpPr>
        <p:cNvPr id="403" name="Shape 403"/>
        <p:cNvGrpSpPr/>
        <p:nvPr/>
      </p:nvGrpSpPr>
      <p:grpSpPr>
        <a:xfrm>
          <a:off x="0" y="0"/>
          <a:ext cx="0" cy="0"/>
          <a:chOff x="0" y="0"/>
          <a:chExt cx="0" cy="0"/>
        </a:xfrm>
      </p:grpSpPr>
      <p:sp>
        <p:nvSpPr>
          <p:cNvPr id="404" name="Google Shape;404;p32"/>
          <p:cNvSpPr txBox="1"/>
          <p:nvPr>
            <p:ph type="title"/>
          </p:nvPr>
        </p:nvSpPr>
        <p:spPr>
          <a:xfrm>
            <a:off x="1119987" y="609601"/>
            <a:ext cx="5241641" cy="2133600"/>
          </a:xfrm>
          <a:prstGeom prst="rect">
            <a:avLst/>
          </a:prstGeom>
          <a:noFill/>
          <a:ln>
            <a:noFill/>
          </a:ln>
        </p:spPr>
        <p:txBody>
          <a:bodyPr anchorCtr="0" anchor="b" bIns="45700" lIns="91425" spcFirstLastPara="1" rIns="91425" wrap="square" tIns="45700"/>
          <a:lstStyle>
            <a:lvl1pPr lvl="0" algn="l">
              <a:lnSpc>
                <a:spcPct val="90000"/>
              </a:lnSpc>
              <a:spcBef>
                <a:spcPts val="0"/>
              </a:spcBef>
              <a:spcAft>
                <a:spcPts val="0"/>
              </a:spcAft>
              <a:buClr>
                <a:schemeClr val="dk1"/>
              </a:buClr>
              <a:buSzPts val="5689"/>
              <a:buFont typeface="Roboto"/>
              <a:buNone/>
              <a:defRPr sz="5689"/>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05" name="Google Shape;405;p32"/>
          <p:cNvSpPr/>
          <p:nvPr>
            <p:ph idx="2" type="pic"/>
          </p:nvPr>
        </p:nvSpPr>
        <p:spPr>
          <a:xfrm>
            <a:off x="6908924" y="1317980"/>
            <a:ext cx="8226385" cy="6496755"/>
          </a:xfrm>
          <a:prstGeom prst="rect">
            <a:avLst/>
          </a:prstGeom>
          <a:noFill/>
          <a:ln>
            <a:noFill/>
          </a:ln>
        </p:spPr>
        <p:txBody>
          <a:bodyPr anchorCtr="0" anchor="t" bIns="45700" lIns="91425" spcFirstLastPara="1" rIns="91425" wrap="square" tIns="45700"/>
          <a:lstStyle>
            <a:lvl1pPr lvl="0" marR="0" rtl="0" algn="l">
              <a:lnSpc>
                <a:spcPct val="90000"/>
              </a:lnSpc>
              <a:spcBef>
                <a:spcPts val="1778"/>
              </a:spcBef>
              <a:spcAft>
                <a:spcPts val="0"/>
              </a:spcAft>
              <a:buClr>
                <a:schemeClr val="dk1"/>
              </a:buClr>
              <a:buSzPts val="5689"/>
              <a:buFont typeface="Arial"/>
              <a:buNone/>
              <a:defRPr sz="5689">
                <a:solidFill>
                  <a:schemeClr val="dk1"/>
                </a:solidFill>
                <a:latin typeface="Roboto"/>
                <a:ea typeface="Roboto"/>
                <a:cs typeface="Roboto"/>
                <a:sym typeface="Roboto"/>
              </a:defRPr>
            </a:lvl1pPr>
            <a:lvl2pPr lvl="1" marR="0" rtl="0" algn="l">
              <a:lnSpc>
                <a:spcPct val="90000"/>
              </a:lnSpc>
              <a:spcBef>
                <a:spcPts val="888"/>
              </a:spcBef>
              <a:spcAft>
                <a:spcPts val="0"/>
              </a:spcAft>
              <a:buClr>
                <a:schemeClr val="dk1"/>
              </a:buClr>
              <a:buSzPts val="4978"/>
              <a:buFont typeface="Arial"/>
              <a:buNone/>
              <a:defRPr b="0" i="0" sz="4978" u="none" cap="none" strike="noStrike">
                <a:solidFill>
                  <a:schemeClr val="dk1"/>
                </a:solidFill>
                <a:latin typeface="Roboto"/>
                <a:ea typeface="Roboto"/>
                <a:cs typeface="Roboto"/>
                <a:sym typeface="Roboto"/>
              </a:defRPr>
            </a:lvl2pPr>
            <a:lvl3pPr lvl="2" marR="0" rtl="0" algn="l">
              <a:lnSpc>
                <a:spcPct val="90000"/>
              </a:lnSpc>
              <a:spcBef>
                <a:spcPts val="888"/>
              </a:spcBef>
              <a:spcAft>
                <a:spcPts val="0"/>
              </a:spcAft>
              <a:buClr>
                <a:schemeClr val="dk1"/>
              </a:buClr>
              <a:buSzPts val="4267"/>
              <a:buFont typeface="Arial"/>
              <a:buNone/>
              <a:defRPr b="0" i="0" sz="4267" u="none" cap="none" strike="noStrike">
                <a:solidFill>
                  <a:schemeClr val="dk1"/>
                </a:solidFill>
                <a:latin typeface="Roboto"/>
                <a:ea typeface="Roboto"/>
                <a:cs typeface="Roboto"/>
                <a:sym typeface="Roboto"/>
              </a:defRPr>
            </a:lvl3pPr>
            <a:lvl4pPr lvl="3" marR="0" rtl="0" algn="l">
              <a:lnSpc>
                <a:spcPct val="90000"/>
              </a:lnSpc>
              <a:spcBef>
                <a:spcPts val="888"/>
              </a:spcBef>
              <a:spcAft>
                <a:spcPts val="0"/>
              </a:spcAft>
              <a:buClr>
                <a:schemeClr val="dk1"/>
              </a:buClr>
              <a:buSzPts val="3556"/>
              <a:buFont typeface="Arial"/>
              <a:buNone/>
              <a:defRPr b="0" i="0" sz="3556" u="none" cap="none" strike="noStrike">
                <a:solidFill>
                  <a:schemeClr val="dk1"/>
                </a:solidFill>
                <a:latin typeface="Roboto"/>
                <a:ea typeface="Roboto"/>
                <a:cs typeface="Roboto"/>
                <a:sym typeface="Roboto"/>
              </a:defRPr>
            </a:lvl4pPr>
            <a:lvl5pPr lvl="4" marR="0" rtl="0" algn="l">
              <a:lnSpc>
                <a:spcPct val="90000"/>
              </a:lnSpc>
              <a:spcBef>
                <a:spcPts val="888"/>
              </a:spcBef>
              <a:spcAft>
                <a:spcPts val="0"/>
              </a:spcAft>
              <a:buClr>
                <a:schemeClr val="dk1"/>
              </a:buClr>
              <a:buSzPts val="3556"/>
              <a:buFont typeface="Arial"/>
              <a:buNone/>
              <a:defRPr b="0" i="0" sz="3556" u="none" cap="none" strike="noStrike">
                <a:solidFill>
                  <a:schemeClr val="dk1"/>
                </a:solidFill>
                <a:latin typeface="Roboto"/>
                <a:ea typeface="Roboto"/>
                <a:cs typeface="Roboto"/>
                <a:sym typeface="Roboto"/>
              </a:defRPr>
            </a:lvl5pPr>
            <a:lvl6pPr lvl="5" marR="0" rtl="0" algn="l">
              <a:lnSpc>
                <a:spcPct val="90000"/>
              </a:lnSpc>
              <a:spcBef>
                <a:spcPts val="888"/>
              </a:spcBef>
              <a:spcAft>
                <a:spcPts val="0"/>
              </a:spcAft>
              <a:buClr>
                <a:schemeClr val="dk1"/>
              </a:buClr>
              <a:buSzPts val="3556"/>
              <a:buFont typeface="Arial"/>
              <a:buNone/>
              <a:defRPr b="0" i="0" sz="3556" u="none" cap="none" strike="noStrike">
                <a:solidFill>
                  <a:schemeClr val="dk1"/>
                </a:solidFill>
                <a:latin typeface="Calibri"/>
                <a:ea typeface="Calibri"/>
                <a:cs typeface="Calibri"/>
                <a:sym typeface="Calibri"/>
              </a:defRPr>
            </a:lvl6pPr>
            <a:lvl7pPr lvl="6" marR="0" rtl="0" algn="l">
              <a:lnSpc>
                <a:spcPct val="90000"/>
              </a:lnSpc>
              <a:spcBef>
                <a:spcPts val="888"/>
              </a:spcBef>
              <a:spcAft>
                <a:spcPts val="0"/>
              </a:spcAft>
              <a:buClr>
                <a:schemeClr val="dk1"/>
              </a:buClr>
              <a:buSzPts val="3556"/>
              <a:buFont typeface="Arial"/>
              <a:buNone/>
              <a:defRPr b="0" i="0" sz="3556" u="none" cap="none" strike="noStrike">
                <a:solidFill>
                  <a:schemeClr val="dk1"/>
                </a:solidFill>
                <a:latin typeface="Calibri"/>
                <a:ea typeface="Calibri"/>
                <a:cs typeface="Calibri"/>
                <a:sym typeface="Calibri"/>
              </a:defRPr>
            </a:lvl7pPr>
            <a:lvl8pPr lvl="7" marR="0" rtl="0" algn="l">
              <a:lnSpc>
                <a:spcPct val="90000"/>
              </a:lnSpc>
              <a:spcBef>
                <a:spcPts val="888"/>
              </a:spcBef>
              <a:spcAft>
                <a:spcPts val="0"/>
              </a:spcAft>
              <a:buClr>
                <a:schemeClr val="dk1"/>
              </a:buClr>
              <a:buSzPts val="3556"/>
              <a:buFont typeface="Arial"/>
              <a:buNone/>
              <a:defRPr b="0" i="0" sz="3556" u="none" cap="none" strike="noStrike">
                <a:solidFill>
                  <a:schemeClr val="dk1"/>
                </a:solidFill>
                <a:latin typeface="Calibri"/>
                <a:ea typeface="Calibri"/>
                <a:cs typeface="Calibri"/>
                <a:sym typeface="Calibri"/>
              </a:defRPr>
            </a:lvl8pPr>
            <a:lvl9pPr lvl="8" marR="0" rtl="0" algn="l">
              <a:lnSpc>
                <a:spcPct val="90000"/>
              </a:lnSpc>
              <a:spcBef>
                <a:spcPts val="888"/>
              </a:spcBef>
              <a:spcAft>
                <a:spcPts val="0"/>
              </a:spcAft>
              <a:buClr>
                <a:schemeClr val="dk1"/>
              </a:buClr>
              <a:buSzPts val="3556"/>
              <a:buFont typeface="Arial"/>
              <a:buNone/>
              <a:defRPr b="0" i="0" sz="3556" u="none" cap="none" strike="noStrike">
                <a:solidFill>
                  <a:schemeClr val="dk1"/>
                </a:solidFill>
                <a:latin typeface="Calibri"/>
                <a:ea typeface="Calibri"/>
                <a:cs typeface="Calibri"/>
                <a:sym typeface="Calibri"/>
              </a:defRPr>
            </a:lvl9pPr>
          </a:lstStyle>
          <a:p/>
        </p:txBody>
      </p:sp>
      <p:sp>
        <p:nvSpPr>
          <p:cNvPr id="406" name="Google Shape;406;p32"/>
          <p:cNvSpPr txBox="1"/>
          <p:nvPr>
            <p:ph idx="1" type="body"/>
          </p:nvPr>
        </p:nvSpPr>
        <p:spPr>
          <a:xfrm>
            <a:off x="1119987" y="2743200"/>
            <a:ext cx="5241641" cy="5082823"/>
          </a:xfrm>
          <a:prstGeom prst="rect">
            <a:avLst/>
          </a:prstGeom>
          <a:noFill/>
          <a:ln>
            <a:noFill/>
          </a:ln>
        </p:spPr>
        <p:txBody>
          <a:bodyPr anchorCtr="0" anchor="t" bIns="45700" lIns="91425" spcFirstLastPara="1" rIns="91425" wrap="square" tIns="45700"/>
          <a:lstStyle>
            <a:lvl1pPr indent="-228600" lvl="0" marL="457200" marR="0" rtl="0" algn="l">
              <a:lnSpc>
                <a:spcPct val="90000"/>
              </a:lnSpc>
              <a:spcBef>
                <a:spcPts val="1778"/>
              </a:spcBef>
              <a:spcAft>
                <a:spcPts val="0"/>
              </a:spcAft>
              <a:buClr>
                <a:schemeClr val="dk1"/>
              </a:buClr>
              <a:buSzPts val="2845"/>
              <a:buFont typeface="Arial"/>
              <a:buNone/>
              <a:defRPr sz="2845">
                <a:solidFill>
                  <a:schemeClr val="dk1"/>
                </a:solidFill>
                <a:latin typeface="Roboto"/>
                <a:ea typeface="Roboto"/>
                <a:cs typeface="Roboto"/>
                <a:sym typeface="Roboto"/>
              </a:defRPr>
            </a:lvl1pPr>
            <a:lvl2pPr indent="-228600" lvl="1" marL="914400" marR="0" rtl="0" algn="l">
              <a:lnSpc>
                <a:spcPct val="90000"/>
              </a:lnSpc>
              <a:spcBef>
                <a:spcPts val="888"/>
              </a:spcBef>
              <a:spcAft>
                <a:spcPts val="0"/>
              </a:spcAft>
              <a:buClr>
                <a:schemeClr val="dk1"/>
              </a:buClr>
              <a:buSzPts val="2489"/>
              <a:buFont typeface="Arial"/>
              <a:buNone/>
              <a:defRPr b="0" i="0" sz="2489" u="none" cap="none" strike="noStrike">
                <a:solidFill>
                  <a:schemeClr val="dk1"/>
                </a:solidFill>
                <a:latin typeface="Roboto"/>
                <a:ea typeface="Roboto"/>
                <a:cs typeface="Roboto"/>
                <a:sym typeface="Roboto"/>
              </a:defRPr>
            </a:lvl2pPr>
            <a:lvl3pPr indent="-228600" lvl="2" marL="1371600" marR="0" rtl="0" algn="l">
              <a:lnSpc>
                <a:spcPct val="90000"/>
              </a:lnSpc>
              <a:spcBef>
                <a:spcPts val="888"/>
              </a:spcBef>
              <a:spcAft>
                <a:spcPts val="0"/>
              </a:spcAft>
              <a:buClr>
                <a:schemeClr val="dk1"/>
              </a:buClr>
              <a:buSzPts val="2133"/>
              <a:buFont typeface="Arial"/>
              <a:buNone/>
              <a:defRPr b="0" i="0" sz="2133" u="none" cap="none" strike="noStrike">
                <a:solidFill>
                  <a:schemeClr val="dk1"/>
                </a:solidFill>
                <a:latin typeface="Roboto"/>
                <a:ea typeface="Roboto"/>
                <a:cs typeface="Roboto"/>
                <a:sym typeface="Roboto"/>
              </a:defRPr>
            </a:lvl3pPr>
            <a:lvl4pPr indent="-228600" lvl="3" marL="1828800" marR="0" rtl="0" algn="l">
              <a:lnSpc>
                <a:spcPct val="90000"/>
              </a:lnSpc>
              <a:spcBef>
                <a:spcPts val="888"/>
              </a:spcBef>
              <a:spcAft>
                <a:spcPts val="0"/>
              </a:spcAft>
              <a:buClr>
                <a:schemeClr val="dk1"/>
              </a:buClr>
              <a:buSzPts val="1778"/>
              <a:buFont typeface="Arial"/>
              <a:buNone/>
              <a:defRPr b="0" i="0" sz="1778" u="none" cap="none" strike="noStrike">
                <a:solidFill>
                  <a:schemeClr val="dk1"/>
                </a:solidFill>
                <a:latin typeface="Roboto"/>
                <a:ea typeface="Roboto"/>
                <a:cs typeface="Roboto"/>
                <a:sym typeface="Roboto"/>
              </a:defRPr>
            </a:lvl4pPr>
            <a:lvl5pPr indent="-228600" lvl="4" marL="2286000" marR="0" rtl="0" algn="l">
              <a:lnSpc>
                <a:spcPct val="90000"/>
              </a:lnSpc>
              <a:spcBef>
                <a:spcPts val="888"/>
              </a:spcBef>
              <a:spcAft>
                <a:spcPts val="0"/>
              </a:spcAft>
              <a:buClr>
                <a:schemeClr val="dk1"/>
              </a:buClr>
              <a:buSzPts val="1778"/>
              <a:buFont typeface="Arial"/>
              <a:buNone/>
              <a:defRPr b="0" i="0" sz="1778" u="none" cap="none" strike="noStrike">
                <a:solidFill>
                  <a:schemeClr val="dk1"/>
                </a:solidFill>
                <a:latin typeface="Roboto"/>
                <a:ea typeface="Roboto"/>
                <a:cs typeface="Roboto"/>
                <a:sym typeface="Roboto"/>
              </a:defRPr>
            </a:lvl5pPr>
            <a:lvl6pPr indent="-228600" lvl="5" marL="2743200" marR="0" rtl="0" algn="l">
              <a:lnSpc>
                <a:spcPct val="90000"/>
              </a:lnSpc>
              <a:spcBef>
                <a:spcPts val="888"/>
              </a:spcBef>
              <a:spcAft>
                <a:spcPts val="0"/>
              </a:spcAft>
              <a:buClr>
                <a:schemeClr val="dk1"/>
              </a:buClr>
              <a:buSzPts val="1778"/>
              <a:buFont typeface="Arial"/>
              <a:buNone/>
              <a:defRPr b="0" i="0" sz="1778" u="none" cap="none" strike="noStrike">
                <a:solidFill>
                  <a:schemeClr val="dk1"/>
                </a:solidFill>
                <a:latin typeface="Calibri"/>
                <a:ea typeface="Calibri"/>
                <a:cs typeface="Calibri"/>
                <a:sym typeface="Calibri"/>
              </a:defRPr>
            </a:lvl6pPr>
            <a:lvl7pPr indent="-228600" lvl="6" marL="3200400" marR="0" rtl="0" algn="l">
              <a:lnSpc>
                <a:spcPct val="90000"/>
              </a:lnSpc>
              <a:spcBef>
                <a:spcPts val="888"/>
              </a:spcBef>
              <a:spcAft>
                <a:spcPts val="0"/>
              </a:spcAft>
              <a:buClr>
                <a:schemeClr val="dk1"/>
              </a:buClr>
              <a:buSzPts val="1778"/>
              <a:buFont typeface="Arial"/>
              <a:buNone/>
              <a:defRPr b="0" i="0" sz="1778" u="none" cap="none" strike="noStrike">
                <a:solidFill>
                  <a:schemeClr val="dk1"/>
                </a:solidFill>
                <a:latin typeface="Calibri"/>
                <a:ea typeface="Calibri"/>
                <a:cs typeface="Calibri"/>
                <a:sym typeface="Calibri"/>
              </a:defRPr>
            </a:lvl7pPr>
            <a:lvl8pPr indent="-228600" lvl="7" marL="3657600" marR="0" rtl="0" algn="l">
              <a:lnSpc>
                <a:spcPct val="90000"/>
              </a:lnSpc>
              <a:spcBef>
                <a:spcPts val="888"/>
              </a:spcBef>
              <a:spcAft>
                <a:spcPts val="0"/>
              </a:spcAft>
              <a:buClr>
                <a:schemeClr val="dk1"/>
              </a:buClr>
              <a:buSzPts val="1778"/>
              <a:buFont typeface="Arial"/>
              <a:buNone/>
              <a:defRPr b="0" i="0" sz="1778" u="none" cap="none" strike="noStrike">
                <a:solidFill>
                  <a:schemeClr val="dk1"/>
                </a:solidFill>
                <a:latin typeface="Calibri"/>
                <a:ea typeface="Calibri"/>
                <a:cs typeface="Calibri"/>
                <a:sym typeface="Calibri"/>
              </a:defRPr>
            </a:lvl8pPr>
            <a:lvl9pPr indent="-228600" lvl="8" marL="4114800" marR="0" rtl="0" algn="l">
              <a:lnSpc>
                <a:spcPct val="90000"/>
              </a:lnSpc>
              <a:spcBef>
                <a:spcPts val="888"/>
              </a:spcBef>
              <a:spcAft>
                <a:spcPts val="0"/>
              </a:spcAft>
              <a:buClr>
                <a:schemeClr val="dk1"/>
              </a:buClr>
              <a:buSzPts val="1778"/>
              <a:buFont typeface="Arial"/>
              <a:buNone/>
              <a:defRPr b="0" i="0" sz="1778" u="none" cap="none" strike="noStrike">
                <a:solidFill>
                  <a:schemeClr val="dk1"/>
                </a:solidFill>
                <a:latin typeface="Calibri"/>
                <a:ea typeface="Calibri"/>
                <a:cs typeface="Calibri"/>
                <a:sym typeface="Calibri"/>
              </a:defRPr>
            </a:lvl9pPr>
          </a:lstStyle>
          <a:p/>
        </p:txBody>
      </p:sp>
      <p:sp>
        <p:nvSpPr>
          <p:cNvPr id="407" name="Google Shape;407;p32"/>
          <p:cNvSpPr txBox="1"/>
          <p:nvPr>
            <p:ph idx="10" type="dt"/>
          </p:nvPr>
        </p:nvSpPr>
        <p:spPr>
          <a:xfrm>
            <a:off x="1117165" y="8475136"/>
            <a:ext cx="3656171" cy="488243"/>
          </a:xfrm>
          <a:prstGeom prst="rect">
            <a:avLst/>
          </a:prstGeom>
          <a:noFill/>
          <a:ln>
            <a:noFill/>
          </a:ln>
        </p:spPr>
        <p:txBody>
          <a:bodyPr anchorCtr="0" anchor="t" bIns="45700" lIns="91425" spcFirstLastPara="1" rIns="91425" wrap="square" tIns="45700"/>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08" name="Google Shape;408;p32"/>
          <p:cNvSpPr txBox="1"/>
          <p:nvPr>
            <p:ph idx="11" type="ftr"/>
          </p:nvPr>
        </p:nvSpPr>
        <p:spPr>
          <a:xfrm>
            <a:off x="5382698" y="8475136"/>
            <a:ext cx="5484257" cy="488243"/>
          </a:xfrm>
          <a:prstGeom prst="rect">
            <a:avLst/>
          </a:prstGeom>
          <a:noFill/>
          <a:ln>
            <a:noFill/>
          </a:ln>
        </p:spPr>
        <p:txBody>
          <a:bodyPr anchorCtr="0" anchor="t" bIns="45700" lIns="91425" spcFirstLastPara="1" rIns="91425" wrap="square" tIns="45700"/>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09" name="Google Shape;409;p32"/>
          <p:cNvSpPr txBox="1"/>
          <p:nvPr>
            <p:ph idx="12" type="sldNum"/>
          </p:nvPr>
        </p:nvSpPr>
        <p:spPr>
          <a:xfrm>
            <a:off x="11476316" y="8475136"/>
            <a:ext cx="3656171" cy="488243"/>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spcAft>
                <a:spcPts val="0"/>
              </a:spcAft>
              <a:buNone/>
              <a:defRPr sz="1800">
                <a:solidFill>
                  <a:schemeClr val="dk1"/>
                </a:solidFill>
                <a:latin typeface="Arial"/>
                <a:ea typeface="Arial"/>
                <a:cs typeface="Arial"/>
                <a:sym typeface="Arial"/>
              </a:defRPr>
            </a:lvl1pPr>
            <a:lvl2pPr indent="0" lvl="1" marL="0" marR="0" rtl="0" algn="l">
              <a:spcBef>
                <a:spcPts val="0"/>
              </a:spcBef>
              <a:spcAft>
                <a:spcPts val="0"/>
              </a:spcAft>
              <a:buNone/>
              <a:defRPr sz="1800">
                <a:solidFill>
                  <a:schemeClr val="dk1"/>
                </a:solidFill>
                <a:latin typeface="Arial"/>
                <a:ea typeface="Arial"/>
                <a:cs typeface="Arial"/>
                <a:sym typeface="Arial"/>
              </a:defRPr>
            </a:lvl2pPr>
            <a:lvl3pPr indent="0" lvl="2" marL="0" marR="0" rtl="0" algn="l">
              <a:spcBef>
                <a:spcPts val="0"/>
              </a:spcBef>
              <a:spcAft>
                <a:spcPts val="0"/>
              </a:spcAft>
              <a:buNone/>
              <a:defRPr sz="1800">
                <a:solidFill>
                  <a:schemeClr val="dk1"/>
                </a:solidFill>
                <a:latin typeface="Arial"/>
                <a:ea typeface="Arial"/>
                <a:cs typeface="Arial"/>
                <a:sym typeface="Arial"/>
              </a:defRPr>
            </a:lvl3pPr>
            <a:lvl4pPr indent="0" lvl="3" marL="0" marR="0" rtl="0" algn="l">
              <a:spcBef>
                <a:spcPts val="0"/>
              </a:spcBef>
              <a:spcAft>
                <a:spcPts val="0"/>
              </a:spcAft>
              <a:buNone/>
              <a:defRPr sz="1800">
                <a:solidFill>
                  <a:schemeClr val="dk1"/>
                </a:solidFill>
                <a:latin typeface="Arial"/>
                <a:ea typeface="Arial"/>
                <a:cs typeface="Arial"/>
                <a:sym typeface="Arial"/>
              </a:defRPr>
            </a:lvl4pPr>
            <a:lvl5pPr indent="0" lvl="4" marL="0" marR="0" rtl="0" algn="l">
              <a:spcBef>
                <a:spcPts val="0"/>
              </a:spcBef>
              <a:spcAft>
                <a:spcPts val="0"/>
              </a:spcAft>
              <a:buNone/>
              <a:defRPr sz="1800">
                <a:solidFill>
                  <a:schemeClr val="dk1"/>
                </a:solidFill>
                <a:latin typeface="Arial"/>
                <a:ea typeface="Arial"/>
                <a:cs typeface="Arial"/>
                <a:sym typeface="Arial"/>
              </a:defRPr>
            </a:lvl5pPr>
            <a:lvl6pPr indent="0" lvl="5" marL="0" marR="0" rtl="0" algn="l">
              <a:spcBef>
                <a:spcPts val="0"/>
              </a:spcBef>
              <a:spcAft>
                <a:spcPts val="0"/>
              </a:spcAft>
              <a:buNone/>
              <a:defRPr sz="1800">
                <a:solidFill>
                  <a:schemeClr val="dk1"/>
                </a:solidFill>
                <a:latin typeface="Arial"/>
                <a:ea typeface="Arial"/>
                <a:cs typeface="Arial"/>
                <a:sym typeface="Arial"/>
              </a:defRPr>
            </a:lvl6pPr>
            <a:lvl7pPr indent="0" lvl="6" marL="0" marR="0" rtl="0" algn="l">
              <a:spcBef>
                <a:spcPts val="0"/>
              </a:spcBef>
              <a:spcAft>
                <a:spcPts val="0"/>
              </a:spcAft>
              <a:buNone/>
              <a:defRPr sz="1800">
                <a:solidFill>
                  <a:schemeClr val="dk1"/>
                </a:solidFill>
                <a:latin typeface="Arial"/>
                <a:ea typeface="Arial"/>
                <a:cs typeface="Arial"/>
                <a:sym typeface="Arial"/>
              </a:defRPr>
            </a:lvl7pPr>
            <a:lvl8pPr indent="0" lvl="7" marL="0" marR="0" rtl="0" algn="l">
              <a:spcBef>
                <a:spcPts val="0"/>
              </a:spcBef>
              <a:spcAft>
                <a:spcPts val="0"/>
              </a:spcAft>
              <a:buNone/>
              <a:defRPr sz="1800">
                <a:solidFill>
                  <a:schemeClr val="dk1"/>
                </a:solidFill>
                <a:latin typeface="Arial"/>
                <a:ea typeface="Arial"/>
                <a:cs typeface="Arial"/>
                <a:sym typeface="Arial"/>
              </a:defRPr>
            </a:lvl8pPr>
            <a:lvl9pPr indent="0" lvl="8" marL="0" marR="0" rtl="0" algn="l">
              <a:spcBef>
                <a:spcPts val="0"/>
              </a:spcBef>
              <a:spcAft>
                <a:spcPts val="0"/>
              </a:spcAft>
              <a:buNone/>
              <a:defRPr sz="1800">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ítulo e Texto Vertical" type="vertTx">
  <p:cSld name="VERTICAL_TEXT">
    <p:spTree>
      <p:nvGrpSpPr>
        <p:cNvPr id="410" name="Shape 410"/>
        <p:cNvGrpSpPr/>
        <p:nvPr/>
      </p:nvGrpSpPr>
      <p:grpSpPr>
        <a:xfrm>
          <a:off x="0" y="0"/>
          <a:ext cx="0" cy="0"/>
          <a:chOff x="0" y="0"/>
          <a:chExt cx="0" cy="0"/>
        </a:xfrm>
      </p:grpSpPr>
      <p:sp>
        <p:nvSpPr>
          <p:cNvPr id="411" name="Google Shape;411;p33"/>
          <p:cNvSpPr txBox="1"/>
          <p:nvPr>
            <p:ph type="title"/>
          </p:nvPr>
        </p:nvSpPr>
        <p:spPr>
          <a:xfrm>
            <a:off x="1117166" y="488247"/>
            <a:ext cx="10536052" cy="1766711"/>
          </a:xfrm>
          <a:prstGeom prst="rect">
            <a:avLst/>
          </a:prstGeom>
          <a:noFill/>
          <a:ln>
            <a:noFill/>
          </a:ln>
        </p:spPr>
        <p:txBody>
          <a:bodyPr anchorCtr="0" anchor="ctr" bIns="45700" lIns="91425" spcFirstLastPara="1" rIns="91425" wrap="square" tIns="45700"/>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12" name="Google Shape;412;p33"/>
          <p:cNvSpPr txBox="1"/>
          <p:nvPr>
            <p:ph idx="1" type="body"/>
          </p:nvPr>
        </p:nvSpPr>
        <p:spPr>
          <a:xfrm rot="5400000">
            <a:off x="5224993" y="-1672251"/>
            <a:ext cx="5799666" cy="14015323"/>
          </a:xfrm>
          <a:prstGeom prst="rect">
            <a:avLst/>
          </a:prstGeom>
          <a:noFill/>
          <a:ln>
            <a:noFill/>
          </a:ln>
        </p:spPr>
        <p:txBody>
          <a:bodyPr anchorCtr="0" anchor="t" bIns="45700" lIns="91425" spcFirstLastPara="1" rIns="91425" wrap="square" tIns="45700"/>
          <a:lstStyle>
            <a:lvl1pPr indent="-533400" lvl="0" marL="457200" marR="0" rtl="0" algn="l">
              <a:lnSpc>
                <a:spcPct val="90000"/>
              </a:lnSpc>
              <a:spcBef>
                <a:spcPts val="1778"/>
              </a:spcBef>
              <a:spcAft>
                <a:spcPts val="0"/>
              </a:spcAft>
              <a:buClr>
                <a:schemeClr val="dk1"/>
              </a:buClr>
              <a:buSzPts val="4800"/>
              <a:buFont typeface="Arial"/>
              <a:buChar char="•"/>
              <a:defRPr sz="4800">
                <a:solidFill>
                  <a:schemeClr val="dk1"/>
                </a:solidFill>
                <a:latin typeface="Roboto"/>
                <a:ea typeface="Roboto"/>
                <a:cs typeface="Roboto"/>
                <a:sym typeface="Roboto"/>
              </a:defRPr>
            </a:lvl1pPr>
            <a:lvl2pPr indent="-482600" lvl="1" marL="914400" marR="0" rtl="0" algn="l">
              <a:lnSpc>
                <a:spcPct val="90000"/>
              </a:lnSpc>
              <a:spcBef>
                <a:spcPts val="888"/>
              </a:spcBef>
              <a:spcAft>
                <a:spcPts val="0"/>
              </a:spcAft>
              <a:buClr>
                <a:schemeClr val="dk1"/>
              </a:buClr>
              <a:buSzPts val="4000"/>
              <a:buFont typeface="Arial"/>
              <a:buChar char="•"/>
              <a:defRPr b="0" i="0" sz="4000" u="none" cap="none" strike="noStrike">
                <a:solidFill>
                  <a:schemeClr val="dk1"/>
                </a:solidFill>
                <a:latin typeface="Roboto"/>
                <a:ea typeface="Roboto"/>
                <a:cs typeface="Roboto"/>
                <a:sym typeface="Roboto"/>
              </a:defRPr>
            </a:lvl2pPr>
            <a:lvl3pPr indent="-431800" lvl="2" marL="13716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Roboto"/>
                <a:ea typeface="Roboto"/>
                <a:cs typeface="Roboto"/>
                <a:sym typeface="Roboto"/>
              </a:defRPr>
            </a:lvl3pPr>
            <a:lvl4pPr indent="-406400" lvl="3" marL="1828800" marR="0" rtl="0" algn="l">
              <a:lnSpc>
                <a:spcPct val="90000"/>
              </a:lnSpc>
              <a:spcBef>
                <a:spcPts val="888"/>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4pPr>
            <a:lvl5pPr indent="-406400" lvl="4" marL="2286000" marR="0" rtl="0" algn="l">
              <a:lnSpc>
                <a:spcPct val="90000"/>
              </a:lnSpc>
              <a:spcBef>
                <a:spcPts val="888"/>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5pPr>
            <a:lvl6pPr indent="-431800" lvl="5" marL="27432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6pPr>
            <a:lvl7pPr indent="-431800" lvl="6" marL="32004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7pPr>
            <a:lvl8pPr indent="-431800" lvl="7" marL="36576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8pPr>
            <a:lvl9pPr indent="-431800" lvl="8" marL="41148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9pPr>
          </a:lstStyle>
          <a:p/>
        </p:txBody>
      </p:sp>
      <p:sp>
        <p:nvSpPr>
          <p:cNvPr id="413" name="Google Shape;413;p33"/>
          <p:cNvSpPr txBox="1"/>
          <p:nvPr>
            <p:ph idx="10" type="dt"/>
          </p:nvPr>
        </p:nvSpPr>
        <p:spPr>
          <a:xfrm>
            <a:off x="1117165" y="8475136"/>
            <a:ext cx="3656171" cy="488243"/>
          </a:xfrm>
          <a:prstGeom prst="rect">
            <a:avLst/>
          </a:prstGeom>
          <a:noFill/>
          <a:ln>
            <a:noFill/>
          </a:ln>
        </p:spPr>
        <p:txBody>
          <a:bodyPr anchorCtr="0" anchor="t" bIns="45700" lIns="91425" spcFirstLastPara="1" rIns="91425" wrap="square" tIns="45700"/>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14" name="Google Shape;414;p33"/>
          <p:cNvSpPr txBox="1"/>
          <p:nvPr>
            <p:ph idx="11" type="ftr"/>
          </p:nvPr>
        </p:nvSpPr>
        <p:spPr>
          <a:xfrm>
            <a:off x="5382698" y="8475136"/>
            <a:ext cx="5484257" cy="488243"/>
          </a:xfrm>
          <a:prstGeom prst="rect">
            <a:avLst/>
          </a:prstGeom>
          <a:noFill/>
          <a:ln>
            <a:noFill/>
          </a:ln>
        </p:spPr>
        <p:txBody>
          <a:bodyPr anchorCtr="0" anchor="t" bIns="45700" lIns="91425" spcFirstLastPara="1" rIns="91425" wrap="square" tIns="45700"/>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15" name="Google Shape;415;p33"/>
          <p:cNvSpPr txBox="1"/>
          <p:nvPr>
            <p:ph idx="12" type="sldNum"/>
          </p:nvPr>
        </p:nvSpPr>
        <p:spPr>
          <a:xfrm>
            <a:off x="11476316" y="8475136"/>
            <a:ext cx="3656171" cy="488243"/>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spcAft>
                <a:spcPts val="0"/>
              </a:spcAft>
              <a:buNone/>
              <a:defRPr sz="1800">
                <a:solidFill>
                  <a:schemeClr val="dk1"/>
                </a:solidFill>
                <a:latin typeface="Arial"/>
                <a:ea typeface="Arial"/>
                <a:cs typeface="Arial"/>
                <a:sym typeface="Arial"/>
              </a:defRPr>
            </a:lvl1pPr>
            <a:lvl2pPr indent="0" lvl="1" marL="0" marR="0" rtl="0" algn="l">
              <a:spcBef>
                <a:spcPts val="0"/>
              </a:spcBef>
              <a:spcAft>
                <a:spcPts val="0"/>
              </a:spcAft>
              <a:buNone/>
              <a:defRPr sz="1800">
                <a:solidFill>
                  <a:schemeClr val="dk1"/>
                </a:solidFill>
                <a:latin typeface="Arial"/>
                <a:ea typeface="Arial"/>
                <a:cs typeface="Arial"/>
                <a:sym typeface="Arial"/>
              </a:defRPr>
            </a:lvl2pPr>
            <a:lvl3pPr indent="0" lvl="2" marL="0" marR="0" rtl="0" algn="l">
              <a:spcBef>
                <a:spcPts val="0"/>
              </a:spcBef>
              <a:spcAft>
                <a:spcPts val="0"/>
              </a:spcAft>
              <a:buNone/>
              <a:defRPr sz="1800">
                <a:solidFill>
                  <a:schemeClr val="dk1"/>
                </a:solidFill>
                <a:latin typeface="Arial"/>
                <a:ea typeface="Arial"/>
                <a:cs typeface="Arial"/>
                <a:sym typeface="Arial"/>
              </a:defRPr>
            </a:lvl3pPr>
            <a:lvl4pPr indent="0" lvl="3" marL="0" marR="0" rtl="0" algn="l">
              <a:spcBef>
                <a:spcPts val="0"/>
              </a:spcBef>
              <a:spcAft>
                <a:spcPts val="0"/>
              </a:spcAft>
              <a:buNone/>
              <a:defRPr sz="1800">
                <a:solidFill>
                  <a:schemeClr val="dk1"/>
                </a:solidFill>
                <a:latin typeface="Arial"/>
                <a:ea typeface="Arial"/>
                <a:cs typeface="Arial"/>
                <a:sym typeface="Arial"/>
              </a:defRPr>
            </a:lvl4pPr>
            <a:lvl5pPr indent="0" lvl="4" marL="0" marR="0" rtl="0" algn="l">
              <a:spcBef>
                <a:spcPts val="0"/>
              </a:spcBef>
              <a:spcAft>
                <a:spcPts val="0"/>
              </a:spcAft>
              <a:buNone/>
              <a:defRPr sz="1800">
                <a:solidFill>
                  <a:schemeClr val="dk1"/>
                </a:solidFill>
                <a:latin typeface="Arial"/>
                <a:ea typeface="Arial"/>
                <a:cs typeface="Arial"/>
                <a:sym typeface="Arial"/>
              </a:defRPr>
            </a:lvl5pPr>
            <a:lvl6pPr indent="0" lvl="5" marL="0" marR="0" rtl="0" algn="l">
              <a:spcBef>
                <a:spcPts val="0"/>
              </a:spcBef>
              <a:spcAft>
                <a:spcPts val="0"/>
              </a:spcAft>
              <a:buNone/>
              <a:defRPr sz="1800">
                <a:solidFill>
                  <a:schemeClr val="dk1"/>
                </a:solidFill>
                <a:latin typeface="Arial"/>
                <a:ea typeface="Arial"/>
                <a:cs typeface="Arial"/>
                <a:sym typeface="Arial"/>
              </a:defRPr>
            </a:lvl6pPr>
            <a:lvl7pPr indent="0" lvl="6" marL="0" marR="0" rtl="0" algn="l">
              <a:spcBef>
                <a:spcPts val="0"/>
              </a:spcBef>
              <a:spcAft>
                <a:spcPts val="0"/>
              </a:spcAft>
              <a:buNone/>
              <a:defRPr sz="1800">
                <a:solidFill>
                  <a:schemeClr val="dk1"/>
                </a:solidFill>
                <a:latin typeface="Arial"/>
                <a:ea typeface="Arial"/>
                <a:cs typeface="Arial"/>
                <a:sym typeface="Arial"/>
              </a:defRPr>
            </a:lvl7pPr>
            <a:lvl8pPr indent="0" lvl="7" marL="0" marR="0" rtl="0" algn="l">
              <a:spcBef>
                <a:spcPts val="0"/>
              </a:spcBef>
              <a:spcAft>
                <a:spcPts val="0"/>
              </a:spcAft>
              <a:buNone/>
              <a:defRPr sz="1800">
                <a:solidFill>
                  <a:schemeClr val="dk1"/>
                </a:solidFill>
                <a:latin typeface="Arial"/>
                <a:ea typeface="Arial"/>
                <a:cs typeface="Arial"/>
                <a:sym typeface="Arial"/>
              </a:defRPr>
            </a:lvl8pPr>
            <a:lvl9pPr indent="0" lvl="8" marL="0" marR="0" rtl="0" algn="l">
              <a:spcBef>
                <a:spcPts val="0"/>
              </a:spcBef>
              <a:spcAft>
                <a:spcPts val="0"/>
              </a:spcAft>
              <a:buNone/>
              <a:defRPr sz="1800">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exto e Título Vertical" type="vertTitleAndTx">
  <p:cSld name="VERTICAL_TITLE_AND_VERTICAL_TEXT">
    <p:spTree>
      <p:nvGrpSpPr>
        <p:cNvPr id="416" name="Shape 416"/>
        <p:cNvGrpSpPr/>
        <p:nvPr/>
      </p:nvGrpSpPr>
      <p:grpSpPr>
        <a:xfrm>
          <a:off x="0" y="0"/>
          <a:ext cx="0" cy="0"/>
          <a:chOff x="0" y="0"/>
          <a:chExt cx="0" cy="0"/>
        </a:xfrm>
      </p:grpSpPr>
      <p:sp>
        <p:nvSpPr>
          <p:cNvPr id="417" name="Google Shape;417;p34"/>
          <p:cNvSpPr txBox="1"/>
          <p:nvPr>
            <p:ph type="title"/>
          </p:nvPr>
        </p:nvSpPr>
        <p:spPr>
          <a:xfrm rot="5400000">
            <a:off x="9507074" y="2609830"/>
            <a:ext cx="7746999" cy="3503831"/>
          </a:xfrm>
          <a:prstGeom prst="rect">
            <a:avLst/>
          </a:prstGeom>
          <a:noFill/>
          <a:ln>
            <a:noFill/>
          </a:ln>
        </p:spPr>
        <p:txBody>
          <a:bodyPr anchorCtr="0" anchor="ctr" bIns="45700" lIns="91425" spcFirstLastPara="1" rIns="91425" wrap="square" tIns="45700"/>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18" name="Google Shape;418;p34"/>
          <p:cNvSpPr txBox="1"/>
          <p:nvPr>
            <p:ph idx="1" type="body"/>
          </p:nvPr>
        </p:nvSpPr>
        <p:spPr>
          <a:xfrm rot="5400000">
            <a:off x="2363998" y="-758587"/>
            <a:ext cx="7746999" cy="10240665"/>
          </a:xfrm>
          <a:prstGeom prst="rect">
            <a:avLst/>
          </a:prstGeom>
          <a:noFill/>
          <a:ln>
            <a:noFill/>
          </a:ln>
        </p:spPr>
        <p:txBody>
          <a:bodyPr anchorCtr="0" anchor="t" bIns="45700" lIns="91425" spcFirstLastPara="1" rIns="91425" wrap="square" tIns="45700"/>
          <a:lstStyle>
            <a:lvl1pPr indent="-533400" lvl="0" marL="457200" marR="0" rtl="0" algn="l">
              <a:lnSpc>
                <a:spcPct val="90000"/>
              </a:lnSpc>
              <a:spcBef>
                <a:spcPts val="1778"/>
              </a:spcBef>
              <a:spcAft>
                <a:spcPts val="0"/>
              </a:spcAft>
              <a:buClr>
                <a:schemeClr val="dk1"/>
              </a:buClr>
              <a:buSzPts val="4800"/>
              <a:buFont typeface="Arial"/>
              <a:buChar char="•"/>
              <a:defRPr sz="4800">
                <a:solidFill>
                  <a:schemeClr val="dk1"/>
                </a:solidFill>
                <a:latin typeface="Roboto"/>
                <a:ea typeface="Roboto"/>
                <a:cs typeface="Roboto"/>
                <a:sym typeface="Roboto"/>
              </a:defRPr>
            </a:lvl1pPr>
            <a:lvl2pPr indent="-482600" lvl="1" marL="914400" marR="0" rtl="0" algn="l">
              <a:lnSpc>
                <a:spcPct val="90000"/>
              </a:lnSpc>
              <a:spcBef>
                <a:spcPts val="888"/>
              </a:spcBef>
              <a:spcAft>
                <a:spcPts val="0"/>
              </a:spcAft>
              <a:buClr>
                <a:schemeClr val="dk1"/>
              </a:buClr>
              <a:buSzPts val="4000"/>
              <a:buFont typeface="Arial"/>
              <a:buChar char="•"/>
              <a:defRPr b="0" i="0" sz="4000" u="none" cap="none" strike="noStrike">
                <a:solidFill>
                  <a:schemeClr val="dk1"/>
                </a:solidFill>
                <a:latin typeface="Roboto"/>
                <a:ea typeface="Roboto"/>
                <a:cs typeface="Roboto"/>
                <a:sym typeface="Roboto"/>
              </a:defRPr>
            </a:lvl2pPr>
            <a:lvl3pPr indent="-431800" lvl="2" marL="13716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Roboto"/>
                <a:ea typeface="Roboto"/>
                <a:cs typeface="Roboto"/>
                <a:sym typeface="Roboto"/>
              </a:defRPr>
            </a:lvl3pPr>
            <a:lvl4pPr indent="-406400" lvl="3" marL="1828800" marR="0" rtl="0" algn="l">
              <a:lnSpc>
                <a:spcPct val="90000"/>
              </a:lnSpc>
              <a:spcBef>
                <a:spcPts val="888"/>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4pPr>
            <a:lvl5pPr indent="-406400" lvl="4" marL="2286000" marR="0" rtl="0" algn="l">
              <a:lnSpc>
                <a:spcPct val="90000"/>
              </a:lnSpc>
              <a:spcBef>
                <a:spcPts val="888"/>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5pPr>
            <a:lvl6pPr indent="-431800" lvl="5" marL="27432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6pPr>
            <a:lvl7pPr indent="-431800" lvl="6" marL="32004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7pPr>
            <a:lvl8pPr indent="-431800" lvl="7" marL="36576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8pPr>
            <a:lvl9pPr indent="-431800" lvl="8" marL="41148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9pPr>
          </a:lstStyle>
          <a:p/>
        </p:txBody>
      </p:sp>
      <p:sp>
        <p:nvSpPr>
          <p:cNvPr id="419" name="Google Shape;419;p34"/>
          <p:cNvSpPr txBox="1"/>
          <p:nvPr>
            <p:ph idx="10" type="dt"/>
          </p:nvPr>
        </p:nvSpPr>
        <p:spPr>
          <a:xfrm>
            <a:off x="1117165" y="8475136"/>
            <a:ext cx="3656171" cy="488243"/>
          </a:xfrm>
          <a:prstGeom prst="rect">
            <a:avLst/>
          </a:prstGeom>
          <a:noFill/>
          <a:ln>
            <a:noFill/>
          </a:ln>
        </p:spPr>
        <p:txBody>
          <a:bodyPr anchorCtr="0" anchor="t" bIns="45700" lIns="91425" spcFirstLastPara="1" rIns="91425" wrap="square" tIns="45700"/>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20" name="Google Shape;420;p34"/>
          <p:cNvSpPr txBox="1"/>
          <p:nvPr>
            <p:ph idx="11" type="ftr"/>
          </p:nvPr>
        </p:nvSpPr>
        <p:spPr>
          <a:xfrm>
            <a:off x="5382698" y="8475136"/>
            <a:ext cx="5484257" cy="488243"/>
          </a:xfrm>
          <a:prstGeom prst="rect">
            <a:avLst/>
          </a:prstGeom>
          <a:noFill/>
          <a:ln>
            <a:noFill/>
          </a:ln>
        </p:spPr>
        <p:txBody>
          <a:bodyPr anchorCtr="0" anchor="t" bIns="45700" lIns="91425" spcFirstLastPara="1" rIns="91425" wrap="square" tIns="45700"/>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21" name="Google Shape;421;p34"/>
          <p:cNvSpPr txBox="1"/>
          <p:nvPr>
            <p:ph idx="12" type="sldNum"/>
          </p:nvPr>
        </p:nvSpPr>
        <p:spPr>
          <a:xfrm>
            <a:off x="11476316" y="8475136"/>
            <a:ext cx="3656171" cy="488243"/>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spcAft>
                <a:spcPts val="0"/>
              </a:spcAft>
              <a:buNone/>
              <a:defRPr sz="1800">
                <a:solidFill>
                  <a:schemeClr val="dk1"/>
                </a:solidFill>
                <a:latin typeface="Arial"/>
                <a:ea typeface="Arial"/>
                <a:cs typeface="Arial"/>
                <a:sym typeface="Arial"/>
              </a:defRPr>
            </a:lvl1pPr>
            <a:lvl2pPr indent="0" lvl="1" marL="0" marR="0" rtl="0" algn="l">
              <a:spcBef>
                <a:spcPts val="0"/>
              </a:spcBef>
              <a:spcAft>
                <a:spcPts val="0"/>
              </a:spcAft>
              <a:buNone/>
              <a:defRPr sz="1800">
                <a:solidFill>
                  <a:schemeClr val="dk1"/>
                </a:solidFill>
                <a:latin typeface="Arial"/>
                <a:ea typeface="Arial"/>
                <a:cs typeface="Arial"/>
                <a:sym typeface="Arial"/>
              </a:defRPr>
            </a:lvl2pPr>
            <a:lvl3pPr indent="0" lvl="2" marL="0" marR="0" rtl="0" algn="l">
              <a:spcBef>
                <a:spcPts val="0"/>
              </a:spcBef>
              <a:spcAft>
                <a:spcPts val="0"/>
              </a:spcAft>
              <a:buNone/>
              <a:defRPr sz="1800">
                <a:solidFill>
                  <a:schemeClr val="dk1"/>
                </a:solidFill>
                <a:latin typeface="Arial"/>
                <a:ea typeface="Arial"/>
                <a:cs typeface="Arial"/>
                <a:sym typeface="Arial"/>
              </a:defRPr>
            </a:lvl3pPr>
            <a:lvl4pPr indent="0" lvl="3" marL="0" marR="0" rtl="0" algn="l">
              <a:spcBef>
                <a:spcPts val="0"/>
              </a:spcBef>
              <a:spcAft>
                <a:spcPts val="0"/>
              </a:spcAft>
              <a:buNone/>
              <a:defRPr sz="1800">
                <a:solidFill>
                  <a:schemeClr val="dk1"/>
                </a:solidFill>
                <a:latin typeface="Arial"/>
                <a:ea typeface="Arial"/>
                <a:cs typeface="Arial"/>
                <a:sym typeface="Arial"/>
              </a:defRPr>
            </a:lvl4pPr>
            <a:lvl5pPr indent="0" lvl="4" marL="0" marR="0" rtl="0" algn="l">
              <a:spcBef>
                <a:spcPts val="0"/>
              </a:spcBef>
              <a:spcAft>
                <a:spcPts val="0"/>
              </a:spcAft>
              <a:buNone/>
              <a:defRPr sz="1800">
                <a:solidFill>
                  <a:schemeClr val="dk1"/>
                </a:solidFill>
                <a:latin typeface="Arial"/>
                <a:ea typeface="Arial"/>
                <a:cs typeface="Arial"/>
                <a:sym typeface="Arial"/>
              </a:defRPr>
            </a:lvl5pPr>
            <a:lvl6pPr indent="0" lvl="5" marL="0" marR="0" rtl="0" algn="l">
              <a:spcBef>
                <a:spcPts val="0"/>
              </a:spcBef>
              <a:spcAft>
                <a:spcPts val="0"/>
              </a:spcAft>
              <a:buNone/>
              <a:defRPr sz="1800">
                <a:solidFill>
                  <a:schemeClr val="dk1"/>
                </a:solidFill>
                <a:latin typeface="Arial"/>
                <a:ea typeface="Arial"/>
                <a:cs typeface="Arial"/>
                <a:sym typeface="Arial"/>
              </a:defRPr>
            </a:lvl6pPr>
            <a:lvl7pPr indent="0" lvl="6" marL="0" marR="0" rtl="0" algn="l">
              <a:spcBef>
                <a:spcPts val="0"/>
              </a:spcBef>
              <a:spcAft>
                <a:spcPts val="0"/>
              </a:spcAft>
              <a:buNone/>
              <a:defRPr sz="1800">
                <a:solidFill>
                  <a:schemeClr val="dk1"/>
                </a:solidFill>
                <a:latin typeface="Arial"/>
                <a:ea typeface="Arial"/>
                <a:cs typeface="Arial"/>
                <a:sym typeface="Arial"/>
              </a:defRPr>
            </a:lvl7pPr>
            <a:lvl8pPr indent="0" lvl="7" marL="0" marR="0" rtl="0" algn="l">
              <a:spcBef>
                <a:spcPts val="0"/>
              </a:spcBef>
              <a:spcAft>
                <a:spcPts val="0"/>
              </a:spcAft>
              <a:buNone/>
              <a:defRPr sz="1800">
                <a:solidFill>
                  <a:schemeClr val="dk1"/>
                </a:solidFill>
                <a:latin typeface="Arial"/>
                <a:ea typeface="Arial"/>
                <a:cs typeface="Arial"/>
                <a:sym typeface="Arial"/>
              </a:defRPr>
            </a:lvl8pPr>
            <a:lvl9pPr indent="0" lvl="8" marL="0" marR="0" rtl="0" algn="l">
              <a:spcBef>
                <a:spcPts val="0"/>
              </a:spcBef>
              <a:spcAft>
                <a:spcPts val="0"/>
              </a:spcAft>
              <a:buNone/>
              <a:defRPr sz="1800">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1_Slide de título" showMasterSp="0" type="title">
  <p:cSld name="TITLE">
    <p:spTree>
      <p:nvGrpSpPr>
        <p:cNvPr id="422" name="Shape 422"/>
        <p:cNvGrpSpPr/>
        <p:nvPr/>
      </p:nvGrpSpPr>
      <p:grpSpPr>
        <a:xfrm>
          <a:off x="0" y="0"/>
          <a:ext cx="0" cy="0"/>
          <a:chOff x="0" y="0"/>
          <a:chExt cx="0" cy="0"/>
        </a:xfrm>
      </p:grpSpPr>
      <p:grpSp>
        <p:nvGrpSpPr>
          <p:cNvPr id="423" name="Google Shape;423;p35"/>
          <p:cNvGrpSpPr/>
          <p:nvPr/>
        </p:nvGrpSpPr>
        <p:grpSpPr>
          <a:xfrm>
            <a:off x="0" y="0"/>
            <a:ext cx="16260933" cy="383822"/>
            <a:chOff x="0" y="0"/>
            <a:chExt cx="5764" cy="181"/>
          </a:xfrm>
        </p:grpSpPr>
        <p:sp>
          <p:nvSpPr>
            <p:cNvPr id="424" name="Google Shape;424;p35"/>
            <p:cNvSpPr/>
            <p:nvPr/>
          </p:nvSpPr>
          <p:spPr>
            <a:xfrm>
              <a:off x="0" y="0"/>
              <a:ext cx="968" cy="181"/>
            </a:xfrm>
            <a:prstGeom prst="rect">
              <a:avLst/>
            </a:prstGeom>
            <a:solidFill>
              <a:srgbClr val="EF82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25" name="Google Shape;425;p35"/>
            <p:cNvSpPr/>
            <p:nvPr/>
          </p:nvSpPr>
          <p:spPr>
            <a:xfrm>
              <a:off x="965" y="0"/>
              <a:ext cx="963" cy="181"/>
            </a:xfrm>
            <a:prstGeom prst="rect">
              <a:avLst/>
            </a:prstGeom>
            <a:solidFill>
              <a:srgbClr val="E2033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800">
                  <a:solidFill>
                    <a:schemeClr val="dk1"/>
                  </a:solidFill>
                  <a:latin typeface="Arial"/>
                  <a:ea typeface="Arial"/>
                  <a:cs typeface="Arial"/>
                  <a:sym typeface="Arial"/>
                </a:rPr>
                <a:t> </a:t>
              </a:r>
              <a:endParaRPr/>
            </a:p>
          </p:txBody>
        </p:sp>
        <p:sp>
          <p:nvSpPr>
            <p:cNvPr id="426" name="Google Shape;426;p35"/>
            <p:cNvSpPr/>
            <p:nvPr/>
          </p:nvSpPr>
          <p:spPr>
            <a:xfrm>
              <a:off x="1927" y="0"/>
              <a:ext cx="963" cy="181"/>
            </a:xfrm>
            <a:prstGeom prst="rect">
              <a:avLst/>
            </a:prstGeom>
            <a:solidFill>
              <a:srgbClr val="7B252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27" name="Google Shape;427;p35"/>
            <p:cNvSpPr/>
            <p:nvPr/>
          </p:nvSpPr>
          <p:spPr>
            <a:xfrm>
              <a:off x="2890" y="0"/>
              <a:ext cx="959" cy="181"/>
            </a:xfrm>
            <a:prstGeom prst="rect">
              <a:avLst/>
            </a:prstGeom>
            <a:solidFill>
              <a:srgbClr val="00549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28" name="Google Shape;428;p35"/>
            <p:cNvSpPr/>
            <p:nvPr/>
          </p:nvSpPr>
          <p:spPr>
            <a:xfrm>
              <a:off x="3842" y="0"/>
              <a:ext cx="963" cy="181"/>
            </a:xfrm>
            <a:prstGeom prst="rect">
              <a:avLst/>
            </a:prstGeom>
            <a:solidFill>
              <a:srgbClr val="0794C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29" name="Google Shape;429;p35"/>
            <p:cNvSpPr/>
            <p:nvPr/>
          </p:nvSpPr>
          <p:spPr>
            <a:xfrm>
              <a:off x="4801" y="0"/>
              <a:ext cx="963" cy="181"/>
            </a:xfrm>
            <a:prstGeom prst="rect">
              <a:avLst/>
            </a:prstGeom>
            <a:solidFill>
              <a:srgbClr val="00994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grpSp>
        <p:nvGrpSpPr>
          <p:cNvPr id="430" name="Google Shape;430;p35"/>
          <p:cNvGrpSpPr/>
          <p:nvPr/>
        </p:nvGrpSpPr>
        <p:grpSpPr>
          <a:xfrm>
            <a:off x="-11284" y="8988779"/>
            <a:ext cx="16260933" cy="155221"/>
            <a:chOff x="0" y="0"/>
            <a:chExt cx="5764" cy="181"/>
          </a:xfrm>
        </p:grpSpPr>
        <p:sp>
          <p:nvSpPr>
            <p:cNvPr id="431" name="Google Shape;431;p35"/>
            <p:cNvSpPr/>
            <p:nvPr/>
          </p:nvSpPr>
          <p:spPr>
            <a:xfrm>
              <a:off x="0" y="0"/>
              <a:ext cx="968" cy="181"/>
            </a:xfrm>
            <a:prstGeom prst="rect">
              <a:avLst/>
            </a:prstGeom>
            <a:solidFill>
              <a:srgbClr val="EF82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32" name="Google Shape;432;p35"/>
            <p:cNvSpPr/>
            <p:nvPr/>
          </p:nvSpPr>
          <p:spPr>
            <a:xfrm>
              <a:off x="965" y="0"/>
              <a:ext cx="963" cy="181"/>
            </a:xfrm>
            <a:prstGeom prst="rect">
              <a:avLst/>
            </a:prstGeom>
            <a:solidFill>
              <a:srgbClr val="E2033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800">
                  <a:solidFill>
                    <a:schemeClr val="dk1"/>
                  </a:solidFill>
                  <a:latin typeface="Arial"/>
                  <a:ea typeface="Arial"/>
                  <a:cs typeface="Arial"/>
                  <a:sym typeface="Arial"/>
                </a:rPr>
                <a:t> </a:t>
              </a:r>
              <a:endParaRPr/>
            </a:p>
          </p:txBody>
        </p:sp>
        <p:sp>
          <p:nvSpPr>
            <p:cNvPr id="433" name="Google Shape;433;p35"/>
            <p:cNvSpPr/>
            <p:nvPr/>
          </p:nvSpPr>
          <p:spPr>
            <a:xfrm>
              <a:off x="1927" y="0"/>
              <a:ext cx="963" cy="181"/>
            </a:xfrm>
            <a:prstGeom prst="rect">
              <a:avLst/>
            </a:prstGeom>
            <a:solidFill>
              <a:srgbClr val="7B252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34" name="Google Shape;434;p35"/>
            <p:cNvSpPr/>
            <p:nvPr/>
          </p:nvSpPr>
          <p:spPr>
            <a:xfrm>
              <a:off x="2890" y="0"/>
              <a:ext cx="959" cy="181"/>
            </a:xfrm>
            <a:prstGeom prst="rect">
              <a:avLst/>
            </a:prstGeom>
            <a:solidFill>
              <a:srgbClr val="00549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35" name="Google Shape;435;p35"/>
            <p:cNvSpPr/>
            <p:nvPr/>
          </p:nvSpPr>
          <p:spPr>
            <a:xfrm>
              <a:off x="3842" y="0"/>
              <a:ext cx="963" cy="181"/>
            </a:xfrm>
            <a:prstGeom prst="rect">
              <a:avLst/>
            </a:prstGeom>
            <a:solidFill>
              <a:srgbClr val="0794C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36" name="Google Shape;436;p35"/>
            <p:cNvSpPr/>
            <p:nvPr/>
          </p:nvSpPr>
          <p:spPr>
            <a:xfrm>
              <a:off x="4801" y="0"/>
              <a:ext cx="963" cy="181"/>
            </a:xfrm>
            <a:prstGeom prst="rect">
              <a:avLst/>
            </a:prstGeom>
            <a:solidFill>
              <a:srgbClr val="00994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pic>
        <p:nvPicPr>
          <p:cNvPr descr="I:\TDC2017\Logos\TDC2017\logo-tdc-vertical-A4.emf" id="437" name="Google Shape;437;p35"/>
          <p:cNvPicPr preferRelativeResize="0"/>
          <p:nvPr/>
        </p:nvPicPr>
        <p:blipFill rotWithShape="1">
          <a:blip r:embed="rId2">
            <a:alphaModFix/>
          </a:blip>
          <a:srcRect b="0" l="0" r="0" t="0"/>
          <a:stretch/>
        </p:blipFill>
        <p:spPr>
          <a:xfrm>
            <a:off x="4663313" y="860780"/>
            <a:ext cx="6787614" cy="4306711"/>
          </a:xfrm>
          <a:prstGeom prst="rect">
            <a:avLst/>
          </a:prstGeom>
          <a:noFill/>
          <a:ln>
            <a:noFill/>
          </a:ln>
        </p:spPr>
      </p:pic>
      <p:sp>
        <p:nvSpPr>
          <p:cNvPr id="438" name="Google Shape;438;p35"/>
          <p:cNvSpPr txBox="1"/>
          <p:nvPr>
            <p:ph type="ctrTitle"/>
          </p:nvPr>
        </p:nvSpPr>
        <p:spPr>
          <a:xfrm>
            <a:off x="1215904" y="5245101"/>
            <a:ext cx="13812203" cy="804334"/>
          </a:xfrm>
          <a:prstGeom prst="rect">
            <a:avLst/>
          </a:prstGeom>
          <a:noFill/>
          <a:ln>
            <a:noFill/>
          </a:ln>
        </p:spPr>
        <p:txBody>
          <a:bodyPr anchorCtr="0" anchor="ctr" bIns="45700" lIns="91425" spcFirstLastPara="1" rIns="91425" wrap="square" tIns="45700"/>
          <a:lstStyle>
            <a:lvl1pPr lvl="0" algn="l">
              <a:lnSpc>
                <a:spcPct val="90000"/>
              </a:lnSpc>
              <a:spcBef>
                <a:spcPts val="0"/>
              </a:spcBef>
              <a:spcAft>
                <a:spcPts val="0"/>
              </a:spcAft>
              <a:buClr>
                <a:schemeClr val="dk1"/>
              </a:buClr>
              <a:buSzPts val="5400"/>
              <a:buFont typeface="Roboto"/>
              <a:buNone/>
              <a:defRPr>
                <a:latin typeface="Roboto"/>
                <a:ea typeface="Roboto"/>
                <a:cs typeface="Roboto"/>
                <a:sym typeface="Roboto"/>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39" name="Google Shape;439;p35"/>
          <p:cNvSpPr txBox="1"/>
          <p:nvPr>
            <p:ph idx="1" type="subTitle"/>
          </p:nvPr>
        </p:nvSpPr>
        <p:spPr>
          <a:xfrm>
            <a:off x="2437449" y="6203953"/>
            <a:ext cx="11374755" cy="1314450"/>
          </a:xfrm>
          <a:prstGeom prst="rect">
            <a:avLst/>
          </a:prstGeom>
          <a:noFill/>
          <a:ln>
            <a:noFill/>
          </a:ln>
        </p:spPr>
        <p:txBody>
          <a:bodyPr anchorCtr="0" anchor="t" bIns="45700" lIns="91425" spcFirstLastPara="1" rIns="91425" wrap="square" tIns="45700"/>
          <a:lstStyle>
            <a:lvl1pPr lvl="0" marR="0" rtl="0" algn="ctr">
              <a:lnSpc>
                <a:spcPct val="90000"/>
              </a:lnSpc>
              <a:spcBef>
                <a:spcPts val="1778"/>
              </a:spcBef>
              <a:spcAft>
                <a:spcPts val="0"/>
              </a:spcAft>
              <a:buClr>
                <a:schemeClr val="dk1"/>
              </a:buClr>
              <a:buSzPts val="4800"/>
              <a:buFont typeface="Arial"/>
              <a:buNone/>
              <a:defRPr sz="4800">
                <a:solidFill>
                  <a:schemeClr val="dk1"/>
                </a:solidFill>
                <a:latin typeface="Roboto"/>
                <a:ea typeface="Roboto"/>
                <a:cs typeface="Roboto"/>
                <a:sym typeface="Roboto"/>
              </a:defRPr>
            </a:lvl1pPr>
            <a:lvl2pPr lvl="1" marR="0" rtl="0" algn="l">
              <a:lnSpc>
                <a:spcPct val="90000"/>
              </a:lnSpc>
              <a:spcBef>
                <a:spcPts val="888"/>
              </a:spcBef>
              <a:spcAft>
                <a:spcPts val="0"/>
              </a:spcAft>
              <a:buClr>
                <a:schemeClr val="dk1"/>
              </a:buClr>
              <a:buSzPts val="4000"/>
              <a:buFont typeface="Arial"/>
              <a:buChar char="•"/>
              <a:defRPr b="0" i="0" sz="4000" u="none" cap="none" strike="noStrike">
                <a:solidFill>
                  <a:schemeClr val="dk1"/>
                </a:solidFill>
                <a:latin typeface="Roboto"/>
                <a:ea typeface="Roboto"/>
                <a:cs typeface="Roboto"/>
                <a:sym typeface="Roboto"/>
              </a:defRPr>
            </a:lvl2pPr>
            <a:lvl3pPr lvl="2"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Roboto"/>
                <a:ea typeface="Roboto"/>
                <a:cs typeface="Roboto"/>
                <a:sym typeface="Roboto"/>
              </a:defRPr>
            </a:lvl3pPr>
            <a:lvl4pPr lvl="3" marR="0" rtl="0" algn="l">
              <a:lnSpc>
                <a:spcPct val="90000"/>
              </a:lnSpc>
              <a:spcBef>
                <a:spcPts val="888"/>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4pPr>
            <a:lvl5pPr lvl="4" marR="0" rtl="0" algn="l">
              <a:lnSpc>
                <a:spcPct val="90000"/>
              </a:lnSpc>
              <a:spcBef>
                <a:spcPts val="888"/>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5pPr>
            <a:lvl6pPr lvl="5"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6pPr>
            <a:lvl7pPr lvl="6"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7pPr>
            <a:lvl8pPr lvl="7"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8pPr>
            <a:lvl9pPr lvl="8"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5_Layout Personalizado">
  <p:cSld name="5_Layout Personalizado">
    <p:spTree>
      <p:nvGrpSpPr>
        <p:cNvPr id="440" name="Shape 440"/>
        <p:cNvGrpSpPr/>
        <p:nvPr/>
      </p:nvGrpSpPr>
      <p:grpSpPr>
        <a:xfrm>
          <a:off x="0" y="0"/>
          <a:ext cx="0" cy="0"/>
          <a:chOff x="0" y="0"/>
          <a:chExt cx="0" cy="0"/>
        </a:xfrm>
      </p:grpSpPr>
      <p:sp>
        <p:nvSpPr>
          <p:cNvPr id="441" name="Google Shape;441;p36"/>
          <p:cNvSpPr/>
          <p:nvPr>
            <p:ph idx="2" type="pic"/>
          </p:nvPr>
        </p:nvSpPr>
        <p:spPr>
          <a:xfrm>
            <a:off x="3" y="1"/>
            <a:ext cx="6333324" cy="9144000"/>
          </a:xfrm>
          <a:prstGeom prst="rect">
            <a:avLst/>
          </a:prstGeom>
          <a:noFill/>
          <a:ln>
            <a:noFill/>
          </a:ln>
        </p:spPr>
        <p:txBody>
          <a:bodyPr anchorCtr="0" anchor="ctr" bIns="45700" lIns="91425" spcFirstLastPara="1" rIns="91425" wrap="square" tIns="45700"/>
          <a:lstStyle>
            <a:lvl1pPr lvl="0" marR="0" rtl="0" algn="ctr">
              <a:lnSpc>
                <a:spcPct val="90000"/>
              </a:lnSpc>
              <a:spcBef>
                <a:spcPts val="1778"/>
              </a:spcBef>
              <a:spcAft>
                <a:spcPts val="0"/>
              </a:spcAft>
              <a:buClr>
                <a:schemeClr val="dk1"/>
              </a:buClr>
              <a:buSzPts val="2845"/>
              <a:buFont typeface="Arial"/>
              <a:buNone/>
              <a:defRPr sz="2845">
                <a:solidFill>
                  <a:schemeClr val="dk1"/>
                </a:solidFill>
                <a:latin typeface="Calibri"/>
                <a:ea typeface="Calibri"/>
                <a:cs typeface="Calibri"/>
                <a:sym typeface="Calibri"/>
              </a:defRPr>
            </a:lvl1pPr>
            <a:lvl2pPr lvl="1" marR="0" rtl="0" algn="l">
              <a:lnSpc>
                <a:spcPct val="90000"/>
              </a:lnSpc>
              <a:spcBef>
                <a:spcPts val="888"/>
              </a:spcBef>
              <a:spcAft>
                <a:spcPts val="0"/>
              </a:spcAft>
              <a:buClr>
                <a:schemeClr val="dk1"/>
              </a:buClr>
              <a:buSzPts val="4000"/>
              <a:buFont typeface="Arial"/>
              <a:buChar char="•"/>
              <a:defRPr b="0" i="0" sz="4000" u="none" cap="none" strike="noStrike">
                <a:solidFill>
                  <a:schemeClr val="dk1"/>
                </a:solidFill>
                <a:latin typeface="Roboto"/>
                <a:ea typeface="Roboto"/>
                <a:cs typeface="Roboto"/>
                <a:sym typeface="Roboto"/>
              </a:defRPr>
            </a:lvl2pPr>
            <a:lvl3pPr lvl="2"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Roboto"/>
                <a:ea typeface="Roboto"/>
                <a:cs typeface="Roboto"/>
                <a:sym typeface="Roboto"/>
              </a:defRPr>
            </a:lvl3pPr>
            <a:lvl4pPr lvl="3" marR="0" rtl="0" algn="l">
              <a:lnSpc>
                <a:spcPct val="90000"/>
              </a:lnSpc>
              <a:spcBef>
                <a:spcPts val="888"/>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4pPr>
            <a:lvl5pPr lvl="4" marR="0" rtl="0" algn="l">
              <a:lnSpc>
                <a:spcPct val="90000"/>
              </a:lnSpc>
              <a:spcBef>
                <a:spcPts val="888"/>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5pPr>
            <a:lvl6pPr lvl="5"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6pPr>
            <a:lvl7pPr lvl="6"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7pPr>
            <a:lvl8pPr lvl="7"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8pPr>
            <a:lvl9pPr lvl="8"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9pPr>
          </a:lstStyle>
          <a:p/>
        </p:txBody>
      </p:sp>
      <p:sp>
        <p:nvSpPr>
          <p:cNvPr id="442" name="Google Shape;442;p36"/>
          <p:cNvSpPr txBox="1"/>
          <p:nvPr>
            <p:ph idx="1" type="body"/>
          </p:nvPr>
        </p:nvSpPr>
        <p:spPr>
          <a:xfrm>
            <a:off x="7411450" y="5118334"/>
            <a:ext cx="8154719" cy="2176242"/>
          </a:xfrm>
          <a:prstGeom prst="rect">
            <a:avLst/>
          </a:prstGeom>
          <a:noFill/>
          <a:ln>
            <a:noFill/>
          </a:ln>
        </p:spPr>
        <p:txBody>
          <a:bodyPr anchorCtr="0" anchor="t" bIns="45700" lIns="91425" spcFirstLastPara="1" rIns="91425" wrap="square" tIns="45700"/>
          <a:lstStyle>
            <a:lvl1pPr indent="-228600" lvl="0" marL="457200" marR="0" rtl="0" algn="l">
              <a:lnSpc>
                <a:spcPct val="177781"/>
              </a:lnSpc>
              <a:spcBef>
                <a:spcPts val="0"/>
              </a:spcBef>
              <a:spcAft>
                <a:spcPts val="0"/>
              </a:spcAft>
              <a:buClr>
                <a:schemeClr val="dk1"/>
              </a:buClr>
              <a:buSzPts val="3200"/>
              <a:buFont typeface="Arial"/>
              <a:buNone/>
              <a:defRPr b="1" i="0" sz="3200">
                <a:solidFill>
                  <a:schemeClr val="dk1"/>
                </a:solidFill>
                <a:latin typeface="Roboto"/>
                <a:ea typeface="Roboto"/>
                <a:cs typeface="Roboto"/>
                <a:sym typeface="Roboto"/>
              </a:defRPr>
            </a:lvl1pPr>
            <a:lvl2pPr indent="-228600" lvl="1" marL="914400" marR="0" rtl="0" algn="l">
              <a:lnSpc>
                <a:spcPct val="90000"/>
              </a:lnSpc>
              <a:spcBef>
                <a:spcPts val="888"/>
              </a:spcBef>
              <a:spcAft>
                <a:spcPts val="0"/>
              </a:spcAft>
              <a:buClr>
                <a:srgbClr val="757070"/>
              </a:buClr>
              <a:buSzPts val="4000"/>
              <a:buFont typeface="Arial"/>
              <a:buNone/>
              <a:defRPr b="0" i="0" sz="4000" u="none" cap="none" strike="noStrike">
                <a:solidFill>
                  <a:srgbClr val="757070"/>
                </a:solidFill>
                <a:latin typeface="Lato"/>
                <a:ea typeface="Lato"/>
                <a:cs typeface="Lato"/>
                <a:sym typeface="Lato"/>
              </a:defRPr>
            </a:lvl2pPr>
            <a:lvl3pPr indent="-228600" lvl="2" marL="1371600" marR="0" rtl="0" algn="l">
              <a:lnSpc>
                <a:spcPct val="90000"/>
              </a:lnSpc>
              <a:spcBef>
                <a:spcPts val="888"/>
              </a:spcBef>
              <a:spcAft>
                <a:spcPts val="0"/>
              </a:spcAft>
              <a:buClr>
                <a:srgbClr val="757070"/>
              </a:buClr>
              <a:buSzPts val="3200"/>
              <a:buFont typeface="Arial"/>
              <a:buNone/>
              <a:defRPr b="0" i="0" sz="3200" u="none" cap="none" strike="noStrike">
                <a:solidFill>
                  <a:srgbClr val="757070"/>
                </a:solidFill>
                <a:latin typeface="Lato"/>
                <a:ea typeface="Lato"/>
                <a:cs typeface="Lato"/>
                <a:sym typeface="Lato"/>
              </a:defRPr>
            </a:lvl3pPr>
            <a:lvl4pPr indent="-228600" lvl="3" marL="1828800" marR="0" rtl="0" algn="l">
              <a:lnSpc>
                <a:spcPct val="90000"/>
              </a:lnSpc>
              <a:spcBef>
                <a:spcPts val="888"/>
              </a:spcBef>
              <a:spcAft>
                <a:spcPts val="0"/>
              </a:spcAft>
              <a:buClr>
                <a:srgbClr val="757070"/>
              </a:buClr>
              <a:buSzPts val="2800"/>
              <a:buFont typeface="Arial"/>
              <a:buNone/>
              <a:defRPr b="0" i="0" sz="2800" u="none" cap="none" strike="noStrike">
                <a:solidFill>
                  <a:srgbClr val="757070"/>
                </a:solidFill>
                <a:latin typeface="Lato"/>
                <a:ea typeface="Lato"/>
                <a:cs typeface="Lato"/>
                <a:sym typeface="Lato"/>
              </a:defRPr>
            </a:lvl4pPr>
            <a:lvl5pPr indent="-228600" lvl="4" marL="2286000" marR="0" rtl="0" algn="l">
              <a:lnSpc>
                <a:spcPct val="90000"/>
              </a:lnSpc>
              <a:spcBef>
                <a:spcPts val="888"/>
              </a:spcBef>
              <a:spcAft>
                <a:spcPts val="0"/>
              </a:spcAft>
              <a:buClr>
                <a:srgbClr val="757070"/>
              </a:buClr>
              <a:buSzPts val="2800"/>
              <a:buFont typeface="Arial"/>
              <a:buNone/>
              <a:defRPr b="0" i="0" sz="2800" u="none" cap="none" strike="noStrike">
                <a:solidFill>
                  <a:srgbClr val="757070"/>
                </a:solidFill>
                <a:latin typeface="Lato"/>
                <a:ea typeface="Lato"/>
                <a:cs typeface="Lato"/>
                <a:sym typeface="Lato"/>
              </a:defRPr>
            </a:lvl5pPr>
            <a:lvl6pPr indent="-431800" lvl="5" marL="27432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6pPr>
            <a:lvl7pPr indent="-431800" lvl="6" marL="32004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7pPr>
            <a:lvl8pPr indent="-431800" lvl="7" marL="36576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8pPr>
            <a:lvl9pPr indent="-431800" lvl="8" marL="41148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9pPr>
          </a:lstStyle>
          <a:p/>
        </p:txBody>
      </p:sp>
      <p:sp>
        <p:nvSpPr>
          <p:cNvPr id="443" name="Google Shape;443;p36"/>
          <p:cNvSpPr txBox="1"/>
          <p:nvPr>
            <p:ph idx="3" type="body"/>
          </p:nvPr>
        </p:nvSpPr>
        <p:spPr>
          <a:xfrm>
            <a:off x="4669793" y="1849425"/>
            <a:ext cx="8154721" cy="2722577"/>
          </a:xfrm>
          <a:prstGeom prst="rect">
            <a:avLst/>
          </a:prstGeom>
          <a:noFill/>
          <a:ln>
            <a:noFill/>
          </a:ln>
        </p:spPr>
        <p:txBody>
          <a:bodyPr anchorCtr="0" anchor="t" bIns="45700" lIns="91425" spcFirstLastPara="1" rIns="91425" wrap="square" tIns="45700"/>
          <a:lstStyle>
            <a:lvl1pPr indent="-228600" lvl="0" marL="457200" marR="0" rtl="0" algn="l">
              <a:lnSpc>
                <a:spcPct val="100000"/>
              </a:lnSpc>
              <a:spcBef>
                <a:spcPts val="0"/>
              </a:spcBef>
              <a:spcAft>
                <a:spcPts val="0"/>
              </a:spcAft>
              <a:buClr>
                <a:schemeClr val="lt2"/>
              </a:buClr>
              <a:buSzPts val="4978"/>
              <a:buFont typeface="Arial"/>
              <a:buNone/>
              <a:defRPr b="0" i="0" sz="4978">
                <a:solidFill>
                  <a:schemeClr val="lt2"/>
                </a:solidFill>
                <a:latin typeface="Lato Black"/>
                <a:ea typeface="Lato Black"/>
                <a:cs typeface="Lato Black"/>
                <a:sym typeface="Lato Black"/>
              </a:defRPr>
            </a:lvl1pPr>
            <a:lvl2pPr indent="-482600" lvl="1" marL="914400" marR="0" rtl="0" algn="l">
              <a:lnSpc>
                <a:spcPct val="90000"/>
              </a:lnSpc>
              <a:spcBef>
                <a:spcPts val="888"/>
              </a:spcBef>
              <a:spcAft>
                <a:spcPts val="0"/>
              </a:spcAft>
              <a:buClr>
                <a:schemeClr val="dk1"/>
              </a:buClr>
              <a:buSzPts val="4000"/>
              <a:buFont typeface="Arial"/>
              <a:buChar char="•"/>
              <a:defRPr b="0" i="0" sz="4000" u="none" cap="none" strike="noStrike">
                <a:solidFill>
                  <a:schemeClr val="dk1"/>
                </a:solidFill>
                <a:latin typeface="Roboto"/>
                <a:ea typeface="Roboto"/>
                <a:cs typeface="Roboto"/>
                <a:sym typeface="Roboto"/>
              </a:defRPr>
            </a:lvl2pPr>
            <a:lvl3pPr indent="-431800" lvl="2" marL="13716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Roboto"/>
                <a:ea typeface="Roboto"/>
                <a:cs typeface="Roboto"/>
                <a:sym typeface="Roboto"/>
              </a:defRPr>
            </a:lvl3pPr>
            <a:lvl4pPr indent="-406400" lvl="3" marL="1828800" marR="0" rtl="0" algn="l">
              <a:lnSpc>
                <a:spcPct val="90000"/>
              </a:lnSpc>
              <a:spcBef>
                <a:spcPts val="888"/>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4pPr>
            <a:lvl5pPr indent="-406400" lvl="4" marL="2286000" marR="0" rtl="0" algn="l">
              <a:lnSpc>
                <a:spcPct val="90000"/>
              </a:lnSpc>
              <a:spcBef>
                <a:spcPts val="888"/>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5pPr>
            <a:lvl6pPr indent="-431800" lvl="5" marL="27432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6pPr>
            <a:lvl7pPr indent="-431800" lvl="6" marL="32004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7pPr>
            <a:lvl8pPr indent="-431800" lvl="7" marL="36576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8pPr>
            <a:lvl9pPr indent="-431800" lvl="8" marL="4114800" marR="0" rtl="0" algn="l">
              <a:lnSpc>
                <a:spcPct val="90000"/>
              </a:lnSpc>
              <a:spcBef>
                <a:spcPts val="888"/>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19.xml"/><Relationship Id="rId22" Type="http://schemas.openxmlformats.org/officeDocument/2006/relationships/slideLayout" Target="../slideLayouts/slideLayout21.xml"/><Relationship Id="rId21" Type="http://schemas.openxmlformats.org/officeDocument/2006/relationships/slideLayout" Target="../slideLayouts/slideLayout20.xml"/><Relationship Id="rId24" Type="http://schemas.openxmlformats.org/officeDocument/2006/relationships/slideLayout" Target="../slideLayouts/slideLayout23.xml"/><Relationship Id="rId23" Type="http://schemas.openxmlformats.org/officeDocument/2006/relationships/slideLayout" Target="../slideLayouts/slideLayout22.xml"/><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26" Type="http://schemas.openxmlformats.org/officeDocument/2006/relationships/slideLayout" Target="../slideLayouts/slideLayout25.xml"/><Relationship Id="rId25" Type="http://schemas.openxmlformats.org/officeDocument/2006/relationships/slideLayout" Target="../slideLayouts/slideLayout24.xml"/><Relationship Id="rId28" Type="http://schemas.openxmlformats.org/officeDocument/2006/relationships/slideLayout" Target="../slideLayouts/slideLayout27.xml"/><Relationship Id="rId27" Type="http://schemas.openxmlformats.org/officeDocument/2006/relationships/slideLayout" Target="../slideLayouts/slideLayout26.xml"/><Relationship Id="rId5" Type="http://schemas.openxmlformats.org/officeDocument/2006/relationships/slideLayout" Target="../slideLayouts/slideLayout4.xml"/><Relationship Id="rId6" Type="http://schemas.openxmlformats.org/officeDocument/2006/relationships/slideLayout" Target="../slideLayouts/slideLayout5.xml"/><Relationship Id="rId29" Type="http://schemas.openxmlformats.org/officeDocument/2006/relationships/slideLayout" Target="../slideLayouts/slideLayout28.xml"/><Relationship Id="rId7" Type="http://schemas.openxmlformats.org/officeDocument/2006/relationships/slideLayout" Target="../slideLayouts/slideLayout6.xml"/><Relationship Id="rId8" Type="http://schemas.openxmlformats.org/officeDocument/2006/relationships/slideLayout" Target="../slideLayouts/slideLayout7.xml"/><Relationship Id="rId31" Type="http://schemas.openxmlformats.org/officeDocument/2006/relationships/slideLayout" Target="../slideLayouts/slideLayout30.xml"/><Relationship Id="rId30" Type="http://schemas.openxmlformats.org/officeDocument/2006/relationships/slideLayout" Target="../slideLayouts/slideLayout29.xml"/><Relationship Id="rId11" Type="http://schemas.openxmlformats.org/officeDocument/2006/relationships/slideLayout" Target="../slideLayouts/slideLayout10.xml"/><Relationship Id="rId33" Type="http://schemas.openxmlformats.org/officeDocument/2006/relationships/slideLayout" Target="../slideLayouts/slideLayout32.xml"/><Relationship Id="rId10" Type="http://schemas.openxmlformats.org/officeDocument/2006/relationships/slideLayout" Target="../slideLayouts/slideLayout9.xml"/><Relationship Id="rId32" Type="http://schemas.openxmlformats.org/officeDocument/2006/relationships/slideLayout" Target="../slideLayouts/slideLayout31.xml"/><Relationship Id="rId13" Type="http://schemas.openxmlformats.org/officeDocument/2006/relationships/slideLayout" Target="../slideLayouts/slideLayout12.xml"/><Relationship Id="rId35" Type="http://schemas.openxmlformats.org/officeDocument/2006/relationships/slideLayout" Target="../slideLayouts/slideLayout34.xml"/><Relationship Id="rId12" Type="http://schemas.openxmlformats.org/officeDocument/2006/relationships/slideLayout" Target="../slideLayouts/slideLayout11.xml"/><Relationship Id="rId34" Type="http://schemas.openxmlformats.org/officeDocument/2006/relationships/slideLayout" Target="../slideLayouts/slideLayout33.xml"/><Relationship Id="rId15" Type="http://schemas.openxmlformats.org/officeDocument/2006/relationships/slideLayout" Target="../slideLayouts/slideLayout14.xml"/><Relationship Id="rId37" Type="http://schemas.openxmlformats.org/officeDocument/2006/relationships/theme" Target="../theme/theme1.xml"/><Relationship Id="rId14" Type="http://schemas.openxmlformats.org/officeDocument/2006/relationships/slideLayout" Target="../slideLayouts/slideLayout13.xml"/><Relationship Id="rId36" Type="http://schemas.openxmlformats.org/officeDocument/2006/relationships/slideLayout" Target="../slideLayouts/slideLayout35.xml"/><Relationship Id="rId17" Type="http://schemas.openxmlformats.org/officeDocument/2006/relationships/slideLayout" Target="../slideLayouts/slideLayout16.xml"/><Relationship Id="rId16" Type="http://schemas.openxmlformats.org/officeDocument/2006/relationships/slideLayout" Target="../slideLayouts/slideLayout15.xml"/><Relationship Id="rId19" Type="http://schemas.openxmlformats.org/officeDocument/2006/relationships/slideLayout" Target="../slideLayouts/slideLayout18.xml"/><Relationship Id="rId18"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1117166" y="488247"/>
            <a:ext cx="10536052" cy="1766711"/>
          </a:xfrm>
          <a:prstGeom prst="rect">
            <a:avLst/>
          </a:prstGeom>
          <a:noFill/>
          <a:ln>
            <a:noFill/>
          </a:ln>
        </p:spPr>
        <p:txBody>
          <a:bodyPr anchorCtr="0" anchor="ctr" bIns="45700" lIns="91425" spcFirstLastPara="1" rIns="91425" wrap="square" tIns="45700"/>
          <a:lstStyle>
            <a:lvl1pPr lvl="0" marR="0" rtl="0" algn="l">
              <a:lnSpc>
                <a:spcPct val="90000"/>
              </a:lnSpc>
              <a:spcBef>
                <a:spcPts val="0"/>
              </a:spcBef>
              <a:spcAft>
                <a:spcPts val="0"/>
              </a:spcAft>
              <a:buClr>
                <a:schemeClr val="dk1"/>
              </a:buClr>
              <a:buSzPts val="5400"/>
              <a:buFont typeface="Roboto"/>
              <a:buNone/>
              <a:defRPr b="0" i="0" sz="5400" u="none" cap="none" strike="noStrike">
                <a:solidFill>
                  <a:schemeClr val="dk1"/>
                </a:solidFill>
                <a:latin typeface="Roboto"/>
                <a:ea typeface="Roboto"/>
                <a:cs typeface="Roboto"/>
                <a:sym typeface="Roboto"/>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grpSp>
        <p:nvGrpSpPr>
          <p:cNvPr id="11" name="Google Shape;11;p1"/>
          <p:cNvGrpSpPr/>
          <p:nvPr/>
        </p:nvGrpSpPr>
        <p:grpSpPr>
          <a:xfrm>
            <a:off x="0" y="0"/>
            <a:ext cx="16260933" cy="383822"/>
            <a:chOff x="0" y="0"/>
            <a:chExt cx="5764" cy="181"/>
          </a:xfrm>
        </p:grpSpPr>
        <p:sp>
          <p:nvSpPr>
            <p:cNvPr id="12" name="Google Shape;12;p1"/>
            <p:cNvSpPr/>
            <p:nvPr/>
          </p:nvSpPr>
          <p:spPr>
            <a:xfrm>
              <a:off x="0" y="0"/>
              <a:ext cx="968" cy="181"/>
            </a:xfrm>
            <a:prstGeom prst="rect">
              <a:avLst/>
            </a:prstGeom>
            <a:solidFill>
              <a:srgbClr val="EF82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Roboto"/>
                <a:ea typeface="Roboto"/>
                <a:cs typeface="Roboto"/>
                <a:sym typeface="Roboto"/>
              </a:endParaRPr>
            </a:p>
          </p:txBody>
        </p:sp>
        <p:sp>
          <p:nvSpPr>
            <p:cNvPr id="13" name="Google Shape;13;p1"/>
            <p:cNvSpPr/>
            <p:nvPr/>
          </p:nvSpPr>
          <p:spPr>
            <a:xfrm>
              <a:off x="965" y="0"/>
              <a:ext cx="963" cy="181"/>
            </a:xfrm>
            <a:prstGeom prst="rect">
              <a:avLst/>
            </a:prstGeom>
            <a:solidFill>
              <a:srgbClr val="E2033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1800" u="none" cap="none" strike="noStrike">
                  <a:solidFill>
                    <a:schemeClr val="dk1"/>
                  </a:solidFill>
                  <a:latin typeface="Roboto"/>
                  <a:ea typeface="Roboto"/>
                  <a:cs typeface="Roboto"/>
                  <a:sym typeface="Roboto"/>
                </a:rPr>
                <a:t> </a:t>
              </a:r>
              <a:endParaRPr/>
            </a:p>
          </p:txBody>
        </p:sp>
        <p:sp>
          <p:nvSpPr>
            <p:cNvPr id="14" name="Google Shape;14;p1"/>
            <p:cNvSpPr/>
            <p:nvPr/>
          </p:nvSpPr>
          <p:spPr>
            <a:xfrm>
              <a:off x="1927" y="0"/>
              <a:ext cx="963" cy="181"/>
            </a:xfrm>
            <a:prstGeom prst="rect">
              <a:avLst/>
            </a:prstGeom>
            <a:solidFill>
              <a:srgbClr val="7B252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Roboto"/>
                <a:ea typeface="Roboto"/>
                <a:cs typeface="Roboto"/>
                <a:sym typeface="Roboto"/>
              </a:endParaRPr>
            </a:p>
          </p:txBody>
        </p:sp>
        <p:sp>
          <p:nvSpPr>
            <p:cNvPr id="15" name="Google Shape;15;p1"/>
            <p:cNvSpPr/>
            <p:nvPr/>
          </p:nvSpPr>
          <p:spPr>
            <a:xfrm>
              <a:off x="2890" y="0"/>
              <a:ext cx="959" cy="181"/>
            </a:xfrm>
            <a:prstGeom prst="rect">
              <a:avLst/>
            </a:prstGeom>
            <a:solidFill>
              <a:srgbClr val="00549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Roboto"/>
                <a:ea typeface="Roboto"/>
                <a:cs typeface="Roboto"/>
                <a:sym typeface="Roboto"/>
              </a:endParaRPr>
            </a:p>
          </p:txBody>
        </p:sp>
        <p:sp>
          <p:nvSpPr>
            <p:cNvPr id="16" name="Google Shape;16;p1"/>
            <p:cNvSpPr/>
            <p:nvPr/>
          </p:nvSpPr>
          <p:spPr>
            <a:xfrm>
              <a:off x="3842" y="0"/>
              <a:ext cx="963" cy="181"/>
            </a:xfrm>
            <a:prstGeom prst="rect">
              <a:avLst/>
            </a:prstGeom>
            <a:solidFill>
              <a:srgbClr val="0794C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Roboto"/>
                <a:ea typeface="Roboto"/>
                <a:cs typeface="Roboto"/>
                <a:sym typeface="Roboto"/>
              </a:endParaRPr>
            </a:p>
          </p:txBody>
        </p:sp>
        <p:sp>
          <p:nvSpPr>
            <p:cNvPr id="17" name="Google Shape;17;p1"/>
            <p:cNvSpPr/>
            <p:nvPr/>
          </p:nvSpPr>
          <p:spPr>
            <a:xfrm>
              <a:off x="4801" y="0"/>
              <a:ext cx="963" cy="181"/>
            </a:xfrm>
            <a:prstGeom prst="rect">
              <a:avLst/>
            </a:prstGeom>
            <a:solidFill>
              <a:srgbClr val="00994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Roboto"/>
                <a:ea typeface="Roboto"/>
                <a:cs typeface="Roboto"/>
                <a:sym typeface="Roboto"/>
              </a:endParaRPr>
            </a:p>
          </p:txBody>
        </p:sp>
      </p:grpSp>
      <p:grpSp>
        <p:nvGrpSpPr>
          <p:cNvPr id="18" name="Google Shape;18;p1"/>
          <p:cNvGrpSpPr/>
          <p:nvPr/>
        </p:nvGrpSpPr>
        <p:grpSpPr>
          <a:xfrm>
            <a:off x="-11284" y="9020863"/>
            <a:ext cx="16260933" cy="155221"/>
            <a:chOff x="0" y="0"/>
            <a:chExt cx="5764" cy="181"/>
          </a:xfrm>
        </p:grpSpPr>
        <p:sp>
          <p:nvSpPr>
            <p:cNvPr id="19" name="Google Shape;19;p1"/>
            <p:cNvSpPr/>
            <p:nvPr/>
          </p:nvSpPr>
          <p:spPr>
            <a:xfrm>
              <a:off x="0" y="0"/>
              <a:ext cx="968" cy="181"/>
            </a:xfrm>
            <a:prstGeom prst="rect">
              <a:avLst/>
            </a:prstGeom>
            <a:solidFill>
              <a:srgbClr val="EF82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Roboto"/>
                <a:ea typeface="Roboto"/>
                <a:cs typeface="Roboto"/>
                <a:sym typeface="Roboto"/>
              </a:endParaRPr>
            </a:p>
          </p:txBody>
        </p:sp>
        <p:sp>
          <p:nvSpPr>
            <p:cNvPr id="20" name="Google Shape;20;p1"/>
            <p:cNvSpPr/>
            <p:nvPr/>
          </p:nvSpPr>
          <p:spPr>
            <a:xfrm>
              <a:off x="965" y="0"/>
              <a:ext cx="963" cy="181"/>
            </a:xfrm>
            <a:prstGeom prst="rect">
              <a:avLst/>
            </a:prstGeom>
            <a:solidFill>
              <a:srgbClr val="E2033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1800" u="none" cap="none" strike="noStrike">
                  <a:solidFill>
                    <a:schemeClr val="dk1"/>
                  </a:solidFill>
                  <a:latin typeface="Roboto"/>
                  <a:ea typeface="Roboto"/>
                  <a:cs typeface="Roboto"/>
                  <a:sym typeface="Roboto"/>
                </a:rPr>
                <a:t> </a:t>
              </a:r>
              <a:endParaRPr/>
            </a:p>
          </p:txBody>
        </p:sp>
        <p:sp>
          <p:nvSpPr>
            <p:cNvPr id="21" name="Google Shape;21;p1"/>
            <p:cNvSpPr/>
            <p:nvPr/>
          </p:nvSpPr>
          <p:spPr>
            <a:xfrm>
              <a:off x="1927" y="0"/>
              <a:ext cx="963" cy="181"/>
            </a:xfrm>
            <a:prstGeom prst="rect">
              <a:avLst/>
            </a:prstGeom>
            <a:solidFill>
              <a:srgbClr val="7B252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Roboto"/>
                <a:ea typeface="Roboto"/>
                <a:cs typeface="Roboto"/>
                <a:sym typeface="Roboto"/>
              </a:endParaRPr>
            </a:p>
          </p:txBody>
        </p:sp>
        <p:sp>
          <p:nvSpPr>
            <p:cNvPr id="22" name="Google Shape;22;p1"/>
            <p:cNvSpPr/>
            <p:nvPr/>
          </p:nvSpPr>
          <p:spPr>
            <a:xfrm>
              <a:off x="2890" y="0"/>
              <a:ext cx="959" cy="181"/>
            </a:xfrm>
            <a:prstGeom prst="rect">
              <a:avLst/>
            </a:prstGeom>
            <a:solidFill>
              <a:srgbClr val="00549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Roboto"/>
                <a:ea typeface="Roboto"/>
                <a:cs typeface="Roboto"/>
                <a:sym typeface="Roboto"/>
              </a:endParaRPr>
            </a:p>
          </p:txBody>
        </p:sp>
        <p:sp>
          <p:nvSpPr>
            <p:cNvPr id="23" name="Google Shape;23;p1"/>
            <p:cNvSpPr/>
            <p:nvPr/>
          </p:nvSpPr>
          <p:spPr>
            <a:xfrm>
              <a:off x="3842" y="0"/>
              <a:ext cx="963" cy="181"/>
            </a:xfrm>
            <a:prstGeom prst="rect">
              <a:avLst/>
            </a:prstGeom>
            <a:solidFill>
              <a:srgbClr val="0794C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Roboto"/>
                <a:ea typeface="Roboto"/>
                <a:cs typeface="Roboto"/>
                <a:sym typeface="Roboto"/>
              </a:endParaRPr>
            </a:p>
          </p:txBody>
        </p:sp>
        <p:sp>
          <p:nvSpPr>
            <p:cNvPr id="24" name="Google Shape;24;p1"/>
            <p:cNvSpPr/>
            <p:nvPr/>
          </p:nvSpPr>
          <p:spPr>
            <a:xfrm>
              <a:off x="4801" y="0"/>
              <a:ext cx="963" cy="181"/>
            </a:xfrm>
            <a:prstGeom prst="rect">
              <a:avLst/>
            </a:prstGeom>
            <a:solidFill>
              <a:srgbClr val="00994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Roboto"/>
                <a:ea typeface="Roboto"/>
                <a:cs typeface="Roboto"/>
                <a:sym typeface="Roboto"/>
              </a:endParaRPr>
            </a:p>
          </p:txBody>
        </p:sp>
      </p:grpSp>
      <p:pic>
        <p:nvPicPr>
          <p:cNvPr descr="I:\TDC2017\Logos\TDC2017\logo-tdc-horizontal-A4.emf" id="25" name="Google Shape;25;p1"/>
          <p:cNvPicPr preferRelativeResize="0"/>
          <p:nvPr/>
        </p:nvPicPr>
        <p:blipFill rotWithShape="1">
          <a:blip r:embed="rId1">
            <a:alphaModFix/>
          </a:blip>
          <a:srcRect b="0" l="0" r="0" t="0"/>
          <a:stretch/>
        </p:blipFill>
        <p:spPr>
          <a:xfrm>
            <a:off x="11538381" y="510824"/>
            <a:ext cx="4400947" cy="1501422"/>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 id="2147483666" r:id="rId20"/>
    <p:sldLayoutId id="2147483667" r:id="rId21"/>
    <p:sldLayoutId id="2147483668" r:id="rId22"/>
    <p:sldLayoutId id="2147483669" r:id="rId23"/>
    <p:sldLayoutId id="2147483670" r:id="rId24"/>
    <p:sldLayoutId id="2147483671" r:id="rId25"/>
    <p:sldLayoutId id="2147483672" r:id="rId26"/>
    <p:sldLayoutId id="2147483673" r:id="rId27"/>
    <p:sldLayoutId id="2147483674" r:id="rId28"/>
    <p:sldLayoutId id="2147483675" r:id="rId29"/>
    <p:sldLayoutId id="2147483676" r:id="rId30"/>
    <p:sldLayoutId id="2147483677" r:id="rId31"/>
    <p:sldLayoutId id="2147483678" r:id="rId32"/>
    <p:sldLayoutId id="2147483679" r:id="rId33"/>
    <p:sldLayoutId id="2147483680" r:id="rId34"/>
    <p:sldLayoutId id="2147483681" r:id="rId35"/>
    <p:sldLayoutId id="2147483682" r:id="rId3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8.png"/><Relationship Id="rId4" Type="http://schemas.openxmlformats.org/officeDocument/2006/relationships/image" Target="../media/image10.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 Id="rId3" Type="http://schemas.openxmlformats.org/officeDocument/2006/relationships/image" Target="../media/image7.png"/><Relationship Id="rId4" Type="http://schemas.openxmlformats.org/officeDocument/2006/relationships/image" Target="../media/image13.png"/><Relationship Id="rId5" Type="http://schemas.openxmlformats.org/officeDocument/2006/relationships/hyperlink" Target="http://codefc.com.br/" TargetMode="External"/><Relationship Id="rId6" Type="http://schemas.openxmlformats.org/officeDocument/2006/relationships/hyperlink" Target="http://www.thedevelopersconference.com.br/tdc/2019/belohorizonte/trilha-dotnet#coordenadores"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 Id="rId3" Type="http://schemas.openxmlformats.org/officeDocument/2006/relationships/image" Target="../media/image11.pn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 Id="rId3" Type="http://schemas.openxmlformats.org/officeDocument/2006/relationships/image" Target="../media/image23.gi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 Id="rId3" Type="http://schemas.openxmlformats.org/officeDocument/2006/relationships/image" Target="../media/image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 Id="rId3" Type="http://schemas.openxmlformats.org/officeDocument/2006/relationships/image" Target="../media/image12.png"/><Relationship Id="rId4" Type="http://schemas.openxmlformats.org/officeDocument/2006/relationships/image" Target="../media/image24.gi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 Id="rId3" Type="http://schemas.openxmlformats.org/officeDocument/2006/relationships/image" Target="../media/image14.png"/><Relationship Id="rId4" Type="http://schemas.openxmlformats.org/officeDocument/2006/relationships/image" Target="../media/image21.gi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 Id="rId3" Type="http://schemas.openxmlformats.org/officeDocument/2006/relationships/image" Target="../media/image11.png"/><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xml"/><Relationship Id="rId3" Type="http://schemas.openxmlformats.org/officeDocument/2006/relationships/image" Target="../media/image16.png"/><Relationship Id="rId4" Type="http://schemas.openxmlformats.org/officeDocument/2006/relationships/image" Target="../media/image18.png"/><Relationship Id="rId5" Type="http://schemas.openxmlformats.org/officeDocument/2006/relationships/image" Target="../media/image1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xml"/><Relationship Id="rId3" Type="http://schemas.openxmlformats.org/officeDocument/2006/relationships/image" Target="../media/image22.gi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 Id="rId3" Type="http://schemas.openxmlformats.org/officeDocument/2006/relationships/image" Target="../media/image1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3.xml"/><Relationship Id="rId3" Type="http://schemas.openxmlformats.org/officeDocument/2006/relationships/image" Target="../media/image16.png"/><Relationship Id="rId4" Type="http://schemas.openxmlformats.org/officeDocument/2006/relationships/image" Target="../media/image18.png"/><Relationship Id="rId5" Type="http://schemas.openxmlformats.org/officeDocument/2006/relationships/image" Target="../media/image2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4.xml"/><Relationship Id="rId3" Type="http://schemas.openxmlformats.org/officeDocument/2006/relationships/image" Target="../media/image1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 Id="rId3" Type="http://schemas.openxmlformats.org/officeDocument/2006/relationships/image" Target="../media/image1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47" name="Shape 447"/>
        <p:cNvGrpSpPr/>
        <p:nvPr/>
      </p:nvGrpSpPr>
      <p:grpSpPr>
        <a:xfrm>
          <a:off x="0" y="0"/>
          <a:ext cx="0" cy="0"/>
          <a:chOff x="0" y="0"/>
          <a:chExt cx="0" cy="0"/>
        </a:xfrm>
      </p:grpSpPr>
      <p:sp>
        <p:nvSpPr>
          <p:cNvPr id="448" name="Google Shape;448;p37"/>
          <p:cNvSpPr txBox="1"/>
          <p:nvPr>
            <p:ph type="ctrTitle"/>
          </p:nvPr>
        </p:nvSpPr>
        <p:spPr>
          <a:xfrm>
            <a:off x="714667" y="3185627"/>
            <a:ext cx="14820315" cy="804334"/>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4860"/>
              <a:buFont typeface="Roboto Black"/>
              <a:buNone/>
            </a:pPr>
            <a:r>
              <a:rPr lang="en-US" sz="4860"/>
              <a:t>TRILHA .Net</a:t>
            </a:r>
            <a:endParaRPr/>
          </a:p>
        </p:txBody>
      </p:sp>
      <p:sp>
        <p:nvSpPr>
          <p:cNvPr id="449" name="Google Shape;449;p37"/>
          <p:cNvSpPr txBox="1"/>
          <p:nvPr>
            <p:ph idx="1" type="body"/>
          </p:nvPr>
        </p:nvSpPr>
        <p:spPr>
          <a:xfrm>
            <a:off x="3932889" y="4878885"/>
            <a:ext cx="9002129" cy="1090699"/>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3600"/>
              <a:buNone/>
            </a:pPr>
            <a:r>
              <a:rPr lang="en-US"/>
              <a:t>Asp.Net Core 2.2 &amp; GraphQL for .Net</a:t>
            </a:r>
            <a:endParaRPr/>
          </a:p>
        </p:txBody>
      </p:sp>
      <p:sp>
        <p:nvSpPr>
          <p:cNvPr id="450" name="Google Shape;450;p37"/>
          <p:cNvSpPr txBox="1"/>
          <p:nvPr>
            <p:ph idx="2" type="body"/>
          </p:nvPr>
        </p:nvSpPr>
        <p:spPr>
          <a:xfrm>
            <a:off x="3932889" y="6157516"/>
            <a:ext cx="9002440" cy="465144"/>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3200"/>
              <a:buFont typeface="Arial"/>
              <a:buNone/>
            </a:pPr>
            <a:r>
              <a:rPr lang="en-US"/>
              <a:t>Tuerê Pinto</a:t>
            </a:r>
            <a:endParaRPr/>
          </a:p>
        </p:txBody>
      </p:sp>
      <p:sp>
        <p:nvSpPr>
          <p:cNvPr id="451" name="Google Shape;451;p37"/>
          <p:cNvSpPr txBox="1"/>
          <p:nvPr>
            <p:ph idx="3" type="body"/>
          </p:nvPr>
        </p:nvSpPr>
        <p:spPr>
          <a:xfrm>
            <a:off x="3933045" y="6987167"/>
            <a:ext cx="9002128" cy="465144"/>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100"/>
              <a:buFont typeface="Arial"/>
              <a:buNone/>
            </a:pPr>
            <a:r>
              <a:rPr lang="en-US"/>
              <a:t>Desenvolvedor Sênior em .Net</a:t>
            </a:r>
            <a:endParaRPr/>
          </a:p>
          <a:p>
            <a:pPr indent="0" lvl="0" marL="0" marR="0" rtl="0" algn="l">
              <a:lnSpc>
                <a:spcPct val="100000"/>
              </a:lnSpc>
              <a:spcBef>
                <a:spcPts val="0"/>
              </a:spcBef>
              <a:spcAft>
                <a:spcPts val="0"/>
              </a:spcAft>
              <a:buClr>
                <a:schemeClr val="dk1"/>
              </a:buClr>
              <a:buSzPts val="1100"/>
              <a:buFont typeface="Arial"/>
              <a:buNone/>
            </a:pPr>
            <a:r>
              <a:rPr lang="en-US"/>
              <a:t>Desenvolvedor Mobile Xamarin</a:t>
            </a:r>
            <a:endParaRPr/>
          </a:p>
          <a:p>
            <a:pPr indent="0" lvl="0" marL="0" marR="0" rtl="0" algn="l">
              <a:lnSpc>
                <a:spcPct val="100000"/>
              </a:lnSpc>
              <a:spcBef>
                <a:spcPts val="0"/>
              </a:spcBef>
              <a:spcAft>
                <a:spcPts val="0"/>
              </a:spcAft>
              <a:buClr>
                <a:schemeClr val="dk1"/>
              </a:buClr>
              <a:buSzPts val="1100"/>
              <a:buFont typeface="Arial"/>
              <a:buNone/>
            </a:pPr>
            <a:r>
              <a:rPr lang="en-US"/>
              <a:t>Desenvolvedor Umbraco CMS &amp; Surface</a:t>
            </a:r>
            <a:endParaRPr/>
          </a:p>
          <a:p>
            <a:pPr indent="0" lvl="0" marL="0" marR="0" rtl="0" algn="l">
              <a:lnSpc>
                <a:spcPct val="100000"/>
              </a:lnSpc>
              <a:spcBef>
                <a:spcPts val="0"/>
              </a:spcBef>
              <a:spcAft>
                <a:spcPts val="0"/>
              </a:spcAft>
              <a:buClr>
                <a:schemeClr val="dk1"/>
              </a:buClr>
              <a:buSzPts val="1100"/>
              <a:buFont typeface="Arial"/>
              <a:buNone/>
            </a:pPr>
            <a:r>
              <a:t/>
            </a:r>
            <a:endParaRPr/>
          </a:p>
          <a:p>
            <a:pPr indent="0" lvl="0" marL="0" marR="0" rtl="0" algn="l">
              <a:lnSpc>
                <a:spcPct val="100000"/>
              </a:lnSpc>
              <a:spcBef>
                <a:spcPts val="0"/>
              </a:spcBef>
              <a:spcAft>
                <a:spcPts val="0"/>
              </a:spcAft>
              <a:buClr>
                <a:schemeClr val="dk1"/>
              </a:buClr>
              <a:buSzPts val="2400"/>
              <a:buFont typeface="Roboto Light"/>
              <a:buNone/>
            </a:pPr>
            <a:r>
              <a:t/>
            </a:r>
            <a:endParaRPr/>
          </a:p>
        </p:txBody>
      </p:sp>
      <p:pic>
        <p:nvPicPr>
          <p:cNvPr id="452" name="Google Shape;452;p37"/>
          <p:cNvPicPr preferRelativeResize="0"/>
          <p:nvPr>
            <p:ph idx="4" type="pic"/>
          </p:nvPr>
        </p:nvPicPr>
        <p:blipFill rotWithShape="1">
          <a:blip r:embed="rId3">
            <a:alphaModFix/>
          </a:blip>
          <a:srcRect b="16199" l="0" r="0" t="16200"/>
          <a:stretch/>
        </p:blipFill>
        <p:spPr>
          <a:xfrm>
            <a:off x="433848" y="4888405"/>
            <a:ext cx="2563906" cy="2563906"/>
          </a:xfrm>
          <a:prstGeom prst="ellipse">
            <a:avLst/>
          </a:prstGeom>
          <a:noFill/>
          <a:ln>
            <a:noFill/>
          </a:ln>
        </p:spPr>
      </p:pic>
      <p:pic>
        <p:nvPicPr>
          <p:cNvPr id="453" name="Google Shape;453;p37"/>
          <p:cNvPicPr preferRelativeResize="0"/>
          <p:nvPr/>
        </p:nvPicPr>
        <p:blipFill>
          <a:blip r:embed="rId4">
            <a:alphaModFix/>
          </a:blip>
          <a:stretch>
            <a:fillRect/>
          </a:stretch>
        </p:blipFill>
        <p:spPr>
          <a:xfrm>
            <a:off x="433850" y="4888400"/>
            <a:ext cx="2599850" cy="25998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57" name="Shape 457"/>
        <p:cNvGrpSpPr/>
        <p:nvPr/>
      </p:nvGrpSpPr>
      <p:grpSpPr>
        <a:xfrm>
          <a:off x="0" y="0"/>
          <a:ext cx="0" cy="0"/>
          <a:chOff x="0" y="0"/>
          <a:chExt cx="0" cy="0"/>
        </a:xfrm>
      </p:grpSpPr>
      <p:pic>
        <p:nvPicPr>
          <p:cNvPr id="458" name="Google Shape;458;p38"/>
          <p:cNvPicPr preferRelativeResize="0"/>
          <p:nvPr/>
        </p:nvPicPr>
        <p:blipFill>
          <a:blip r:embed="rId3">
            <a:alphaModFix/>
          </a:blip>
          <a:stretch>
            <a:fillRect/>
          </a:stretch>
        </p:blipFill>
        <p:spPr>
          <a:xfrm>
            <a:off x="10876776" y="3740575"/>
            <a:ext cx="5136975" cy="4409280"/>
          </a:xfrm>
          <a:prstGeom prst="rect">
            <a:avLst/>
          </a:prstGeom>
          <a:noFill/>
          <a:ln>
            <a:noFill/>
          </a:ln>
        </p:spPr>
      </p:pic>
      <p:pic>
        <p:nvPicPr>
          <p:cNvPr id="459" name="Google Shape;459;p38"/>
          <p:cNvPicPr preferRelativeResize="0"/>
          <p:nvPr/>
        </p:nvPicPr>
        <p:blipFill>
          <a:blip r:embed="rId4">
            <a:alphaModFix/>
          </a:blip>
          <a:stretch>
            <a:fillRect/>
          </a:stretch>
        </p:blipFill>
        <p:spPr>
          <a:xfrm>
            <a:off x="246175" y="568713"/>
            <a:ext cx="4762500" cy="4762500"/>
          </a:xfrm>
          <a:prstGeom prst="rect">
            <a:avLst/>
          </a:prstGeom>
          <a:noFill/>
          <a:ln>
            <a:noFill/>
          </a:ln>
        </p:spPr>
      </p:pic>
      <p:sp>
        <p:nvSpPr>
          <p:cNvPr id="460" name="Google Shape;460;p38"/>
          <p:cNvSpPr txBox="1"/>
          <p:nvPr/>
        </p:nvSpPr>
        <p:spPr>
          <a:xfrm>
            <a:off x="5358225" y="3811500"/>
            <a:ext cx="5533200" cy="152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7200"/>
              <a:t>OBRIGADO</a:t>
            </a:r>
            <a:endParaRPr sz="7200"/>
          </a:p>
        </p:txBody>
      </p:sp>
      <p:sp>
        <p:nvSpPr>
          <p:cNvPr id="461" name="Google Shape;461;p38"/>
          <p:cNvSpPr txBox="1"/>
          <p:nvPr/>
        </p:nvSpPr>
        <p:spPr>
          <a:xfrm>
            <a:off x="10876825" y="8035175"/>
            <a:ext cx="5136900" cy="794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4200" u="sng">
                <a:solidFill>
                  <a:schemeClr val="hlink"/>
                </a:solidFill>
                <a:hlinkClick r:id="rId5"/>
              </a:rPr>
              <a:t>http://codefc.com.br/</a:t>
            </a:r>
            <a:endParaRPr sz="4200"/>
          </a:p>
        </p:txBody>
      </p:sp>
      <p:sp>
        <p:nvSpPr>
          <p:cNvPr id="462" name="Google Shape;462;p38"/>
          <p:cNvSpPr txBox="1"/>
          <p:nvPr/>
        </p:nvSpPr>
        <p:spPr>
          <a:xfrm>
            <a:off x="246175" y="5486400"/>
            <a:ext cx="4762500" cy="1068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5600" u="sng">
                <a:solidFill>
                  <a:srgbClr val="0069CC"/>
                </a:solidFill>
                <a:highlight>
                  <a:srgbClr val="F8F8F8"/>
                </a:highlight>
                <a:hlinkClick r:id="rId6"/>
              </a:rPr>
              <a:t>Albert Tanure</a:t>
            </a:r>
            <a:endParaRPr sz="56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66" name="Shape 466"/>
        <p:cNvGrpSpPr/>
        <p:nvPr/>
      </p:nvGrpSpPr>
      <p:grpSpPr>
        <a:xfrm>
          <a:off x="0" y="0"/>
          <a:ext cx="0" cy="0"/>
          <a:chOff x="0" y="0"/>
          <a:chExt cx="0" cy="0"/>
        </a:xfrm>
      </p:grpSpPr>
      <p:sp>
        <p:nvSpPr>
          <p:cNvPr id="467" name="Google Shape;467;p39"/>
          <p:cNvSpPr txBox="1"/>
          <p:nvPr>
            <p:ph idx="1" type="body"/>
          </p:nvPr>
        </p:nvSpPr>
        <p:spPr>
          <a:xfrm>
            <a:off x="8003749" y="2068625"/>
            <a:ext cx="3392700" cy="4653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400"/>
              <a:buFont typeface="Roboto"/>
              <a:buNone/>
            </a:pPr>
            <a:r>
              <a:rPr lang="en-US"/>
              <a:t>O que é GraphQL</a:t>
            </a:r>
            <a:endParaRPr/>
          </a:p>
        </p:txBody>
      </p:sp>
      <p:sp>
        <p:nvSpPr>
          <p:cNvPr id="468" name="Google Shape;468;p39"/>
          <p:cNvSpPr txBox="1"/>
          <p:nvPr>
            <p:ph idx="2" type="body"/>
          </p:nvPr>
        </p:nvSpPr>
        <p:spPr>
          <a:xfrm>
            <a:off x="8003750" y="2573726"/>
            <a:ext cx="7816800" cy="873000"/>
          </a:xfrm>
          <a:prstGeom prst="rect">
            <a:avLst/>
          </a:prstGeom>
          <a:noFill/>
          <a:ln>
            <a:noFill/>
          </a:ln>
        </p:spPr>
        <p:txBody>
          <a:bodyPr anchorCtr="0" anchor="t" bIns="45700" lIns="91425" spcFirstLastPara="1" rIns="91425" wrap="square" tIns="45700">
            <a:noAutofit/>
          </a:bodyPr>
          <a:lstStyle/>
          <a:p>
            <a:pPr indent="0" lvl="0" marL="0" marR="0" rtl="0" algn="l">
              <a:lnSpc>
                <a:spcPct val="135000"/>
              </a:lnSpc>
              <a:spcBef>
                <a:spcPts val="0"/>
              </a:spcBef>
              <a:spcAft>
                <a:spcPts val="0"/>
              </a:spcAft>
              <a:buClr>
                <a:schemeClr val="dk1"/>
              </a:buClr>
              <a:buSzPts val="2400"/>
              <a:buFont typeface="Roboto Light"/>
              <a:buNone/>
            </a:pPr>
            <a:r>
              <a:rPr lang="en-US"/>
              <a:t>Introdução e história do GraphQL</a:t>
            </a:r>
            <a:endParaRPr/>
          </a:p>
          <a:p>
            <a:pPr indent="0" lvl="0" marL="0" marR="0" rtl="0" algn="l">
              <a:lnSpc>
                <a:spcPct val="135000"/>
              </a:lnSpc>
              <a:spcBef>
                <a:spcPts val="0"/>
              </a:spcBef>
              <a:spcAft>
                <a:spcPts val="0"/>
              </a:spcAft>
              <a:buClr>
                <a:schemeClr val="dk1"/>
              </a:buClr>
              <a:buSzPts val="2400"/>
              <a:buFont typeface="Roboto Light"/>
              <a:buNone/>
            </a:pPr>
            <a:r>
              <a:rPr lang="en-US"/>
              <a:t>Entendendo o GraphQL</a:t>
            </a:r>
            <a:endParaRPr/>
          </a:p>
        </p:txBody>
      </p:sp>
      <p:sp>
        <p:nvSpPr>
          <p:cNvPr id="469" name="Google Shape;469;p39"/>
          <p:cNvSpPr txBox="1"/>
          <p:nvPr>
            <p:ph idx="3" type="body"/>
          </p:nvPr>
        </p:nvSpPr>
        <p:spPr>
          <a:xfrm>
            <a:off x="7993196" y="3646900"/>
            <a:ext cx="4853100" cy="4653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400"/>
              <a:buFont typeface="Roboto"/>
              <a:buNone/>
            </a:pPr>
            <a:r>
              <a:rPr lang="en-US"/>
              <a:t>Criando uma API Asp.Net Core</a:t>
            </a:r>
            <a:endParaRPr/>
          </a:p>
          <a:p>
            <a:pPr indent="0" lvl="0" marL="0" marR="0" rtl="0" algn="l">
              <a:lnSpc>
                <a:spcPct val="100000"/>
              </a:lnSpc>
              <a:spcBef>
                <a:spcPts val="0"/>
              </a:spcBef>
              <a:spcAft>
                <a:spcPts val="0"/>
              </a:spcAft>
              <a:buClr>
                <a:schemeClr val="dk1"/>
              </a:buClr>
              <a:buSzPts val="2400"/>
              <a:buFont typeface="Roboto"/>
              <a:buNone/>
            </a:pPr>
            <a:r>
              <a:t/>
            </a:r>
            <a:endParaRPr/>
          </a:p>
        </p:txBody>
      </p:sp>
      <p:sp>
        <p:nvSpPr>
          <p:cNvPr id="470" name="Google Shape;470;p39"/>
          <p:cNvSpPr txBox="1"/>
          <p:nvPr>
            <p:ph idx="4" type="body"/>
          </p:nvPr>
        </p:nvSpPr>
        <p:spPr>
          <a:xfrm>
            <a:off x="7993163" y="4152011"/>
            <a:ext cx="7816699" cy="872958"/>
          </a:xfrm>
          <a:prstGeom prst="rect">
            <a:avLst/>
          </a:prstGeom>
          <a:noFill/>
          <a:ln>
            <a:noFill/>
          </a:ln>
        </p:spPr>
        <p:txBody>
          <a:bodyPr anchorCtr="0" anchor="t" bIns="45700" lIns="91425" spcFirstLastPara="1" rIns="91425" wrap="square" tIns="45700">
            <a:noAutofit/>
          </a:bodyPr>
          <a:lstStyle/>
          <a:p>
            <a:pPr indent="0" lvl="0" marL="0" marR="0" rtl="0" algn="l">
              <a:lnSpc>
                <a:spcPct val="135000"/>
              </a:lnSpc>
              <a:spcBef>
                <a:spcPts val="0"/>
              </a:spcBef>
              <a:spcAft>
                <a:spcPts val="0"/>
              </a:spcAft>
              <a:buClr>
                <a:schemeClr val="dk1"/>
              </a:buClr>
              <a:buSzPts val="2400"/>
              <a:buFont typeface="Roboto Light"/>
              <a:buNone/>
            </a:pPr>
            <a:r>
              <a:rPr lang="en-US"/>
              <a:t>Start project API usando Asp.Net Core</a:t>
            </a:r>
            <a:endParaRPr/>
          </a:p>
          <a:p>
            <a:pPr indent="0" lvl="0" marL="0" marR="0" rtl="0" algn="l">
              <a:lnSpc>
                <a:spcPct val="135000"/>
              </a:lnSpc>
              <a:spcBef>
                <a:spcPts val="0"/>
              </a:spcBef>
              <a:spcAft>
                <a:spcPts val="0"/>
              </a:spcAft>
              <a:buClr>
                <a:schemeClr val="dk1"/>
              </a:buClr>
              <a:buSzPts val="2400"/>
              <a:buFont typeface="Roboto Light"/>
              <a:buNone/>
            </a:pPr>
            <a:r>
              <a:rPr lang="en-US"/>
              <a:t>Evolução do Asp.Net Core 2.2</a:t>
            </a:r>
            <a:endParaRPr/>
          </a:p>
        </p:txBody>
      </p:sp>
      <p:sp>
        <p:nvSpPr>
          <p:cNvPr id="471" name="Google Shape;471;p39"/>
          <p:cNvSpPr txBox="1"/>
          <p:nvPr>
            <p:ph idx="5" type="body"/>
          </p:nvPr>
        </p:nvSpPr>
        <p:spPr>
          <a:xfrm>
            <a:off x="7993197" y="5219125"/>
            <a:ext cx="4853100" cy="4653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400"/>
              <a:buFont typeface="Roboto"/>
              <a:buNone/>
            </a:pPr>
            <a:r>
              <a:rPr lang="en-US"/>
              <a:t>Hello World GraphQL for .Net</a:t>
            </a:r>
            <a:endParaRPr/>
          </a:p>
        </p:txBody>
      </p:sp>
      <p:sp>
        <p:nvSpPr>
          <p:cNvPr id="472" name="Google Shape;472;p39"/>
          <p:cNvSpPr txBox="1"/>
          <p:nvPr>
            <p:ph idx="6" type="body"/>
          </p:nvPr>
        </p:nvSpPr>
        <p:spPr>
          <a:xfrm>
            <a:off x="7993162" y="5724247"/>
            <a:ext cx="7816699" cy="872958"/>
          </a:xfrm>
          <a:prstGeom prst="rect">
            <a:avLst/>
          </a:prstGeom>
          <a:noFill/>
          <a:ln>
            <a:noFill/>
          </a:ln>
        </p:spPr>
        <p:txBody>
          <a:bodyPr anchorCtr="0" anchor="t" bIns="45700" lIns="91425" spcFirstLastPara="1" rIns="91425" wrap="square" tIns="45700">
            <a:noAutofit/>
          </a:bodyPr>
          <a:lstStyle/>
          <a:p>
            <a:pPr indent="0" lvl="0" marL="0" marR="0" rtl="0" algn="l">
              <a:lnSpc>
                <a:spcPct val="135000"/>
              </a:lnSpc>
              <a:spcBef>
                <a:spcPts val="0"/>
              </a:spcBef>
              <a:spcAft>
                <a:spcPts val="0"/>
              </a:spcAft>
              <a:buClr>
                <a:schemeClr val="dk1"/>
              </a:buClr>
              <a:buSzPts val="2400"/>
              <a:buFont typeface="Roboto Light"/>
              <a:buNone/>
            </a:pPr>
            <a:r>
              <a:rPr lang="en-US"/>
              <a:t>Start project GraphQL for .Net</a:t>
            </a:r>
            <a:endParaRPr/>
          </a:p>
          <a:p>
            <a:pPr indent="0" lvl="0" marL="0" marR="0" rtl="0" algn="l">
              <a:lnSpc>
                <a:spcPct val="135000"/>
              </a:lnSpc>
              <a:spcBef>
                <a:spcPts val="0"/>
              </a:spcBef>
              <a:spcAft>
                <a:spcPts val="0"/>
              </a:spcAft>
              <a:buClr>
                <a:schemeClr val="dk1"/>
              </a:buClr>
              <a:buSzPts val="2400"/>
              <a:buFont typeface="Roboto Light"/>
              <a:buNone/>
            </a:pPr>
            <a:r>
              <a:rPr lang="en-US"/>
              <a:t>Diferenças GraphQL &amp; Rest</a:t>
            </a:r>
            <a:endParaRPr/>
          </a:p>
        </p:txBody>
      </p:sp>
      <p:sp>
        <p:nvSpPr>
          <p:cNvPr id="473" name="Google Shape;473;p39"/>
          <p:cNvSpPr txBox="1"/>
          <p:nvPr>
            <p:ph idx="7" type="body"/>
          </p:nvPr>
        </p:nvSpPr>
        <p:spPr>
          <a:xfrm>
            <a:off x="7993194" y="6887175"/>
            <a:ext cx="4429200" cy="4653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400"/>
              <a:buFont typeface="Roboto"/>
              <a:buNone/>
            </a:pPr>
            <a:r>
              <a:rPr lang="en-US"/>
              <a:t>Conceitos GraphQL</a:t>
            </a:r>
            <a:endParaRPr/>
          </a:p>
          <a:p>
            <a:pPr indent="0" lvl="0" marL="0" marR="0" rtl="0" algn="l">
              <a:lnSpc>
                <a:spcPct val="100000"/>
              </a:lnSpc>
              <a:spcBef>
                <a:spcPts val="0"/>
              </a:spcBef>
              <a:spcAft>
                <a:spcPts val="0"/>
              </a:spcAft>
              <a:buClr>
                <a:schemeClr val="dk1"/>
              </a:buClr>
              <a:buSzPts val="2400"/>
              <a:buFont typeface="Roboto"/>
              <a:buNone/>
            </a:pPr>
            <a:r>
              <a:t/>
            </a:r>
            <a:endParaRPr/>
          </a:p>
        </p:txBody>
      </p:sp>
      <p:sp>
        <p:nvSpPr>
          <p:cNvPr id="474" name="Google Shape;474;p39"/>
          <p:cNvSpPr txBox="1"/>
          <p:nvPr>
            <p:ph idx="8" type="body"/>
          </p:nvPr>
        </p:nvSpPr>
        <p:spPr>
          <a:xfrm>
            <a:off x="7993162" y="7392286"/>
            <a:ext cx="7816699" cy="872958"/>
          </a:xfrm>
          <a:prstGeom prst="rect">
            <a:avLst/>
          </a:prstGeom>
          <a:noFill/>
          <a:ln>
            <a:noFill/>
          </a:ln>
        </p:spPr>
        <p:txBody>
          <a:bodyPr anchorCtr="0" anchor="t" bIns="45700" lIns="91425" spcFirstLastPara="1" rIns="91425" wrap="square" tIns="45700">
            <a:noAutofit/>
          </a:bodyPr>
          <a:lstStyle/>
          <a:p>
            <a:pPr indent="0" lvl="0" marL="0" marR="0" rtl="0" algn="l">
              <a:lnSpc>
                <a:spcPct val="135000"/>
              </a:lnSpc>
              <a:spcBef>
                <a:spcPts val="0"/>
              </a:spcBef>
              <a:spcAft>
                <a:spcPts val="0"/>
              </a:spcAft>
              <a:buClr>
                <a:schemeClr val="dk1"/>
              </a:buClr>
              <a:buSzPts val="2400"/>
              <a:buFont typeface="Roboto Light"/>
              <a:buNone/>
            </a:pPr>
            <a:r>
              <a:rPr lang="en-US"/>
              <a:t>Query</a:t>
            </a:r>
            <a:endParaRPr/>
          </a:p>
          <a:p>
            <a:pPr indent="0" lvl="0" marL="0" marR="0" rtl="0" algn="l">
              <a:lnSpc>
                <a:spcPct val="135000"/>
              </a:lnSpc>
              <a:spcBef>
                <a:spcPts val="0"/>
              </a:spcBef>
              <a:spcAft>
                <a:spcPts val="0"/>
              </a:spcAft>
              <a:buClr>
                <a:schemeClr val="dk1"/>
              </a:buClr>
              <a:buSzPts val="2400"/>
              <a:buFont typeface="Roboto Light"/>
              <a:buNone/>
            </a:pPr>
            <a:r>
              <a:rPr lang="en-US"/>
              <a:t>Mutations</a:t>
            </a:r>
            <a:endParaRPr/>
          </a:p>
        </p:txBody>
      </p:sp>
      <p:sp>
        <p:nvSpPr>
          <p:cNvPr id="475" name="Google Shape;475;p39"/>
          <p:cNvSpPr/>
          <p:nvPr/>
        </p:nvSpPr>
        <p:spPr>
          <a:xfrm>
            <a:off x="2373350" y="5330275"/>
            <a:ext cx="535200" cy="446100"/>
          </a:xfrm>
          <a:prstGeom prst="rect">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6" name="Google Shape;476;p39"/>
          <p:cNvSpPr txBox="1"/>
          <p:nvPr/>
        </p:nvSpPr>
        <p:spPr>
          <a:xfrm>
            <a:off x="3899220" y="4528963"/>
            <a:ext cx="535200" cy="667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4000"/>
              <a:t>A</a:t>
            </a:r>
            <a:endParaRPr b="1" sz="400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80" name="Shape 480"/>
        <p:cNvGrpSpPr/>
        <p:nvPr/>
      </p:nvGrpSpPr>
      <p:grpSpPr>
        <a:xfrm>
          <a:off x="0" y="0"/>
          <a:ext cx="0" cy="0"/>
          <a:chOff x="0" y="0"/>
          <a:chExt cx="0" cy="0"/>
        </a:xfrm>
      </p:grpSpPr>
      <p:pic>
        <p:nvPicPr>
          <p:cNvPr id="481" name="Google Shape;481;p40"/>
          <p:cNvPicPr preferRelativeResize="0"/>
          <p:nvPr>
            <p:ph idx="2" type="pic"/>
          </p:nvPr>
        </p:nvPicPr>
        <p:blipFill rotWithShape="1">
          <a:blip r:embed="rId3">
            <a:alphaModFix/>
          </a:blip>
          <a:srcRect b="0" l="27075" r="27071" t="0"/>
          <a:stretch/>
        </p:blipFill>
        <p:spPr>
          <a:xfrm>
            <a:off x="1117017" y="2470737"/>
            <a:ext cx="4851900" cy="4231500"/>
          </a:xfrm>
          <a:prstGeom prst="rect">
            <a:avLst/>
          </a:prstGeom>
          <a:solidFill>
            <a:schemeClr val="dk2"/>
          </a:solidFill>
          <a:ln>
            <a:noFill/>
          </a:ln>
        </p:spPr>
      </p:pic>
      <p:sp>
        <p:nvSpPr>
          <p:cNvPr id="482" name="Google Shape;482;p40"/>
          <p:cNvSpPr txBox="1"/>
          <p:nvPr>
            <p:ph idx="1" type="body"/>
          </p:nvPr>
        </p:nvSpPr>
        <p:spPr>
          <a:xfrm>
            <a:off x="7764775" y="4427975"/>
            <a:ext cx="7891500" cy="21177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accent3"/>
              </a:buClr>
              <a:buSzPts val="8200"/>
              <a:buNone/>
            </a:pPr>
            <a:r>
              <a:rPr lang="en-US"/>
              <a:t>O que é GraphQL</a:t>
            </a:r>
            <a:endParaRPr/>
          </a:p>
        </p:txBody>
      </p:sp>
      <p:sp>
        <p:nvSpPr>
          <p:cNvPr id="483" name="Google Shape;483;p40"/>
          <p:cNvSpPr txBox="1"/>
          <p:nvPr>
            <p:ph idx="3" type="body"/>
          </p:nvPr>
        </p:nvSpPr>
        <p:spPr>
          <a:xfrm>
            <a:off x="7764785" y="3254775"/>
            <a:ext cx="6147000" cy="11733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2"/>
              </a:buClr>
              <a:buSzPts val="8200"/>
              <a:buNone/>
            </a:pPr>
            <a:r>
              <a:rPr lang="en-US"/>
              <a:t>01</a:t>
            </a:r>
            <a:endParaRPr/>
          </a:p>
        </p:txBody>
      </p:sp>
      <p:pic>
        <p:nvPicPr>
          <p:cNvPr id="484" name="Google Shape;484;p40"/>
          <p:cNvPicPr preferRelativeResize="0"/>
          <p:nvPr/>
        </p:nvPicPr>
        <p:blipFill rotWithShape="1">
          <a:blip r:embed="rId4">
            <a:alphaModFix/>
          </a:blip>
          <a:srcRect b="0" l="0" r="0" t="0"/>
          <a:stretch/>
        </p:blipFill>
        <p:spPr>
          <a:xfrm>
            <a:off x="1040800" y="2328725"/>
            <a:ext cx="5136975" cy="499387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88" name="Shape 488"/>
        <p:cNvGrpSpPr/>
        <p:nvPr/>
      </p:nvGrpSpPr>
      <p:grpSpPr>
        <a:xfrm>
          <a:off x="0" y="0"/>
          <a:ext cx="0" cy="0"/>
          <a:chOff x="0" y="0"/>
          <a:chExt cx="0" cy="0"/>
        </a:xfrm>
      </p:grpSpPr>
      <p:sp>
        <p:nvSpPr>
          <p:cNvPr id="489" name="Google Shape;489;p41"/>
          <p:cNvSpPr txBox="1"/>
          <p:nvPr>
            <p:ph idx="1" type="body"/>
          </p:nvPr>
        </p:nvSpPr>
        <p:spPr>
          <a:xfrm>
            <a:off x="11381701" y="2761131"/>
            <a:ext cx="4174251" cy="4540566"/>
          </a:xfrm>
          <a:prstGeom prst="rect">
            <a:avLst/>
          </a:prstGeom>
          <a:noFill/>
          <a:ln>
            <a:noFill/>
          </a:ln>
        </p:spPr>
        <p:txBody>
          <a:bodyPr anchorCtr="0" anchor="ctr" bIns="45700" lIns="91425" spcFirstLastPara="1" rIns="91425" wrap="square" tIns="45700">
            <a:noAutofit/>
          </a:bodyPr>
          <a:lstStyle/>
          <a:p>
            <a:pPr indent="0" lvl="0" marL="0" rtl="0" algn="l">
              <a:lnSpc>
                <a:spcPct val="133333"/>
              </a:lnSpc>
              <a:spcBef>
                <a:spcPts val="0"/>
              </a:spcBef>
              <a:spcAft>
                <a:spcPts val="0"/>
              </a:spcAft>
              <a:buClr>
                <a:schemeClr val="lt1"/>
              </a:buClr>
              <a:buSzPts val="2400"/>
              <a:buNone/>
            </a:pPr>
            <a:r>
              <a:rPr lang="en-US"/>
              <a:t> “Qualquer tecnologia suficientemente avançada é equivalente à mágica”. Arthur C. Clarke – escritor.</a:t>
            </a:r>
            <a:endParaRPr/>
          </a:p>
        </p:txBody>
      </p:sp>
      <p:sp>
        <p:nvSpPr>
          <p:cNvPr id="490" name="Google Shape;490;p41"/>
          <p:cNvSpPr txBox="1"/>
          <p:nvPr>
            <p:ph idx="2" type="body"/>
          </p:nvPr>
        </p:nvSpPr>
        <p:spPr>
          <a:xfrm>
            <a:off x="1224124" y="1261535"/>
            <a:ext cx="8826377" cy="1265959"/>
          </a:xfrm>
          <a:prstGeom prst="rect">
            <a:avLst/>
          </a:prstGeom>
          <a:noFill/>
          <a:ln>
            <a:noFill/>
          </a:ln>
        </p:spPr>
        <p:txBody>
          <a:bodyPr anchorCtr="0" anchor="t" bIns="45700" lIns="91425" spcFirstLastPara="1" rIns="91425" wrap="square" tIns="45700">
            <a:noAutofit/>
          </a:bodyPr>
          <a:lstStyle/>
          <a:p>
            <a:pPr indent="0" lvl="0" marL="0" rtl="0" algn="l">
              <a:lnSpc>
                <a:spcPct val="112857"/>
              </a:lnSpc>
              <a:spcBef>
                <a:spcPts val="0"/>
              </a:spcBef>
              <a:spcAft>
                <a:spcPts val="0"/>
              </a:spcAft>
              <a:buClr>
                <a:srgbClr val="7F7F7F"/>
              </a:buClr>
              <a:buSzPts val="4200"/>
              <a:buNone/>
            </a:pPr>
            <a:r>
              <a:rPr lang="en-US"/>
              <a:t>Introdução e história do GraphQL</a:t>
            </a:r>
            <a:endParaRPr/>
          </a:p>
        </p:txBody>
      </p:sp>
      <p:sp>
        <p:nvSpPr>
          <p:cNvPr id="491" name="Google Shape;491;p41"/>
          <p:cNvSpPr txBox="1"/>
          <p:nvPr>
            <p:ph idx="3" type="body"/>
          </p:nvPr>
        </p:nvSpPr>
        <p:spPr>
          <a:xfrm>
            <a:off x="1255860" y="4105323"/>
            <a:ext cx="3804128" cy="4254949"/>
          </a:xfrm>
          <a:prstGeom prst="rect">
            <a:avLst/>
          </a:prstGeom>
          <a:noFill/>
          <a:ln>
            <a:noFill/>
          </a:ln>
        </p:spPr>
        <p:txBody>
          <a:bodyPr anchorCtr="0" anchor="t" bIns="45700" lIns="91425" spcFirstLastPara="1" rIns="91425" wrap="square" tIns="45700">
            <a:noAutofit/>
          </a:bodyPr>
          <a:lstStyle/>
          <a:p>
            <a:pPr indent="0" lvl="0" marL="0" marR="0" rtl="0" algn="just">
              <a:lnSpc>
                <a:spcPct val="122222"/>
              </a:lnSpc>
              <a:spcBef>
                <a:spcPts val="0"/>
              </a:spcBef>
              <a:spcAft>
                <a:spcPts val="0"/>
              </a:spcAft>
              <a:buClr>
                <a:schemeClr val="dk1"/>
              </a:buClr>
              <a:buSzPts val="1100"/>
              <a:buFont typeface="Arial"/>
              <a:buNone/>
            </a:pPr>
            <a:r>
              <a:rPr lang="en-US"/>
              <a:t>Imagine o cenário:</a:t>
            </a:r>
            <a:endParaRPr/>
          </a:p>
          <a:p>
            <a:pPr indent="0" lvl="0" marL="0" marR="0" rtl="0" algn="just">
              <a:lnSpc>
                <a:spcPct val="122222"/>
              </a:lnSpc>
              <a:spcBef>
                <a:spcPts val="0"/>
              </a:spcBef>
              <a:spcAft>
                <a:spcPts val="0"/>
              </a:spcAft>
              <a:buClr>
                <a:schemeClr val="dk1"/>
              </a:buClr>
              <a:buSzPts val="1100"/>
              <a:buFont typeface="Arial"/>
              <a:buNone/>
            </a:pPr>
            <a:r>
              <a:t/>
            </a:r>
            <a:endParaRPr/>
          </a:p>
          <a:p>
            <a:pPr indent="0" lvl="0" marL="0" marR="0" rtl="0" algn="just">
              <a:lnSpc>
                <a:spcPct val="122222"/>
              </a:lnSpc>
              <a:spcBef>
                <a:spcPts val="0"/>
              </a:spcBef>
              <a:spcAft>
                <a:spcPts val="0"/>
              </a:spcAft>
              <a:buClr>
                <a:schemeClr val="dk1"/>
              </a:buClr>
              <a:buSzPts val="1100"/>
              <a:buFont typeface="Arial"/>
              <a:buNone/>
            </a:pPr>
            <a:r>
              <a:rPr lang="en-US"/>
              <a:t>Uma lista de Posts com acesso a API, e dentro de cada objeto post tem que vir uma lista de usuários que curtiram. Dentro de cada objeto usuário tem que vir o nome, foto de perfil, link, se é ou não seu amigo… etc.</a:t>
            </a:r>
            <a:endParaRPr/>
          </a:p>
          <a:p>
            <a:pPr indent="0" lvl="0" marL="0" marR="0" rtl="0" algn="just">
              <a:lnSpc>
                <a:spcPct val="122222"/>
              </a:lnSpc>
              <a:spcBef>
                <a:spcPts val="0"/>
              </a:spcBef>
              <a:spcAft>
                <a:spcPts val="0"/>
              </a:spcAft>
              <a:buClr>
                <a:schemeClr val="dk1"/>
              </a:buClr>
              <a:buSzPts val="1100"/>
              <a:buFont typeface="Arial"/>
              <a:buNone/>
            </a:pPr>
            <a:r>
              <a:t/>
            </a:r>
            <a:endParaRPr/>
          </a:p>
          <a:p>
            <a:pPr indent="0" lvl="0" marL="0" marR="0" rtl="0" algn="just">
              <a:lnSpc>
                <a:spcPct val="122222"/>
              </a:lnSpc>
              <a:spcBef>
                <a:spcPts val="0"/>
              </a:spcBef>
              <a:spcAft>
                <a:spcPts val="0"/>
              </a:spcAft>
              <a:buClr>
                <a:schemeClr val="dk1"/>
              </a:buClr>
              <a:buSzPts val="1800"/>
              <a:buFont typeface="Arial"/>
              <a:buNone/>
            </a:pPr>
            <a:r>
              <a:t/>
            </a:r>
            <a:endParaRPr/>
          </a:p>
        </p:txBody>
      </p:sp>
      <p:sp>
        <p:nvSpPr>
          <p:cNvPr id="492" name="Google Shape;492;p41"/>
          <p:cNvSpPr txBox="1"/>
          <p:nvPr>
            <p:ph idx="4" type="body"/>
          </p:nvPr>
        </p:nvSpPr>
        <p:spPr>
          <a:xfrm>
            <a:off x="1255860" y="2898389"/>
            <a:ext cx="3804128" cy="46514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rgbClr val="AEABAB"/>
              </a:buClr>
              <a:buSzPts val="2800"/>
              <a:buNone/>
            </a:pPr>
            <a:r>
              <a:rPr lang="en-US"/>
              <a:t>Introdução</a:t>
            </a:r>
            <a:endParaRPr/>
          </a:p>
        </p:txBody>
      </p:sp>
      <p:pic>
        <p:nvPicPr>
          <p:cNvPr id="493" name="Google Shape;493;p41"/>
          <p:cNvPicPr preferRelativeResize="0"/>
          <p:nvPr/>
        </p:nvPicPr>
        <p:blipFill rotWithShape="1">
          <a:blip r:embed="rId3">
            <a:alphaModFix/>
          </a:blip>
          <a:srcRect b="0" l="13168" r="16562" t="0"/>
          <a:stretch/>
        </p:blipFill>
        <p:spPr>
          <a:xfrm>
            <a:off x="5573725" y="3660775"/>
            <a:ext cx="4476775" cy="36115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97" name="Shape 497"/>
        <p:cNvGrpSpPr/>
        <p:nvPr/>
      </p:nvGrpSpPr>
      <p:grpSpPr>
        <a:xfrm>
          <a:off x="0" y="0"/>
          <a:ext cx="0" cy="0"/>
          <a:chOff x="0" y="0"/>
          <a:chExt cx="0" cy="0"/>
        </a:xfrm>
      </p:grpSpPr>
      <p:sp>
        <p:nvSpPr>
          <p:cNvPr id="498" name="Google Shape;498;p42"/>
          <p:cNvSpPr txBox="1"/>
          <p:nvPr>
            <p:ph idx="1" type="body"/>
          </p:nvPr>
        </p:nvSpPr>
        <p:spPr>
          <a:xfrm>
            <a:off x="11381701" y="2761131"/>
            <a:ext cx="4174200" cy="4540500"/>
          </a:xfrm>
          <a:prstGeom prst="rect">
            <a:avLst/>
          </a:prstGeom>
          <a:noFill/>
          <a:ln>
            <a:noFill/>
          </a:ln>
        </p:spPr>
        <p:txBody>
          <a:bodyPr anchorCtr="0" anchor="ctr" bIns="45700" lIns="91425" spcFirstLastPara="1" rIns="91425" wrap="square" tIns="45700">
            <a:noAutofit/>
          </a:bodyPr>
          <a:lstStyle/>
          <a:p>
            <a:pPr indent="0" lvl="0" marL="0" rtl="0" algn="l">
              <a:lnSpc>
                <a:spcPct val="133333"/>
              </a:lnSpc>
              <a:spcBef>
                <a:spcPts val="0"/>
              </a:spcBef>
              <a:spcAft>
                <a:spcPts val="0"/>
              </a:spcAft>
              <a:buClr>
                <a:schemeClr val="lt1"/>
              </a:buClr>
              <a:buSzPts val="2400"/>
              <a:buNone/>
            </a:pPr>
            <a:r>
              <a:rPr lang="en-US"/>
              <a:t>“</a:t>
            </a:r>
            <a:r>
              <a:rPr lang="en-US"/>
              <a:t>Obrigado Facebook por me ajudar a reencontrar com minha família nos finais de semana.”</a:t>
            </a:r>
            <a:endParaRPr/>
          </a:p>
          <a:p>
            <a:pPr indent="0" lvl="0" marL="0" rtl="0" algn="l">
              <a:lnSpc>
                <a:spcPct val="133333"/>
              </a:lnSpc>
              <a:spcBef>
                <a:spcPts val="0"/>
              </a:spcBef>
              <a:spcAft>
                <a:spcPts val="0"/>
              </a:spcAft>
              <a:buClr>
                <a:schemeClr val="lt1"/>
              </a:buClr>
              <a:buSzPts val="2400"/>
              <a:buNone/>
            </a:pPr>
            <a:r>
              <a:rPr lang="en-US"/>
              <a:t>Fulano de Asp Jr. </a:t>
            </a:r>
            <a:endParaRPr/>
          </a:p>
        </p:txBody>
      </p:sp>
      <p:sp>
        <p:nvSpPr>
          <p:cNvPr id="499" name="Google Shape;499;p42"/>
          <p:cNvSpPr txBox="1"/>
          <p:nvPr>
            <p:ph idx="2" type="body"/>
          </p:nvPr>
        </p:nvSpPr>
        <p:spPr>
          <a:xfrm>
            <a:off x="1224124" y="1261535"/>
            <a:ext cx="8826300" cy="1266000"/>
          </a:xfrm>
          <a:prstGeom prst="rect">
            <a:avLst/>
          </a:prstGeom>
          <a:noFill/>
          <a:ln>
            <a:noFill/>
          </a:ln>
        </p:spPr>
        <p:txBody>
          <a:bodyPr anchorCtr="0" anchor="t" bIns="45700" lIns="91425" spcFirstLastPara="1" rIns="91425" wrap="square" tIns="45700">
            <a:noAutofit/>
          </a:bodyPr>
          <a:lstStyle/>
          <a:p>
            <a:pPr indent="0" lvl="0" marL="0" rtl="0" algn="l">
              <a:lnSpc>
                <a:spcPct val="112857"/>
              </a:lnSpc>
              <a:spcBef>
                <a:spcPts val="0"/>
              </a:spcBef>
              <a:spcAft>
                <a:spcPts val="0"/>
              </a:spcAft>
              <a:buClr>
                <a:srgbClr val="7F7F7F"/>
              </a:buClr>
              <a:buSzPts val="4200"/>
              <a:buNone/>
            </a:pPr>
            <a:r>
              <a:rPr lang="en-US"/>
              <a:t>Introdução e história do GraphQL</a:t>
            </a:r>
            <a:endParaRPr/>
          </a:p>
        </p:txBody>
      </p:sp>
      <p:sp>
        <p:nvSpPr>
          <p:cNvPr id="500" name="Google Shape;500;p42"/>
          <p:cNvSpPr txBox="1"/>
          <p:nvPr>
            <p:ph idx="3" type="body"/>
          </p:nvPr>
        </p:nvSpPr>
        <p:spPr>
          <a:xfrm>
            <a:off x="1224125" y="4105325"/>
            <a:ext cx="4083900" cy="4254900"/>
          </a:xfrm>
          <a:prstGeom prst="rect">
            <a:avLst/>
          </a:prstGeom>
          <a:noFill/>
          <a:ln>
            <a:noFill/>
          </a:ln>
        </p:spPr>
        <p:txBody>
          <a:bodyPr anchorCtr="0" anchor="t" bIns="45700" lIns="91425" spcFirstLastPara="1" rIns="91425" wrap="square" tIns="45700">
            <a:noAutofit/>
          </a:bodyPr>
          <a:lstStyle/>
          <a:p>
            <a:pPr indent="0" lvl="0" marL="0" marR="0" rtl="0" algn="just">
              <a:lnSpc>
                <a:spcPct val="122222"/>
              </a:lnSpc>
              <a:spcBef>
                <a:spcPts val="0"/>
              </a:spcBef>
              <a:spcAft>
                <a:spcPts val="0"/>
              </a:spcAft>
              <a:buClr>
                <a:schemeClr val="dk1"/>
              </a:buClr>
              <a:buSzPts val="1100"/>
              <a:buFont typeface="Arial"/>
              <a:buNone/>
            </a:pPr>
            <a:r>
              <a:rPr lang="en-US"/>
              <a:t>Criado pelo time de desenvolvimento da rede social Facebook em 2012, com intuito de sanar uma dor de performance.</a:t>
            </a:r>
            <a:endParaRPr/>
          </a:p>
          <a:p>
            <a:pPr indent="0" lvl="0" marL="0" marR="0" rtl="0" algn="just">
              <a:lnSpc>
                <a:spcPct val="122222"/>
              </a:lnSpc>
              <a:spcBef>
                <a:spcPts val="0"/>
              </a:spcBef>
              <a:spcAft>
                <a:spcPts val="0"/>
              </a:spcAft>
              <a:buClr>
                <a:schemeClr val="dk1"/>
              </a:buClr>
              <a:buSzPts val="1100"/>
              <a:buFont typeface="Arial"/>
              <a:buNone/>
            </a:pPr>
            <a:r>
              <a:t/>
            </a:r>
            <a:endParaRPr/>
          </a:p>
          <a:p>
            <a:pPr indent="0" lvl="0" marL="0" marR="0" rtl="0" algn="just">
              <a:lnSpc>
                <a:spcPct val="122222"/>
              </a:lnSpc>
              <a:spcBef>
                <a:spcPts val="0"/>
              </a:spcBef>
              <a:spcAft>
                <a:spcPts val="0"/>
              </a:spcAft>
              <a:buClr>
                <a:schemeClr val="dk1"/>
              </a:buClr>
              <a:buSzPts val="1100"/>
              <a:buFont typeface="Arial"/>
              <a:buNone/>
            </a:pPr>
            <a:r>
              <a:rPr lang="en-US"/>
              <a:t>Em 2015 o Facebook tornou esse padrão de programação aberto para a comunidade de desenvolvedores. </a:t>
            </a:r>
            <a:endParaRPr/>
          </a:p>
          <a:p>
            <a:pPr indent="0" lvl="0" marL="0" marR="0" rtl="0" algn="just">
              <a:lnSpc>
                <a:spcPct val="122222"/>
              </a:lnSpc>
              <a:spcBef>
                <a:spcPts val="0"/>
              </a:spcBef>
              <a:spcAft>
                <a:spcPts val="0"/>
              </a:spcAft>
              <a:buClr>
                <a:schemeClr val="dk1"/>
              </a:buClr>
              <a:buSzPts val="1100"/>
              <a:buFont typeface="Arial"/>
              <a:buNone/>
            </a:pPr>
            <a:r>
              <a:t/>
            </a:r>
            <a:endParaRPr/>
          </a:p>
          <a:p>
            <a:pPr indent="0" lvl="0" marL="0" marR="0" rtl="0" algn="just">
              <a:lnSpc>
                <a:spcPct val="122222"/>
              </a:lnSpc>
              <a:spcBef>
                <a:spcPts val="0"/>
              </a:spcBef>
              <a:spcAft>
                <a:spcPts val="0"/>
              </a:spcAft>
              <a:buClr>
                <a:schemeClr val="dk1"/>
              </a:buClr>
              <a:buSzPts val="1100"/>
              <a:buFont typeface="Arial"/>
              <a:buNone/>
            </a:pPr>
            <a:r>
              <a:t/>
            </a:r>
            <a:endParaRPr/>
          </a:p>
          <a:p>
            <a:pPr indent="0" lvl="0" marL="0" marR="0" rtl="0" algn="just">
              <a:lnSpc>
                <a:spcPct val="122222"/>
              </a:lnSpc>
              <a:spcBef>
                <a:spcPts val="0"/>
              </a:spcBef>
              <a:spcAft>
                <a:spcPts val="0"/>
              </a:spcAft>
              <a:buClr>
                <a:schemeClr val="dk1"/>
              </a:buClr>
              <a:buSzPts val="1100"/>
              <a:buFont typeface="Arial"/>
              <a:buNone/>
            </a:pPr>
            <a:r>
              <a:t/>
            </a:r>
            <a:endParaRPr/>
          </a:p>
          <a:p>
            <a:pPr indent="0" lvl="0" marL="0" marR="0" rtl="0" algn="just">
              <a:lnSpc>
                <a:spcPct val="122222"/>
              </a:lnSpc>
              <a:spcBef>
                <a:spcPts val="0"/>
              </a:spcBef>
              <a:spcAft>
                <a:spcPts val="0"/>
              </a:spcAft>
              <a:buClr>
                <a:schemeClr val="dk1"/>
              </a:buClr>
              <a:buSzPts val="1800"/>
              <a:buFont typeface="Arial"/>
              <a:buNone/>
            </a:pPr>
            <a:r>
              <a:t/>
            </a:r>
            <a:endParaRPr/>
          </a:p>
        </p:txBody>
      </p:sp>
      <p:sp>
        <p:nvSpPr>
          <p:cNvPr id="501" name="Google Shape;501;p42"/>
          <p:cNvSpPr txBox="1"/>
          <p:nvPr>
            <p:ph idx="4" type="body"/>
          </p:nvPr>
        </p:nvSpPr>
        <p:spPr>
          <a:xfrm>
            <a:off x="1255860" y="2898389"/>
            <a:ext cx="3804000" cy="465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rgbClr val="AEABAB"/>
              </a:buClr>
              <a:buSzPts val="2800"/>
              <a:buNone/>
            </a:pPr>
            <a:r>
              <a:rPr lang="en-US"/>
              <a:t>História do GraphQL</a:t>
            </a:r>
            <a:endParaRPr/>
          </a:p>
        </p:txBody>
      </p:sp>
      <p:pic>
        <p:nvPicPr>
          <p:cNvPr id="502" name="Google Shape;502;p42"/>
          <p:cNvPicPr preferRelativeResize="0"/>
          <p:nvPr/>
        </p:nvPicPr>
        <p:blipFill rotWithShape="1">
          <a:blip r:embed="rId3">
            <a:alphaModFix/>
          </a:blip>
          <a:srcRect b="0" l="0" r="0" t="0"/>
          <a:stretch/>
        </p:blipFill>
        <p:spPr>
          <a:xfrm>
            <a:off x="5774392" y="3222575"/>
            <a:ext cx="4670609" cy="45405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06" name="Shape 506"/>
        <p:cNvGrpSpPr/>
        <p:nvPr/>
      </p:nvGrpSpPr>
      <p:grpSpPr>
        <a:xfrm>
          <a:off x="0" y="0"/>
          <a:ext cx="0" cy="0"/>
          <a:chOff x="0" y="0"/>
          <a:chExt cx="0" cy="0"/>
        </a:xfrm>
      </p:grpSpPr>
      <p:sp>
        <p:nvSpPr>
          <p:cNvPr id="507" name="Google Shape;507;p43"/>
          <p:cNvSpPr txBox="1"/>
          <p:nvPr>
            <p:ph idx="1" type="body"/>
          </p:nvPr>
        </p:nvSpPr>
        <p:spPr>
          <a:xfrm>
            <a:off x="11627025" y="5833075"/>
            <a:ext cx="4475400" cy="2344800"/>
          </a:xfrm>
          <a:prstGeom prst="rect">
            <a:avLst/>
          </a:prstGeom>
          <a:noFill/>
          <a:ln>
            <a:noFill/>
          </a:ln>
        </p:spPr>
        <p:txBody>
          <a:bodyPr anchorCtr="0" anchor="ctr" bIns="45700" lIns="91425" spcFirstLastPara="1" rIns="91425" wrap="square" tIns="45700">
            <a:noAutofit/>
          </a:bodyPr>
          <a:lstStyle/>
          <a:p>
            <a:pPr indent="0" lvl="0" marL="0" rtl="0" algn="just">
              <a:lnSpc>
                <a:spcPct val="133333"/>
              </a:lnSpc>
              <a:spcBef>
                <a:spcPts val="0"/>
              </a:spcBef>
              <a:spcAft>
                <a:spcPts val="0"/>
              </a:spcAft>
              <a:buClr>
                <a:schemeClr val="lt1"/>
              </a:buClr>
              <a:buSzPts val="2400"/>
              <a:buNone/>
            </a:pPr>
            <a:r>
              <a:rPr lang="en-US" sz="1400"/>
              <a:t>¹ REST é um termo definido para "Transferência de Estado Representacional"(Representational State Transfer), criado no ano 2000 por Roy Fielding em sua tese de mestrado no qual ele descreve um design de arquitetura de software construído para servir aplicações em rede.</a:t>
            </a:r>
            <a:endParaRPr sz="1400"/>
          </a:p>
        </p:txBody>
      </p:sp>
      <p:sp>
        <p:nvSpPr>
          <p:cNvPr id="508" name="Google Shape;508;p43"/>
          <p:cNvSpPr txBox="1"/>
          <p:nvPr>
            <p:ph idx="2" type="body"/>
          </p:nvPr>
        </p:nvSpPr>
        <p:spPr>
          <a:xfrm>
            <a:off x="1224124" y="1261535"/>
            <a:ext cx="8826300" cy="1266000"/>
          </a:xfrm>
          <a:prstGeom prst="rect">
            <a:avLst/>
          </a:prstGeom>
          <a:noFill/>
          <a:ln>
            <a:noFill/>
          </a:ln>
        </p:spPr>
        <p:txBody>
          <a:bodyPr anchorCtr="0" anchor="t" bIns="45700" lIns="91425" spcFirstLastPara="1" rIns="91425" wrap="square" tIns="45700">
            <a:noAutofit/>
          </a:bodyPr>
          <a:lstStyle/>
          <a:p>
            <a:pPr indent="0" lvl="0" marL="0" rtl="0" algn="l">
              <a:lnSpc>
                <a:spcPct val="112857"/>
              </a:lnSpc>
              <a:spcBef>
                <a:spcPts val="0"/>
              </a:spcBef>
              <a:spcAft>
                <a:spcPts val="0"/>
              </a:spcAft>
              <a:buClr>
                <a:srgbClr val="7F7F7F"/>
              </a:buClr>
              <a:buSzPts val="4200"/>
              <a:buNone/>
            </a:pPr>
            <a:r>
              <a:rPr lang="en-US"/>
              <a:t>Introdução e história do GraphQL</a:t>
            </a:r>
            <a:endParaRPr/>
          </a:p>
        </p:txBody>
      </p:sp>
      <p:sp>
        <p:nvSpPr>
          <p:cNvPr id="509" name="Google Shape;509;p43"/>
          <p:cNvSpPr txBox="1"/>
          <p:nvPr>
            <p:ph idx="3" type="body"/>
          </p:nvPr>
        </p:nvSpPr>
        <p:spPr>
          <a:xfrm>
            <a:off x="1255850" y="2806173"/>
            <a:ext cx="8826300" cy="2640600"/>
          </a:xfrm>
          <a:prstGeom prst="rect">
            <a:avLst/>
          </a:prstGeom>
          <a:noFill/>
          <a:ln>
            <a:noFill/>
          </a:ln>
        </p:spPr>
        <p:txBody>
          <a:bodyPr anchorCtr="0" anchor="t" bIns="45700" lIns="91425" spcFirstLastPara="1" rIns="91425" wrap="square" tIns="45700">
            <a:noAutofit/>
          </a:bodyPr>
          <a:lstStyle/>
          <a:p>
            <a:pPr indent="0" lvl="0" marL="0" marR="0" rtl="0" algn="just">
              <a:lnSpc>
                <a:spcPct val="122222"/>
              </a:lnSpc>
              <a:spcBef>
                <a:spcPts val="0"/>
              </a:spcBef>
              <a:spcAft>
                <a:spcPts val="0"/>
              </a:spcAft>
              <a:buClr>
                <a:schemeClr val="dk1"/>
              </a:buClr>
              <a:buSzPts val="1800"/>
              <a:buFont typeface="Arial"/>
              <a:buNone/>
            </a:pPr>
            <a:r>
              <a:rPr b="1" lang="en-US"/>
              <a:t>GraphQL é um SQL?</a:t>
            </a:r>
            <a:r>
              <a:rPr lang="en-US"/>
              <a:t> A Grosso modo podemos comparar da seguinte forma, SQL consultas Banco de Dados e GraphQL consultas  e manipulação a serviço Web Api. </a:t>
            </a:r>
            <a:endParaRPr/>
          </a:p>
          <a:p>
            <a:pPr indent="0" lvl="0" marL="0" marR="0" rtl="0" algn="just">
              <a:lnSpc>
                <a:spcPct val="122222"/>
              </a:lnSpc>
              <a:spcBef>
                <a:spcPts val="0"/>
              </a:spcBef>
              <a:spcAft>
                <a:spcPts val="0"/>
              </a:spcAft>
              <a:buClr>
                <a:schemeClr val="dk1"/>
              </a:buClr>
              <a:buSzPts val="1800"/>
              <a:buFont typeface="Arial"/>
              <a:buNone/>
            </a:pPr>
            <a:r>
              <a:t/>
            </a:r>
            <a:endParaRPr/>
          </a:p>
          <a:p>
            <a:pPr indent="0" lvl="0" marL="0" marR="0" rtl="0" algn="just">
              <a:lnSpc>
                <a:spcPct val="122222"/>
              </a:lnSpc>
              <a:spcBef>
                <a:spcPts val="0"/>
              </a:spcBef>
              <a:spcAft>
                <a:spcPts val="0"/>
              </a:spcAft>
              <a:buClr>
                <a:schemeClr val="dk1"/>
              </a:buClr>
              <a:buSzPts val="1800"/>
              <a:buFont typeface="Arial"/>
              <a:buNone/>
            </a:pPr>
            <a:r>
              <a:rPr b="1" lang="en-US"/>
              <a:t>Então ele é uma </a:t>
            </a:r>
            <a:r>
              <a:rPr b="1" i="1" lang="en-US"/>
              <a:t>Query Language</a:t>
            </a:r>
            <a:r>
              <a:rPr b="1" lang="en-US"/>
              <a:t>? </a:t>
            </a:r>
            <a:r>
              <a:rPr lang="en-US"/>
              <a:t>O GraphQL não é simples de explicar ou definir, pois ele se baseia em </a:t>
            </a:r>
            <a:r>
              <a:rPr i="1" lang="en-US"/>
              <a:t>shema</a:t>
            </a:r>
            <a:r>
              <a:rPr lang="en-US"/>
              <a:t>.</a:t>
            </a:r>
            <a:endParaRPr/>
          </a:p>
          <a:p>
            <a:pPr indent="0" lvl="0" marL="0" marR="0" rtl="0" algn="just">
              <a:lnSpc>
                <a:spcPct val="122222"/>
              </a:lnSpc>
              <a:spcBef>
                <a:spcPts val="0"/>
              </a:spcBef>
              <a:spcAft>
                <a:spcPts val="0"/>
              </a:spcAft>
              <a:buClr>
                <a:schemeClr val="dk1"/>
              </a:buClr>
              <a:buSzPts val="1800"/>
              <a:buFont typeface="Arial"/>
              <a:buNone/>
            </a:pPr>
            <a:r>
              <a:t/>
            </a:r>
            <a:endParaRPr/>
          </a:p>
          <a:p>
            <a:pPr indent="0" lvl="0" marL="0" marR="0" rtl="0" algn="just">
              <a:lnSpc>
                <a:spcPct val="122222"/>
              </a:lnSpc>
              <a:spcBef>
                <a:spcPts val="0"/>
              </a:spcBef>
              <a:spcAft>
                <a:spcPts val="0"/>
              </a:spcAft>
              <a:buClr>
                <a:schemeClr val="dk1"/>
              </a:buClr>
              <a:buSzPts val="1800"/>
              <a:buFont typeface="Arial"/>
              <a:buNone/>
            </a:pPr>
            <a:r>
              <a:rPr b="1" lang="en-US"/>
              <a:t>GraphQL é uma bala de Prata…???!!! </a:t>
            </a:r>
            <a:endParaRPr b="1"/>
          </a:p>
          <a:p>
            <a:pPr indent="0" lvl="0" marL="0" marR="0" rtl="0" algn="just">
              <a:lnSpc>
                <a:spcPct val="122222"/>
              </a:lnSpc>
              <a:spcBef>
                <a:spcPts val="0"/>
              </a:spcBef>
              <a:spcAft>
                <a:spcPts val="0"/>
              </a:spcAft>
              <a:buClr>
                <a:schemeClr val="dk1"/>
              </a:buClr>
              <a:buSzPts val="1800"/>
              <a:buFont typeface="Arial"/>
              <a:buNone/>
            </a:pPr>
            <a:r>
              <a:t/>
            </a:r>
            <a:endParaRPr b="1"/>
          </a:p>
        </p:txBody>
      </p:sp>
      <p:sp>
        <p:nvSpPr>
          <p:cNvPr id="510" name="Google Shape;510;p43"/>
          <p:cNvSpPr txBox="1"/>
          <p:nvPr>
            <p:ph idx="4" type="body"/>
          </p:nvPr>
        </p:nvSpPr>
        <p:spPr>
          <a:xfrm>
            <a:off x="1224123" y="2062525"/>
            <a:ext cx="4670700" cy="465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rgbClr val="AEABAB"/>
              </a:buClr>
              <a:buSzPts val="2800"/>
              <a:buNone/>
            </a:pPr>
            <a:r>
              <a:rPr lang="en-US"/>
              <a:t>Entendendo o GraphQL</a:t>
            </a:r>
            <a:endParaRPr/>
          </a:p>
        </p:txBody>
      </p:sp>
      <p:pic>
        <p:nvPicPr>
          <p:cNvPr id="511" name="Google Shape;511;p43"/>
          <p:cNvPicPr preferRelativeResize="0"/>
          <p:nvPr/>
        </p:nvPicPr>
        <p:blipFill>
          <a:blip r:embed="rId3">
            <a:alphaModFix/>
          </a:blip>
          <a:stretch>
            <a:fillRect/>
          </a:stretch>
        </p:blipFill>
        <p:spPr>
          <a:xfrm>
            <a:off x="1255850" y="5446675"/>
            <a:ext cx="2160885" cy="2160885"/>
          </a:xfrm>
          <a:prstGeom prst="rect">
            <a:avLst/>
          </a:prstGeom>
          <a:noFill/>
          <a:ln>
            <a:noFill/>
          </a:ln>
        </p:spPr>
      </p:pic>
      <p:pic>
        <p:nvPicPr>
          <p:cNvPr id="512" name="Google Shape;512;p43"/>
          <p:cNvPicPr preferRelativeResize="0"/>
          <p:nvPr/>
        </p:nvPicPr>
        <p:blipFill rotWithShape="1">
          <a:blip r:embed="rId4">
            <a:alphaModFix/>
          </a:blip>
          <a:srcRect b="0" l="0" r="0" t="0"/>
          <a:stretch/>
        </p:blipFill>
        <p:spPr>
          <a:xfrm>
            <a:off x="11943951" y="3285800"/>
            <a:ext cx="3841549" cy="2160875"/>
          </a:xfrm>
          <a:prstGeom prst="rect">
            <a:avLst/>
          </a:prstGeom>
          <a:noFill/>
          <a:ln>
            <a:noFill/>
          </a:ln>
        </p:spPr>
      </p:pic>
      <p:sp>
        <p:nvSpPr>
          <p:cNvPr id="513" name="Google Shape;513;p43"/>
          <p:cNvSpPr txBox="1"/>
          <p:nvPr/>
        </p:nvSpPr>
        <p:spPr>
          <a:xfrm>
            <a:off x="3634150" y="5446675"/>
            <a:ext cx="6416400" cy="3117600"/>
          </a:xfrm>
          <a:prstGeom prst="rect">
            <a:avLst/>
          </a:prstGeom>
          <a:noFill/>
          <a:ln>
            <a:noFill/>
          </a:ln>
        </p:spPr>
        <p:txBody>
          <a:bodyPr anchorCtr="0" anchor="t" bIns="91425" lIns="91425" spcFirstLastPara="1" rIns="91425" wrap="square" tIns="91425">
            <a:noAutofit/>
          </a:bodyPr>
          <a:lstStyle/>
          <a:p>
            <a:pPr indent="0" lvl="0" marL="0" rtl="0" algn="just">
              <a:spcBef>
                <a:spcPts val="0"/>
              </a:spcBef>
              <a:spcAft>
                <a:spcPts val="0"/>
              </a:spcAft>
              <a:buNone/>
            </a:pPr>
            <a:r>
              <a:rPr b="1" lang="en-US" sz="1800">
                <a:latin typeface="Roboto"/>
                <a:ea typeface="Roboto"/>
                <a:cs typeface="Roboto"/>
                <a:sym typeface="Roboto"/>
              </a:rPr>
              <a:t>Restful ou GraphQL? </a:t>
            </a:r>
            <a:r>
              <a:rPr lang="en-US" sz="1800">
                <a:latin typeface="Roboto"/>
                <a:ea typeface="Roboto"/>
                <a:cs typeface="Roboto"/>
                <a:sym typeface="Roboto"/>
              </a:rPr>
              <a:t>Se comparadas podemos dizer que ambas servem para construir API’s, Ambas são HTTP.</a:t>
            </a:r>
            <a:endParaRPr sz="1800">
              <a:latin typeface="Roboto"/>
              <a:ea typeface="Roboto"/>
              <a:cs typeface="Roboto"/>
              <a:sym typeface="Roboto"/>
            </a:endParaRPr>
          </a:p>
          <a:p>
            <a:pPr indent="0" lvl="0" marL="0" rtl="0" algn="just">
              <a:spcBef>
                <a:spcPts val="0"/>
              </a:spcBef>
              <a:spcAft>
                <a:spcPts val="0"/>
              </a:spcAft>
              <a:buNone/>
            </a:pPr>
            <a:r>
              <a:t/>
            </a:r>
            <a:endParaRPr sz="1800">
              <a:latin typeface="Roboto"/>
              <a:ea typeface="Roboto"/>
              <a:cs typeface="Roboto"/>
              <a:sym typeface="Roboto"/>
            </a:endParaRPr>
          </a:p>
          <a:p>
            <a:pPr indent="0" lvl="0" marL="0" rtl="0" algn="just">
              <a:spcBef>
                <a:spcPts val="0"/>
              </a:spcBef>
              <a:spcAft>
                <a:spcPts val="0"/>
              </a:spcAft>
              <a:buNone/>
            </a:pPr>
            <a:r>
              <a:rPr b="1" lang="en-US" sz="1800">
                <a:latin typeface="Roboto"/>
                <a:ea typeface="Roboto"/>
                <a:cs typeface="Roboto"/>
                <a:sym typeface="Roboto"/>
              </a:rPr>
              <a:t>Mas…</a:t>
            </a:r>
            <a:endParaRPr b="1" sz="1800">
              <a:latin typeface="Roboto"/>
              <a:ea typeface="Roboto"/>
              <a:cs typeface="Roboto"/>
              <a:sym typeface="Roboto"/>
            </a:endParaRPr>
          </a:p>
          <a:p>
            <a:pPr indent="0" lvl="0" marL="0" rtl="0" algn="just">
              <a:spcBef>
                <a:spcPts val="0"/>
              </a:spcBef>
              <a:spcAft>
                <a:spcPts val="0"/>
              </a:spcAft>
              <a:buNone/>
            </a:pPr>
            <a:r>
              <a:t/>
            </a:r>
            <a:endParaRPr b="1" sz="1800">
              <a:latin typeface="Roboto"/>
              <a:ea typeface="Roboto"/>
              <a:cs typeface="Roboto"/>
              <a:sym typeface="Roboto"/>
            </a:endParaRPr>
          </a:p>
          <a:p>
            <a:pPr indent="0" lvl="0" marL="0" rtl="0" algn="just">
              <a:spcBef>
                <a:spcPts val="0"/>
              </a:spcBef>
              <a:spcAft>
                <a:spcPts val="0"/>
              </a:spcAft>
              <a:buNone/>
            </a:pPr>
            <a:r>
              <a:rPr lang="en-US" sz="1800">
                <a:latin typeface="Roboto"/>
                <a:ea typeface="Roboto"/>
                <a:cs typeface="Roboto"/>
                <a:sym typeface="Roboto"/>
              </a:rPr>
              <a:t>De forma agnóstica a </a:t>
            </a:r>
            <a:r>
              <a:rPr lang="en-US" sz="1800">
                <a:latin typeface="Roboto"/>
                <a:ea typeface="Roboto"/>
                <a:cs typeface="Roboto"/>
                <a:sym typeface="Roboto"/>
              </a:rPr>
              <a:t>linguagem</a:t>
            </a:r>
            <a:r>
              <a:rPr lang="en-US" sz="1800">
                <a:latin typeface="Roboto"/>
                <a:ea typeface="Roboto"/>
                <a:cs typeface="Roboto"/>
                <a:sym typeface="Roboto"/>
              </a:rPr>
              <a:t> de escrita do shema ela </a:t>
            </a:r>
            <a:r>
              <a:rPr lang="en-US" sz="1800">
                <a:latin typeface="Roboto"/>
                <a:ea typeface="Roboto"/>
                <a:cs typeface="Roboto"/>
                <a:sym typeface="Roboto"/>
              </a:rPr>
              <a:t>ultrapassa</a:t>
            </a:r>
            <a:r>
              <a:rPr lang="en-US" sz="1800">
                <a:latin typeface="Roboto"/>
                <a:ea typeface="Roboto"/>
                <a:cs typeface="Roboto"/>
                <a:sym typeface="Roboto"/>
              </a:rPr>
              <a:t> o limite da </a:t>
            </a:r>
            <a:r>
              <a:rPr lang="en-US" sz="1800">
                <a:latin typeface="Roboto"/>
                <a:ea typeface="Roboto"/>
                <a:cs typeface="Roboto"/>
                <a:sym typeface="Roboto"/>
              </a:rPr>
              <a:t>compreensão</a:t>
            </a:r>
            <a:r>
              <a:rPr lang="en-US" sz="1800">
                <a:latin typeface="Roboto"/>
                <a:ea typeface="Roboto"/>
                <a:cs typeface="Roboto"/>
                <a:sym typeface="Roboto"/>
              </a:rPr>
              <a:t> humano. </a:t>
            </a:r>
            <a:endParaRPr sz="1800">
              <a:latin typeface="Roboto"/>
              <a:ea typeface="Roboto"/>
              <a:cs typeface="Roboto"/>
              <a:sym typeface="Roboto"/>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17" name="Shape 517"/>
        <p:cNvGrpSpPr/>
        <p:nvPr/>
      </p:nvGrpSpPr>
      <p:grpSpPr>
        <a:xfrm>
          <a:off x="0" y="0"/>
          <a:ext cx="0" cy="0"/>
          <a:chOff x="0" y="0"/>
          <a:chExt cx="0" cy="0"/>
        </a:xfrm>
      </p:grpSpPr>
      <p:sp>
        <p:nvSpPr>
          <p:cNvPr id="518" name="Google Shape;518;p44"/>
          <p:cNvSpPr txBox="1"/>
          <p:nvPr>
            <p:ph idx="2" type="body"/>
          </p:nvPr>
        </p:nvSpPr>
        <p:spPr>
          <a:xfrm>
            <a:off x="1224124" y="1261535"/>
            <a:ext cx="8826300" cy="1266000"/>
          </a:xfrm>
          <a:prstGeom prst="rect">
            <a:avLst/>
          </a:prstGeom>
          <a:noFill/>
          <a:ln>
            <a:noFill/>
          </a:ln>
        </p:spPr>
        <p:txBody>
          <a:bodyPr anchorCtr="0" anchor="t" bIns="45700" lIns="91425" spcFirstLastPara="1" rIns="91425" wrap="square" tIns="45700">
            <a:noAutofit/>
          </a:bodyPr>
          <a:lstStyle/>
          <a:p>
            <a:pPr indent="0" lvl="0" marL="0" rtl="0" algn="l">
              <a:lnSpc>
                <a:spcPct val="112857"/>
              </a:lnSpc>
              <a:spcBef>
                <a:spcPts val="0"/>
              </a:spcBef>
              <a:spcAft>
                <a:spcPts val="0"/>
              </a:spcAft>
              <a:buClr>
                <a:srgbClr val="7F7F7F"/>
              </a:buClr>
              <a:buSzPts val="4200"/>
              <a:buNone/>
            </a:pPr>
            <a:r>
              <a:rPr lang="en-US"/>
              <a:t>Introdução e história do GraphQL</a:t>
            </a:r>
            <a:endParaRPr/>
          </a:p>
        </p:txBody>
      </p:sp>
      <p:sp>
        <p:nvSpPr>
          <p:cNvPr id="519" name="Google Shape;519;p44"/>
          <p:cNvSpPr txBox="1"/>
          <p:nvPr>
            <p:ph idx="4" type="body"/>
          </p:nvPr>
        </p:nvSpPr>
        <p:spPr>
          <a:xfrm>
            <a:off x="1224123" y="2062525"/>
            <a:ext cx="4670700" cy="465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rgbClr val="AEABAB"/>
              </a:buClr>
              <a:buSzPts val="2800"/>
              <a:buNone/>
            </a:pPr>
            <a:r>
              <a:rPr lang="en-US"/>
              <a:t>Entendendo o GraphQL</a:t>
            </a:r>
            <a:endParaRPr/>
          </a:p>
        </p:txBody>
      </p:sp>
      <p:pic>
        <p:nvPicPr>
          <p:cNvPr id="520" name="Google Shape;520;p44"/>
          <p:cNvPicPr preferRelativeResize="0"/>
          <p:nvPr/>
        </p:nvPicPr>
        <p:blipFill>
          <a:blip r:embed="rId3">
            <a:alphaModFix/>
          </a:blip>
          <a:stretch>
            <a:fillRect/>
          </a:stretch>
        </p:blipFill>
        <p:spPr>
          <a:xfrm>
            <a:off x="1439826" y="3235276"/>
            <a:ext cx="8394899" cy="4202379"/>
          </a:xfrm>
          <a:prstGeom prst="rect">
            <a:avLst/>
          </a:prstGeom>
          <a:noFill/>
          <a:ln>
            <a:noFill/>
          </a:ln>
        </p:spPr>
      </p:pic>
      <p:pic>
        <p:nvPicPr>
          <p:cNvPr id="521" name="Google Shape;521;p44"/>
          <p:cNvPicPr preferRelativeResize="0"/>
          <p:nvPr/>
        </p:nvPicPr>
        <p:blipFill rotWithShape="1">
          <a:blip r:embed="rId4">
            <a:alphaModFix/>
          </a:blip>
          <a:srcRect b="0" l="0" r="0" t="0"/>
          <a:stretch/>
        </p:blipFill>
        <p:spPr>
          <a:xfrm>
            <a:off x="11112500" y="3804552"/>
            <a:ext cx="4989925" cy="3063812"/>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25" name="Shape 525"/>
        <p:cNvGrpSpPr/>
        <p:nvPr/>
      </p:nvGrpSpPr>
      <p:grpSpPr>
        <a:xfrm>
          <a:off x="0" y="0"/>
          <a:ext cx="0" cy="0"/>
          <a:chOff x="0" y="0"/>
          <a:chExt cx="0" cy="0"/>
        </a:xfrm>
      </p:grpSpPr>
      <p:pic>
        <p:nvPicPr>
          <p:cNvPr id="526" name="Google Shape;526;p45"/>
          <p:cNvPicPr preferRelativeResize="0"/>
          <p:nvPr>
            <p:ph idx="2" type="pic"/>
          </p:nvPr>
        </p:nvPicPr>
        <p:blipFill rotWithShape="1">
          <a:blip r:embed="rId3">
            <a:alphaModFix/>
          </a:blip>
          <a:srcRect b="0" l="27075" r="27071" t="0"/>
          <a:stretch/>
        </p:blipFill>
        <p:spPr>
          <a:xfrm>
            <a:off x="1117017" y="2470737"/>
            <a:ext cx="4851900" cy="4231500"/>
          </a:xfrm>
          <a:prstGeom prst="rect">
            <a:avLst/>
          </a:prstGeom>
          <a:solidFill>
            <a:schemeClr val="dk2"/>
          </a:solidFill>
          <a:ln>
            <a:noFill/>
          </a:ln>
        </p:spPr>
      </p:pic>
      <p:sp>
        <p:nvSpPr>
          <p:cNvPr id="527" name="Google Shape;527;p45"/>
          <p:cNvSpPr txBox="1"/>
          <p:nvPr>
            <p:ph idx="1" type="body"/>
          </p:nvPr>
        </p:nvSpPr>
        <p:spPr>
          <a:xfrm>
            <a:off x="7764775" y="4427975"/>
            <a:ext cx="7891500" cy="21177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accent3"/>
              </a:buClr>
              <a:buSzPts val="8200"/>
              <a:buNone/>
            </a:pPr>
            <a:r>
              <a:rPr lang="en-US" sz="5800"/>
              <a:t>Criando uma Api Core 2.2</a:t>
            </a:r>
            <a:endParaRPr sz="5800"/>
          </a:p>
        </p:txBody>
      </p:sp>
      <p:sp>
        <p:nvSpPr>
          <p:cNvPr id="528" name="Google Shape;528;p45"/>
          <p:cNvSpPr txBox="1"/>
          <p:nvPr>
            <p:ph idx="3" type="body"/>
          </p:nvPr>
        </p:nvSpPr>
        <p:spPr>
          <a:xfrm>
            <a:off x="7764785" y="3254775"/>
            <a:ext cx="6147000" cy="11733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2"/>
              </a:buClr>
              <a:buSzPts val="8200"/>
              <a:buNone/>
            </a:pPr>
            <a:r>
              <a:rPr lang="en-US"/>
              <a:t>02</a:t>
            </a:r>
            <a:endParaRPr/>
          </a:p>
        </p:txBody>
      </p:sp>
      <p:pic>
        <p:nvPicPr>
          <p:cNvPr id="529" name="Google Shape;529;p45"/>
          <p:cNvPicPr preferRelativeResize="0"/>
          <p:nvPr/>
        </p:nvPicPr>
        <p:blipFill>
          <a:blip r:embed="rId4">
            <a:alphaModFix/>
          </a:blip>
          <a:stretch>
            <a:fillRect/>
          </a:stretch>
        </p:blipFill>
        <p:spPr>
          <a:xfrm>
            <a:off x="1053488" y="2119038"/>
            <a:ext cx="4978975" cy="497897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33" name="Shape 533"/>
        <p:cNvGrpSpPr/>
        <p:nvPr/>
      </p:nvGrpSpPr>
      <p:grpSpPr>
        <a:xfrm>
          <a:off x="0" y="0"/>
          <a:ext cx="0" cy="0"/>
          <a:chOff x="0" y="0"/>
          <a:chExt cx="0" cy="0"/>
        </a:xfrm>
      </p:grpSpPr>
      <p:sp>
        <p:nvSpPr>
          <p:cNvPr id="534" name="Google Shape;534;p46"/>
          <p:cNvSpPr txBox="1"/>
          <p:nvPr>
            <p:ph idx="2" type="body"/>
          </p:nvPr>
        </p:nvSpPr>
        <p:spPr>
          <a:xfrm>
            <a:off x="1224124" y="1261535"/>
            <a:ext cx="8826300" cy="1266000"/>
          </a:xfrm>
          <a:prstGeom prst="rect">
            <a:avLst/>
          </a:prstGeom>
          <a:noFill/>
          <a:ln>
            <a:noFill/>
          </a:ln>
        </p:spPr>
        <p:txBody>
          <a:bodyPr anchorCtr="0" anchor="t" bIns="45700" lIns="91425" spcFirstLastPara="1" rIns="91425" wrap="square" tIns="45700">
            <a:noAutofit/>
          </a:bodyPr>
          <a:lstStyle/>
          <a:p>
            <a:pPr indent="0" lvl="0" marL="0" rtl="0" algn="l">
              <a:lnSpc>
                <a:spcPct val="112857"/>
              </a:lnSpc>
              <a:spcBef>
                <a:spcPts val="0"/>
              </a:spcBef>
              <a:spcAft>
                <a:spcPts val="0"/>
              </a:spcAft>
              <a:buClr>
                <a:srgbClr val="7F7F7F"/>
              </a:buClr>
              <a:buSzPts val="4200"/>
              <a:buNone/>
            </a:pPr>
            <a:r>
              <a:rPr lang="en-US"/>
              <a:t>Start project...</a:t>
            </a:r>
            <a:endParaRPr/>
          </a:p>
        </p:txBody>
      </p:sp>
      <p:pic>
        <p:nvPicPr>
          <p:cNvPr id="535" name="Google Shape;535;p46"/>
          <p:cNvPicPr preferRelativeResize="0"/>
          <p:nvPr/>
        </p:nvPicPr>
        <p:blipFill>
          <a:blip r:embed="rId3">
            <a:alphaModFix/>
          </a:blip>
          <a:stretch>
            <a:fillRect/>
          </a:stretch>
        </p:blipFill>
        <p:spPr>
          <a:xfrm>
            <a:off x="1224125" y="7041650"/>
            <a:ext cx="1784100" cy="1784100"/>
          </a:xfrm>
          <a:prstGeom prst="rect">
            <a:avLst/>
          </a:prstGeom>
          <a:noFill/>
          <a:ln>
            <a:noFill/>
          </a:ln>
        </p:spPr>
      </p:pic>
      <p:pic>
        <p:nvPicPr>
          <p:cNvPr id="536" name="Google Shape;536;p46"/>
          <p:cNvPicPr preferRelativeResize="0"/>
          <p:nvPr/>
        </p:nvPicPr>
        <p:blipFill>
          <a:blip r:embed="rId4">
            <a:alphaModFix/>
          </a:blip>
          <a:stretch>
            <a:fillRect/>
          </a:stretch>
        </p:blipFill>
        <p:spPr>
          <a:xfrm>
            <a:off x="2473575" y="2937835"/>
            <a:ext cx="6108154" cy="4209315"/>
          </a:xfrm>
          <a:prstGeom prst="rect">
            <a:avLst/>
          </a:prstGeom>
          <a:noFill/>
          <a:ln>
            <a:noFill/>
          </a:ln>
        </p:spPr>
      </p:pic>
      <p:pic>
        <p:nvPicPr>
          <p:cNvPr id="537" name="Google Shape;537;p46"/>
          <p:cNvPicPr preferRelativeResize="0"/>
          <p:nvPr/>
        </p:nvPicPr>
        <p:blipFill>
          <a:blip r:embed="rId5">
            <a:alphaModFix/>
          </a:blip>
          <a:stretch>
            <a:fillRect/>
          </a:stretch>
        </p:blipFill>
        <p:spPr>
          <a:xfrm>
            <a:off x="7897775" y="6720725"/>
            <a:ext cx="2152650" cy="210502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41" name="Shape 541"/>
        <p:cNvGrpSpPr/>
        <p:nvPr/>
      </p:nvGrpSpPr>
      <p:grpSpPr>
        <a:xfrm>
          <a:off x="0" y="0"/>
          <a:ext cx="0" cy="0"/>
          <a:chOff x="0" y="0"/>
          <a:chExt cx="0" cy="0"/>
        </a:xfrm>
      </p:grpSpPr>
      <p:sp>
        <p:nvSpPr>
          <p:cNvPr id="542" name="Google Shape;542;p47"/>
          <p:cNvSpPr txBox="1"/>
          <p:nvPr>
            <p:ph idx="2" type="body"/>
          </p:nvPr>
        </p:nvSpPr>
        <p:spPr>
          <a:xfrm>
            <a:off x="1224124" y="1261535"/>
            <a:ext cx="8826300" cy="1266000"/>
          </a:xfrm>
          <a:prstGeom prst="rect">
            <a:avLst/>
          </a:prstGeom>
          <a:noFill/>
          <a:ln>
            <a:noFill/>
          </a:ln>
        </p:spPr>
        <p:txBody>
          <a:bodyPr anchorCtr="0" anchor="t" bIns="45700" lIns="91425" spcFirstLastPara="1" rIns="91425" wrap="square" tIns="45700">
            <a:noAutofit/>
          </a:bodyPr>
          <a:lstStyle/>
          <a:p>
            <a:pPr indent="0" lvl="0" marL="0" rtl="0" algn="l">
              <a:lnSpc>
                <a:spcPct val="112857"/>
              </a:lnSpc>
              <a:spcBef>
                <a:spcPts val="0"/>
              </a:spcBef>
              <a:spcAft>
                <a:spcPts val="0"/>
              </a:spcAft>
              <a:buClr>
                <a:srgbClr val="7F7F7F"/>
              </a:buClr>
              <a:buSzPts val="4200"/>
              <a:buNone/>
            </a:pPr>
            <a:r>
              <a:rPr lang="en-US"/>
              <a:t>Evolução Asp Core 2.2</a:t>
            </a:r>
            <a:endParaRPr/>
          </a:p>
        </p:txBody>
      </p:sp>
      <p:sp>
        <p:nvSpPr>
          <p:cNvPr id="543" name="Google Shape;543;p47"/>
          <p:cNvSpPr txBox="1"/>
          <p:nvPr>
            <p:ph idx="3" type="body"/>
          </p:nvPr>
        </p:nvSpPr>
        <p:spPr>
          <a:xfrm>
            <a:off x="1224125" y="2344625"/>
            <a:ext cx="8826300" cy="3975900"/>
          </a:xfrm>
          <a:prstGeom prst="rect">
            <a:avLst/>
          </a:prstGeom>
          <a:noFill/>
          <a:ln>
            <a:noFill/>
          </a:ln>
        </p:spPr>
        <p:txBody>
          <a:bodyPr anchorCtr="0" anchor="t" bIns="45700" lIns="91425" spcFirstLastPara="1" rIns="91425" wrap="square" tIns="45700">
            <a:noAutofit/>
          </a:bodyPr>
          <a:lstStyle/>
          <a:p>
            <a:pPr indent="-342900" lvl="0" marL="457200" rtl="0" algn="l">
              <a:lnSpc>
                <a:spcPct val="100000"/>
              </a:lnSpc>
              <a:spcBef>
                <a:spcPts val="0"/>
              </a:spcBef>
              <a:spcAft>
                <a:spcPts val="0"/>
              </a:spcAft>
              <a:buSzPts val="1800"/>
              <a:buFont typeface="Roboto"/>
              <a:buChar char="●"/>
            </a:pPr>
            <a:r>
              <a:rPr lang="en-US"/>
              <a:t>Analisadores e convenções do OpenAPI</a:t>
            </a:r>
            <a:endParaRPr/>
          </a:p>
          <a:p>
            <a:pPr indent="-342900" lvl="0" marL="457200" rtl="0" algn="l">
              <a:lnSpc>
                <a:spcPct val="100000"/>
              </a:lnSpc>
              <a:spcBef>
                <a:spcPts val="0"/>
              </a:spcBef>
              <a:spcAft>
                <a:spcPts val="0"/>
              </a:spcAft>
              <a:buSzPts val="1800"/>
              <a:buFont typeface="Roboto"/>
              <a:buChar char="●"/>
            </a:pPr>
            <a:r>
              <a:rPr lang="en-US"/>
              <a:t>Suporte de detalhes do problema</a:t>
            </a:r>
            <a:endParaRPr/>
          </a:p>
          <a:p>
            <a:pPr indent="-342900" lvl="0" marL="457200" rtl="0" algn="l">
              <a:lnSpc>
                <a:spcPct val="100000"/>
              </a:lnSpc>
              <a:spcBef>
                <a:spcPts val="0"/>
              </a:spcBef>
              <a:spcAft>
                <a:spcPts val="0"/>
              </a:spcAft>
              <a:buSzPts val="1800"/>
              <a:buFont typeface="Roboto"/>
              <a:buChar char="●"/>
            </a:pPr>
            <a:r>
              <a:rPr lang="en-US"/>
              <a:t>Roteamento de ponto de extremidade</a:t>
            </a:r>
            <a:endParaRPr/>
          </a:p>
          <a:p>
            <a:pPr indent="-342900" lvl="0" marL="457200" rtl="0" algn="l">
              <a:lnSpc>
                <a:spcPct val="100000"/>
              </a:lnSpc>
              <a:spcBef>
                <a:spcPts val="0"/>
              </a:spcBef>
              <a:spcAft>
                <a:spcPts val="0"/>
              </a:spcAft>
              <a:buSzPts val="1800"/>
              <a:buFont typeface="Roboto"/>
              <a:buChar char="●"/>
            </a:pPr>
            <a:r>
              <a:rPr lang="en-US"/>
              <a:t>Verificações de integridade</a:t>
            </a:r>
            <a:endParaRPr/>
          </a:p>
          <a:p>
            <a:pPr indent="-342900" lvl="0" marL="457200" rtl="0" algn="l">
              <a:lnSpc>
                <a:spcPct val="100000"/>
              </a:lnSpc>
              <a:spcBef>
                <a:spcPts val="0"/>
              </a:spcBef>
              <a:spcAft>
                <a:spcPts val="0"/>
              </a:spcAft>
              <a:buSzPts val="1800"/>
              <a:buFont typeface="Roboto"/>
              <a:buChar char="●"/>
            </a:pPr>
            <a:r>
              <a:rPr lang="en-US"/>
              <a:t>HTTP/2 no Kestrel</a:t>
            </a:r>
            <a:endParaRPr/>
          </a:p>
          <a:p>
            <a:pPr indent="-342900" lvl="0" marL="457200" rtl="0" algn="l">
              <a:lnSpc>
                <a:spcPct val="100000"/>
              </a:lnSpc>
              <a:spcBef>
                <a:spcPts val="0"/>
              </a:spcBef>
              <a:spcAft>
                <a:spcPts val="0"/>
              </a:spcAft>
              <a:buSzPts val="1800"/>
              <a:buFont typeface="Roboto"/>
              <a:buChar char="●"/>
            </a:pPr>
            <a:r>
              <a:rPr lang="en-US"/>
              <a:t>Configuração do Kestrel</a:t>
            </a:r>
            <a:endParaRPr/>
          </a:p>
          <a:p>
            <a:pPr indent="-342900" lvl="0" marL="457200" rtl="0" algn="l">
              <a:lnSpc>
                <a:spcPct val="100000"/>
              </a:lnSpc>
              <a:spcBef>
                <a:spcPts val="0"/>
              </a:spcBef>
              <a:spcAft>
                <a:spcPts val="0"/>
              </a:spcAft>
              <a:buSzPts val="1800"/>
              <a:buFont typeface="Roboto"/>
              <a:buChar char="●"/>
            </a:pPr>
            <a:r>
              <a:rPr lang="en-US"/>
              <a:t>Hospedagem em processo do IIS</a:t>
            </a:r>
            <a:endParaRPr/>
          </a:p>
          <a:p>
            <a:pPr indent="-342900" lvl="0" marL="457200" rtl="0" algn="l">
              <a:lnSpc>
                <a:spcPct val="100000"/>
              </a:lnSpc>
              <a:spcBef>
                <a:spcPts val="0"/>
              </a:spcBef>
              <a:spcAft>
                <a:spcPts val="0"/>
              </a:spcAft>
              <a:buSzPts val="1800"/>
              <a:buFont typeface="Roboto"/>
              <a:buChar char="●"/>
            </a:pPr>
            <a:r>
              <a:rPr lang="en-US"/>
              <a:t>Cliente Java do SignalR</a:t>
            </a:r>
            <a:endParaRPr/>
          </a:p>
          <a:p>
            <a:pPr indent="-342900" lvl="0" marL="457200" rtl="0" algn="l">
              <a:lnSpc>
                <a:spcPct val="100000"/>
              </a:lnSpc>
              <a:spcBef>
                <a:spcPts val="0"/>
              </a:spcBef>
              <a:spcAft>
                <a:spcPts val="0"/>
              </a:spcAft>
              <a:buSzPts val="1800"/>
              <a:buFont typeface="Roboto"/>
              <a:buChar char="●"/>
            </a:pPr>
            <a:r>
              <a:rPr lang="en-US"/>
              <a:t>Melhorias do CORS</a:t>
            </a:r>
            <a:endParaRPr/>
          </a:p>
          <a:p>
            <a:pPr indent="-342900" lvl="0" marL="457200" rtl="0" algn="l">
              <a:lnSpc>
                <a:spcPct val="100000"/>
              </a:lnSpc>
              <a:spcBef>
                <a:spcPts val="0"/>
              </a:spcBef>
              <a:spcAft>
                <a:spcPts val="0"/>
              </a:spcAft>
              <a:buSzPts val="1800"/>
              <a:buFont typeface="Roboto"/>
              <a:buChar char="●"/>
            </a:pPr>
            <a:r>
              <a:rPr lang="en-US"/>
              <a:t>Compactação de resposta</a:t>
            </a:r>
            <a:endParaRPr/>
          </a:p>
          <a:p>
            <a:pPr indent="-342900" lvl="0" marL="457200" rtl="0" algn="l">
              <a:lnSpc>
                <a:spcPct val="100000"/>
              </a:lnSpc>
              <a:spcBef>
                <a:spcPts val="0"/>
              </a:spcBef>
              <a:spcAft>
                <a:spcPts val="0"/>
              </a:spcAft>
              <a:buSzPts val="1800"/>
              <a:buFont typeface="Roboto"/>
              <a:buChar char="●"/>
            </a:pPr>
            <a:r>
              <a:rPr lang="en-US"/>
              <a:t>Modelos de projeto</a:t>
            </a:r>
            <a:endParaRPr/>
          </a:p>
          <a:p>
            <a:pPr indent="-342900" lvl="0" marL="457200" rtl="0" algn="l">
              <a:lnSpc>
                <a:spcPct val="100000"/>
              </a:lnSpc>
              <a:spcBef>
                <a:spcPts val="0"/>
              </a:spcBef>
              <a:spcAft>
                <a:spcPts val="0"/>
              </a:spcAft>
              <a:buSzPts val="1800"/>
              <a:buFont typeface="Roboto"/>
              <a:buChar char="●"/>
            </a:pPr>
            <a:r>
              <a:rPr lang="en-US"/>
              <a:t>Desempenho de validação</a:t>
            </a:r>
            <a:endParaRPr/>
          </a:p>
          <a:p>
            <a:pPr indent="-342900" lvl="0" marL="457200" rtl="0" algn="l">
              <a:lnSpc>
                <a:spcPct val="100000"/>
              </a:lnSpc>
              <a:spcBef>
                <a:spcPts val="0"/>
              </a:spcBef>
              <a:spcAft>
                <a:spcPts val="0"/>
              </a:spcAft>
              <a:buSzPts val="1800"/>
              <a:buFont typeface="Roboto"/>
              <a:buChar char="●"/>
            </a:pPr>
            <a:r>
              <a:rPr lang="en-US"/>
              <a:t>Desempenho do Cliente HTTP</a:t>
            </a:r>
            <a:endParaRPr b="1"/>
          </a:p>
        </p:txBody>
      </p:sp>
      <p:pic>
        <p:nvPicPr>
          <p:cNvPr id="544" name="Google Shape;544;p47"/>
          <p:cNvPicPr preferRelativeResize="0"/>
          <p:nvPr/>
        </p:nvPicPr>
        <p:blipFill rotWithShape="1">
          <a:blip r:embed="rId3">
            <a:alphaModFix/>
          </a:blip>
          <a:srcRect b="0" l="0" r="0" t="0"/>
          <a:stretch/>
        </p:blipFill>
        <p:spPr>
          <a:xfrm>
            <a:off x="8124825" y="6426325"/>
            <a:ext cx="2381250" cy="238125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48" name="Shape 548"/>
        <p:cNvGrpSpPr/>
        <p:nvPr/>
      </p:nvGrpSpPr>
      <p:grpSpPr>
        <a:xfrm>
          <a:off x="0" y="0"/>
          <a:ext cx="0" cy="0"/>
          <a:chOff x="0" y="0"/>
          <a:chExt cx="0" cy="0"/>
        </a:xfrm>
      </p:grpSpPr>
      <p:sp>
        <p:nvSpPr>
          <p:cNvPr id="549" name="Google Shape;549;p48"/>
          <p:cNvSpPr txBox="1"/>
          <p:nvPr>
            <p:ph idx="1" type="body"/>
          </p:nvPr>
        </p:nvSpPr>
        <p:spPr>
          <a:xfrm>
            <a:off x="7764785" y="4427984"/>
            <a:ext cx="6146929" cy="2117812"/>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accent3"/>
              </a:buClr>
              <a:buSzPts val="8200"/>
              <a:buNone/>
            </a:pPr>
            <a:r>
              <a:rPr lang="en-US" sz="5600"/>
              <a:t>Hello World GraphQL</a:t>
            </a:r>
            <a:endParaRPr sz="5600"/>
          </a:p>
        </p:txBody>
      </p:sp>
      <p:sp>
        <p:nvSpPr>
          <p:cNvPr id="550" name="Google Shape;550;p48"/>
          <p:cNvSpPr txBox="1"/>
          <p:nvPr>
            <p:ph idx="3" type="body"/>
          </p:nvPr>
        </p:nvSpPr>
        <p:spPr>
          <a:xfrm>
            <a:off x="7764785" y="3254775"/>
            <a:ext cx="6146929" cy="1173209"/>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2"/>
              </a:buClr>
              <a:buSzPts val="8200"/>
              <a:buNone/>
            </a:pPr>
            <a:r>
              <a:rPr lang="en-US"/>
              <a:t>03</a:t>
            </a:r>
            <a:endParaRPr/>
          </a:p>
        </p:txBody>
      </p:sp>
      <p:pic>
        <p:nvPicPr>
          <p:cNvPr id="551" name="Google Shape;551;p48"/>
          <p:cNvPicPr preferRelativeResize="0"/>
          <p:nvPr/>
        </p:nvPicPr>
        <p:blipFill>
          <a:blip r:embed="rId3">
            <a:alphaModFix/>
          </a:blip>
          <a:stretch>
            <a:fillRect/>
          </a:stretch>
        </p:blipFill>
        <p:spPr>
          <a:xfrm>
            <a:off x="1117025" y="2470725"/>
            <a:ext cx="4231525" cy="423152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55" name="Shape 555"/>
        <p:cNvGrpSpPr/>
        <p:nvPr/>
      </p:nvGrpSpPr>
      <p:grpSpPr>
        <a:xfrm>
          <a:off x="0" y="0"/>
          <a:ext cx="0" cy="0"/>
          <a:chOff x="0" y="0"/>
          <a:chExt cx="0" cy="0"/>
        </a:xfrm>
      </p:grpSpPr>
      <p:sp>
        <p:nvSpPr>
          <p:cNvPr id="556" name="Google Shape;556;p49"/>
          <p:cNvSpPr txBox="1"/>
          <p:nvPr>
            <p:ph idx="2" type="body"/>
          </p:nvPr>
        </p:nvSpPr>
        <p:spPr>
          <a:xfrm>
            <a:off x="1224124" y="1261535"/>
            <a:ext cx="8826300" cy="1266000"/>
          </a:xfrm>
          <a:prstGeom prst="rect">
            <a:avLst/>
          </a:prstGeom>
          <a:noFill/>
          <a:ln>
            <a:noFill/>
          </a:ln>
        </p:spPr>
        <p:txBody>
          <a:bodyPr anchorCtr="0" anchor="t" bIns="45700" lIns="91425" spcFirstLastPara="1" rIns="91425" wrap="square" tIns="45700">
            <a:noAutofit/>
          </a:bodyPr>
          <a:lstStyle/>
          <a:p>
            <a:pPr indent="0" lvl="0" marL="0" rtl="0" algn="l">
              <a:lnSpc>
                <a:spcPct val="112857"/>
              </a:lnSpc>
              <a:spcBef>
                <a:spcPts val="0"/>
              </a:spcBef>
              <a:spcAft>
                <a:spcPts val="0"/>
              </a:spcAft>
              <a:buClr>
                <a:srgbClr val="7F7F7F"/>
              </a:buClr>
              <a:buSzPts val="4200"/>
              <a:buNone/>
            </a:pPr>
            <a:r>
              <a:rPr lang="en-US"/>
              <a:t>Start project...</a:t>
            </a:r>
            <a:endParaRPr/>
          </a:p>
        </p:txBody>
      </p:sp>
      <p:pic>
        <p:nvPicPr>
          <p:cNvPr id="557" name="Google Shape;557;p49"/>
          <p:cNvPicPr preferRelativeResize="0"/>
          <p:nvPr/>
        </p:nvPicPr>
        <p:blipFill>
          <a:blip r:embed="rId3">
            <a:alphaModFix/>
          </a:blip>
          <a:stretch>
            <a:fillRect/>
          </a:stretch>
        </p:blipFill>
        <p:spPr>
          <a:xfrm>
            <a:off x="1224125" y="7041650"/>
            <a:ext cx="1784100" cy="1784100"/>
          </a:xfrm>
          <a:prstGeom prst="rect">
            <a:avLst/>
          </a:prstGeom>
          <a:noFill/>
          <a:ln>
            <a:noFill/>
          </a:ln>
        </p:spPr>
      </p:pic>
      <p:pic>
        <p:nvPicPr>
          <p:cNvPr id="558" name="Google Shape;558;p49"/>
          <p:cNvPicPr preferRelativeResize="0"/>
          <p:nvPr/>
        </p:nvPicPr>
        <p:blipFill>
          <a:blip r:embed="rId4">
            <a:alphaModFix/>
          </a:blip>
          <a:stretch>
            <a:fillRect/>
          </a:stretch>
        </p:blipFill>
        <p:spPr>
          <a:xfrm>
            <a:off x="2473575" y="2937835"/>
            <a:ext cx="6108154" cy="4209315"/>
          </a:xfrm>
          <a:prstGeom prst="rect">
            <a:avLst/>
          </a:prstGeom>
          <a:noFill/>
          <a:ln>
            <a:noFill/>
          </a:ln>
        </p:spPr>
      </p:pic>
      <p:pic>
        <p:nvPicPr>
          <p:cNvPr id="559" name="Google Shape;559;p49"/>
          <p:cNvPicPr preferRelativeResize="0"/>
          <p:nvPr/>
        </p:nvPicPr>
        <p:blipFill>
          <a:blip r:embed="rId5">
            <a:alphaModFix/>
          </a:blip>
          <a:stretch>
            <a:fillRect/>
          </a:stretch>
        </p:blipFill>
        <p:spPr>
          <a:xfrm>
            <a:off x="8124825" y="7093536"/>
            <a:ext cx="2092401" cy="168032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63" name="Shape 563"/>
        <p:cNvGrpSpPr/>
        <p:nvPr/>
      </p:nvGrpSpPr>
      <p:grpSpPr>
        <a:xfrm>
          <a:off x="0" y="0"/>
          <a:ext cx="0" cy="0"/>
          <a:chOff x="0" y="0"/>
          <a:chExt cx="0" cy="0"/>
        </a:xfrm>
      </p:grpSpPr>
      <p:sp>
        <p:nvSpPr>
          <p:cNvPr id="564" name="Google Shape;564;p50"/>
          <p:cNvSpPr txBox="1"/>
          <p:nvPr>
            <p:ph idx="2" type="body"/>
          </p:nvPr>
        </p:nvSpPr>
        <p:spPr>
          <a:xfrm>
            <a:off x="1224124" y="1261535"/>
            <a:ext cx="8826300" cy="1266000"/>
          </a:xfrm>
          <a:prstGeom prst="rect">
            <a:avLst/>
          </a:prstGeom>
          <a:noFill/>
          <a:ln>
            <a:noFill/>
          </a:ln>
        </p:spPr>
        <p:txBody>
          <a:bodyPr anchorCtr="0" anchor="t" bIns="45700" lIns="91425" spcFirstLastPara="1" rIns="91425" wrap="square" tIns="45700">
            <a:noAutofit/>
          </a:bodyPr>
          <a:lstStyle/>
          <a:p>
            <a:pPr indent="0" lvl="0" marL="0" rtl="0" algn="l">
              <a:lnSpc>
                <a:spcPct val="112857"/>
              </a:lnSpc>
              <a:spcBef>
                <a:spcPts val="0"/>
              </a:spcBef>
              <a:spcAft>
                <a:spcPts val="0"/>
              </a:spcAft>
              <a:buClr>
                <a:srgbClr val="7F7F7F"/>
              </a:buClr>
              <a:buSzPts val="4200"/>
              <a:buNone/>
            </a:pPr>
            <a:r>
              <a:rPr lang="en-US"/>
              <a:t>Diferenças GraphQL &amp; Rest</a:t>
            </a:r>
            <a:endParaRPr/>
          </a:p>
        </p:txBody>
      </p:sp>
      <p:pic>
        <p:nvPicPr>
          <p:cNvPr id="565" name="Google Shape;565;p50"/>
          <p:cNvPicPr preferRelativeResize="0"/>
          <p:nvPr/>
        </p:nvPicPr>
        <p:blipFill>
          <a:blip r:embed="rId3">
            <a:alphaModFix/>
          </a:blip>
          <a:stretch>
            <a:fillRect/>
          </a:stretch>
        </p:blipFill>
        <p:spPr>
          <a:xfrm>
            <a:off x="152400" y="2527524"/>
            <a:ext cx="15944849" cy="648587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69" name="Shape 569"/>
        <p:cNvGrpSpPr/>
        <p:nvPr/>
      </p:nvGrpSpPr>
      <p:grpSpPr>
        <a:xfrm>
          <a:off x="0" y="0"/>
          <a:ext cx="0" cy="0"/>
          <a:chOff x="0" y="0"/>
          <a:chExt cx="0" cy="0"/>
        </a:xfrm>
      </p:grpSpPr>
      <p:sp>
        <p:nvSpPr>
          <p:cNvPr id="570" name="Google Shape;570;p51"/>
          <p:cNvSpPr txBox="1"/>
          <p:nvPr>
            <p:ph idx="1" type="body"/>
          </p:nvPr>
        </p:nvSpPr>
        <p:spPr>
          <a:xfrm>
            <a:off x="7764775" y="4427975"/>
            <a:ext cx="7662900" cy="42315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accent3"/>
              </a:buClr>
              <a:buSzPts val="8200"/>
              <a:buNone/>
            </a:pPr>
            <a:r>
              <a:rPr lang="en-US" sz="5600"/>
              <a:t>“Conceitos” : {</a:t>
            </a:r>
            <a:endParaRPr sz="5600"/>
          </a:p>
          <a:p>
            <a:pPr indent="457200" lvl="0" marL="457200" rtl="0" algn="l">
              <a:lnSpc>
                <a:spcPct val="100000"/>
              </a:lnSpc>
              <a:spcBef>
                <a:spcPts val="0"/>
              </a:spcBef>
              <a:spcAft>
                <a:spcPts val="0"/>
              </a:spcAft>
              <a:buClr>
                <a:schemeClr val="accent3"/>
              </a:buClr>
              <a:buSzPts val="8200"/>
              <a:buNone/>
            </a:pPr>
            <a:r>
              <a:rPr lang="en-US" sz="5600"/>
              <a:t>“Query” : “string”</a:t>
            </a:r>
            <a:endParaRPr sz="5600"/>
          </a:p>
          <a:p>
            <a:pPr indent="457200" lvl="0" marL="457200" rtl="0" algn="l">
              <a:lnSpc>
                <a:spcPct val="100000"/>
              </a:lnSpc>
              <a:spcBef>
                <a:spcPts val="0"/>
              </a:spcBef>
              <a:spcAft>
                <a:spcPts val="0"/>
              </a:spcAft>
              <a:buClr>
                <a:schemeClr val="accent3"/>
              </a:buClr>
              <a:buSzPts val="8200"/>
              <a:buNone/>
            </a:pPr>
            <a:r>
              <a:rPr lang="en-US" sz="5600"/>
              <a:t>“Mutations : “string”</a:t>
            </a:r>
            <a:endParaRPr sz="5600"/>
          </a:p>
          <a:p>
            <a:pPr indent="0" lvl="0" marL="0" rtl="0" algn="l">
              <a:lnSpc>
                <a:spcPct val="100000"/>
              </a:lnSpc>
              <a:spcBef>
                <a:spcPts val="0"/>
              </a:spcBef>
              <a:spcAft>
                <a:spcPts val="0"/>
              </a:spcAft>
              <a:buClr>
                <a:schemeClr val="accent3"/>
              </a:buClr>
              <a:buSzPts val="8200"/>
              <a:buNone/>
            </a:pPr>
            <a:r>
              <a:rPr lang="en-US" sz="5600"/>
              <a:t>}</a:t>
            </a:r>
            <a:endParaRPr sz="5600"/>
          </a:p>
          <a:p>
            <a:pPr indent="0" lvl="0" marL="0" rtl="0" algn="l">
              <a:lnSpc>
                <a:spcPct val="100000"/>
              </a:lnSpc>
              <a:spcBef>
                <a:spcPts val="0"/>
              </a:spcBef>
              <a:spcAft>
                <a:spcPts val="0"/>
              </a:spcAft>
              <a:buClr>
                <a:schemeClr val="accent3"/>
              </a:buClr>
              <a:buSzPts val="8200"/>
              <a:buNone/>
            </a:pPr>
            <a:r>
              <a:t/>
            </a:r>
            <a:endParaRPr sz="5600"/>
          </a:p>
        </p:txBody>
      </p:sp>
      <p:sp>
        <p:nvSpPr>
          <p:cNvPr id="571" name="Google Shape;571;p51"/>
          <p:cNvSpPr txBox="1"/>
          <p:nvPr>
            <p:ph idx="3" type="body"/>
          </p:nvPr>
        </p:nvSpPr>
        <p:spPr>
          <a:xfrm>
            <a:off x="7764785" y="3254775"/>
            <a:ext cx="6147000" cy="11733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2"/>
              </a:buClr>
              <a:buSzPts val="8200"/>
              <a:buNone/>
            </a:pPr>
            <a:r>
              <a:rPr lang="en-US"/>
              <a:t>04</a:t>
            </a:r>
            <a:endParaRPr/>
          </a:p>
        </p:txBody>
      </p:sp>
      <p:pic>
        <p:nvPicPr>
          <p:cNvPr id="572" name="Google Shape;572;p51"/>
          <p:cNvPicPr preferRelativeResize="0"/>
          <p:nvPr/>
        </p:nvPicPr>
        <p:blipFill>
          <a:blip r:embed="rId3">
            <a:alphaModFix/>
          </a:blip>
          <a:stretch>
            <a:fillRect/>
          </a:stretch>
        </p:blipFill>
        <p:spPr>
          <a:xfrm>
            <a:off x="1117025" y="2470725"/>
            <a:ext cx="4231525" cy="423152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76" name="Shape 576"/>
        <p:cNvGrpSpPr/>
        <p:nvPr/>
      </p:nvGrpSpPr>
      <p:grpSpPr>
        <a:xfrm>
          <a:off x="0" y="0"/>
          <a:ext cx="0" cy="0"/>
          <a:chOff x="0" y="0"/>
          <a:chExt cx="0" cy="0"/>
        </a:xfrm>
      </p:grpSpPr>
      <p:sp>
        <p:nvSpPr>
          <p:cNvPr id="577" name="Google Shape;577;p52"/>
          <p:cNvSpPr txBox="1"/>
          <p:nvPr>
            <p:ph idx="2" type="body"/>
          </p:nvPr>
        </p:nvSpPr>
        <p:spPr>
          <a:xfrm>
            <a:off x="1224124" y="1261535"/>
            <a:ext cx="8826300" cy="1266000"/>
          </a:xfrm>
          <a:prstGeom prst="rect">
            <a:avLst/>
          </a:prstGeom>
          <a:noFill/>
          <a:ln>
            <a:noFill/>
          </a:ln>
        </p:spPr>
        <p:txBody>
          <a:bodyPr anchorCtr="0" anchor="t" bIns="45700" lIns="91425" spcFirstLastPara="1" rIns="91425" wrap="square" tIns="45700">
            <a:noAutofit/>
          </a:bodyPr>
          <a:lstStyle/>
          <a:p>
            <a:pPr indent="0" lvl="0" marL="0" rtl="0" algn="l">
              <a:lnSpc>
                <a:spcPct val="112857"/>
              </a:lnSpc>
              <a:spcBef>
                <a:spcPts val="0"/>
              </a:spcBef>
              <a:spcAft>
                <a:spcPts val="0"/>
              </a:spcAft>
              <a:buClr>
                <a:srgbClr val="7F7F7F"/>
              </a:buClr>
              <a:buSzPts val="4200"/>
              <a:buNone/>
            </a:pPr>
            <a:r>
              <a:rPr lang="en-US"/>
              <a:t>Query</a:t>
            </a:r>
            <a:endParaRPr/>
          </a:p>
        </p:txBody>
      </p:sp>
      <p:sp>
        <p:nvSpPr>
          <p:cNvPr id="578" name="Google Shape;578;p52"/>
          <p:cNvSpPr txBox="1"/>
          <p:nvPr>
            <p:ph idx="3" type="body"/>
          </p:nvPr>
        </p:nvSpPr>
        <p:spPr>
          <a:xfrm>
            <a:off x="1224125" y="2110250"/>
            <a:ext cx="8826300" cy="2961300"/>
          </a:xfrm>
          <a:prstGeom prst="rect">
            <a:avLst/>
          </a:prstGeom>
          <a:noFill/>
          <a:ln>
            <a:noFill/>
          </a:ln>
        </p:spPr>
        <p:txBody>
          <a:bodyPr anchorCtr="0" anchor="t" bIns="45700" lIns="91425" spcFirstLastPara="1" rIns="91425" wrap="square" tIns="45700">
            <a:noAutofit/>
          </a:bodyPr>
          <a:lstStyle/>
          <a:p>
            <a:pPr indent="0" lvl="0" marL="0" rtl="0" algn="just">
              <a:lnSpc>
                <a:spcPct val="100000"/>
              </a:lnSpc>
              <a:spcBef>
                <a:spcPts val="0"/>
              </a:spcBef>
              <a:spcAft>
                <a:spcPts val="0"/>
              </a:spcAft>
              <a:buNone/>
            </a:pPr>
            <a:r>
              <a:rPr lang="en-US">
                <a:solidFill>
                  <a:srgbClr val="494949"/>
                </a:solidFill>
              </a:rPr>
              <a:t>Query são utilizadas para recuperar recursos do servidor GraphQL. </a:t>
            </a:r>
            <a:endParaRPr>
              <a:solidFill>
                <a:srgbClr val="494949"/>
              </a:solidFill>
            </a:endParaRPr>
          </a:p>
          <a:p>
            <a:pPr indent="0" lvl="0" marL="0" rtl="0" algn="just">
              <a:lnSpc>
                <a:spcPct val="100000"/>
              </a:lnSpc>
              <a:spcBef>
                <a:spcPts val="0"/>
              </a:spcBef>
              <a:spcAft>
                <a:spcPts val="0"/>
              </a:spcAft>
              <a:buNone/>
            </a:pPr>
            <a:r>
              <a:t/>
            </a:r>
            <a:endParaRPr>
              <a:solidFill>
                <a:srgbClr val="494949"/>
              </a:solidFill>
            </a:endParaRPr>
          </a:p>
          <a:p>
            <a:pPr indent="0" lvl="0" marL="0" rtl="0" algn="just">
              <a:lnSpc>
                <a:spcPct val="100000"/>
              </a:lnSpc>
              <a:spcBef>
                <a:spcPts val="0"/>
              </a:spcBef>
              <a:spcAft>
                <a:spcPts val="0"/>
              </a:spcAft>
              <a:buNone/>
            </a:pPr>
            <a:r>
              <a:rPr lang="en-US">
                <a:solidFill>
                  <a:srgbClr val="494949"/>
                </a:solidFill>
              </a:rPr>
              <a:t>Como o próprio nome entrega, se trata de uma operação de consulta. </a:t>
            </a:r>
            <a:endParaRPr>
              <a:solidFill>
                <a:srgbClr val="494949"/>
              </a:solidFill>
            </a:endParaRPr>
          </a:p>
          <a:p>
            <a:pPr indent="0" lvl="0" marL="0" rtl="0" algn="just">
              <a:lnSpc>
                <a:spcPct val="100000"/>
              </a:lnSpc>
              <a:spcBef>
                <a:spcPts val="0"/>
              </a:spcBef>
              <a:spcAft>
                <a:spcPts val="0"/>
              </a:spcAft>
              <a:buNone/>
            </a:pPr>
            <a:r>
              <a:t/>
            </a:r>
            <a:endParaRPr>
              <a:solidFill>
                <a:srgbClr val="494949"/>
              </a:solidFill>
            </a:endParaRPr>
          </a:p>
          <a:p>
            <a:pPr indent="0" lvl="0" marL="0" rtl="0" algn="just">
              <a:lnSpc>
                <a:spcPct val="100000"/>
              </a:lnSpc>
              <a:spcBef>
                <a:spcPts val="0"/>
              </a:spcBef>
              <a:spcAft>
                <a:spcPts val="0"/>
              </a:spcAft>
              <a:buNone/>
            </a:pPr>
            <a:r>
              <a:rPr lang="en-US">
                <a:solidFill>
                  <a:srgbClr val="494949"/>
                </a:solidFill>
              </a:rPr>
              <a:t>As query são como types especiais para o GraphQL, já que elas definem operações.</a:t>
            </a:r>
            <a:endParaRPr>
              <a:solidFill>
                <a:srgbClr val="494949"/>
              </a:solidFill>
            </a:endParaRPr>
          </a:p>
        </p:txBody>
      </p:sp>
      <p:sp>
        <p:nvSpPr>
          <p:cNvPr id="579" name="Google Shape;579;p52"/>
          <p:cNvSpPr txBox="1"/>
          <p:nvPr>
            <p:ph idx="2" type="body"/>
          </p:nvPr>
        </p:nvSpPr>
        <p:spPr>
          <a:xfrm>
            <a:off x="1224124" y="3975535"/>
            <a:ext cx="8826300" cy="1266000"/>
          </a:xfrm>
          <a:prstGeom prst="rect">
            <a:avLst/>
          </a:prstGeom>
          <a:noFill/>
          <a:ln>
            <a:noFill/>
          </a:ln>
        </p:spPr>
        <p:txBody>
          <a:bodyPr anchorCtr="0" anchor="t" bIns="45700" lIns="91425" spcFirstLastPara="1" rIns="91425" wrap="square" tIns="45700">
            <a:noAutofit/>
          </a:bodyPr>
          <a:lstStyle/>
          <a:p>
            <a:pPr indent="0" lvl="0" marL="0" rtl="0" algn="l">
              <a:lnSpc>
                <a:spcPct val="112857"/>
              </a:lnSpc>
              <a:spcBef>
                <a:spcPts val="0"/>
              </a:spcBef>
              <a:spcAft>
                <a:spcPts val="0"/>
              </a:spcAft>
              <a:buClr>
                <a:srgbClr val="7F7F7F"/>
              </a:buClr>
              <a:buSzPts val="4200"/>
              <a:buNone/>
            </a:pPr>
            <a:r>
              <a:rPr lang="en-US"/>
              <a:t>Mutation</a:t>
            </a:r>
            <a:endParaRPr/>
          </a:p>
          <a:p>
            <a:pPr indent="0" lvl="0" marL="0" rtl="0" algn="l">
              <a:lnSpc>
                <a:spcPct val="112857"/>
              </a:lnSpc>
              <a:spcBef>
                <a:spcPts val="0"/>
              </a:spcBef>
              <a:spcAft>
                <a:spcPts val="0"/>
              </a:spcAft>
              <a:buClr>
                <a:srgbClr val="7F7F7F"/>
              </a:buClr>
              <a:buSzPts val="4200"/>
              <a:buNone/>
            </a:pPr>
            <a:r>
              <a:t/>
            </a:r>
            <a:endParaRPr/>
          </a:p>
        </p:txBody>
      </p:sp>
      <p:sp>
        <p:nvSpPr>
          <p:cNvPr id="580" name="Google Shape;580;p52"/>
          <p:cNvSpPr txBox="1"/>
          <p:nvPr>
            <p:ph idx="3" type="body"/>
          </p:nvPr>
        </p:nvSpPr>
        <p:spPr>
          <a:xfrm>
            <a:off x="1224125" y="4743300"/>
            <a:ext cx="8826300" cy="2961300"/>
          </a:xfrm>
          <a:prstGeom prst="rect">
            <a:avLst/>
          </a:prstGeom>
          <a:noFill/>
          <a:ln>
            <a:noFill/>
          </a:ln>
        </p:spPr>
        <p:txBody>
          <a:bodyPr anchorCtr="0" anchor="t" bIns="45700" lIns="91425" spcFirstLastPara="1" rIns="91425" wrap="square" tIns="45700">
            <a:noAutofit/>
          </a:bodyPr>
          <a:lstStyle/>
          <a:p>
            <a:pPr indent="0" lvl="0" marL="0" rtl="0" algn="just">
              <a:lnSpc>
                <a:spcPct val="170000"/>
              </a:lnSpc>
              <a:spcBef>
                <a:spcPts val="1900"/>
              </a:spcBef>
              <a:spcAft>
                <a:spcPts val="0"/>
              </a:spcAft>
              <a:buNone/>
            </a:pPr>
            <a:r>
              <a:rPr lang="en-US">
                <a:solidFill>
                  <a:srgbClr val="494949"/>
                </a:solidFill>
              </a:rPr>
              <a:t>No caso da mutations são utilizadas quando desejamos alterar dados em nossa API. Uma inserção, por exemplo, deveria ser uma mutation em uma API GraphQL.</a:t>
            </a:r>
            <a:endParaRPr>
              <a:solidFill>
                <a:srgbClr val="494949"/>
              </a:solidFill>
            </a:endParaRPr>
          </a:p>
          <a:p>
            <a:pPr indent="0" lvl="0" marL="0" rtl="0" algn="just">
              <a:lnSpc>
                <a:spcPct val="170000"/>
              </a:lnSpc>
              <a:spcBef>
                <a:spcPts val="1900"/>
              </a:spcBef>
              <a:spcAft>
                <a:spcPts val="0"/>
              </a:spcAft>
              <a:buClr>
                <a:schemeClr val="dk1"/>
              </a:buClr>
              <a:buSzPts val="1100"/>
              <a:buFont typeface="Arial"/>
              <a:buNone/>
            </a:pPr>
            <a:r>
              <a:rPr lang="en-US">
                <a:solidFill>
                  <a:srgbClr val="494949"/>
                </a:solidFill>
              </a:rPr>
              <a:t>A definição de uma mutation é feita de maneira muito similar a de uma query, com exceção de que elas são definidas em um objeto especial chamado mutation (ao invés de ser definido no objeto query).</a:t>
            </a:r>
            <a:endParaRPr>
              <a:solidFill>
                <a:srgbClr val="494949"/>
              </a:solidFill>
            </a:endParaRPr>
          </a:p>
          <a:p>
            <a:pPr indent="0" lvl="0" marL="0" rtl="0" algn="l">
              <a:lnSpc>
                <a:spcPct val="100000"/>
              </a:lnSpc>
              <a:spcBef>
                <a:spcPts val="1900"/>
              </a:spcBef>
              <a:spcAft>
                <a:spcPts val="0"/>
              </a:spcAft>
              <a:buNone/>
            </a:pPr>
            <a:r>
              <a:t/>
            </a:r>
            <a:endParaRPr b="1"/>
          </a:p>
        </p:txBody>
      </p:sp>
    </p:spTree>
  </p:cSld>
  <p:clrMapOvr>
    <a:masterClrMapping/>
  </p:clrMapOvr>
</p:sld>
</file>

<file path=ppt/theme/theme1.xml><?xml version="1.0" encoding="utf-8"?>
<a:theme xmlns:a="http://schemas.openxmlformats.org/drawingml/2006/main" xmlns:r="http://schemas.openxmlformats.org/officeDocument/2006/relationships" name="1_Personalizar design">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Tema do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