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 showSpecialPlsOnTitleSld="0">
  <p:sldMasterIdLst>
    <p:sldMasterId id="214748365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6858000" cx="9144000"/>
  <p:notesSz cx="6858000" cy="9144000"/>
  <p:embeddedFontLst>
    <p:embeddedFont>
      <p:font typeface="Roboto Slab"/>
      <p:regular r:id="rId24"/>
      <p:bold r:id="rId25"/>
    </p:embeddedFont>
    <p:embeddedFont>
      <p:font typeface="Montserrat"/>
      <p:regular r:id="rId26"/>
      <p:bold r:id="rId27"/>
      <p:italic r:id="rId28"/>
      <p:boldItalic r:id="rId29"/>
    </p:embeddedFont>
    <p:embeddedFont>
      <p:font typeface="Source Sans Pro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RobotoSlab-regular.fntdata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Montserrat-regular.fntdata"/><Relationship Id="rId25" Type="http://schemas.openxmlformats.org/officeDocument/2006/relationships/font" Target="fonts/RobotoSlab-bold.fntdata"/><Relationship Id="rId28" Type="http://schemas.openxmlformats.org/officeDocument/2006/relationships/font" Target="fonts/Montserrat-italic.fntdata"/><Relationship Id="rId27" Type="http://schemas.openxmlformats.org/officeDocument/2006/relationships/font" Target="fonts/Montserrat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Montserrat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SourceSansPro-bold.fntdata"/><Relationship Id="rId30" Type="http://schemas.openxmlformats.org/officeDocument/2006/relationships/font" Target="fonts/SourceSansPro-regular.fntdata"/><Relationship Id="rId11" Type="http://schemas.openxmlformats.org/officeDocument/2006/relationships/slide" Target="slides/slide6.xml"/><Relationship Id="rId33" Type="http://schemas.openxmlformats.org/officeDocument/2006/relationships/font" Target="fonts/SourceSansPro-boldItalic.fntdata"/><Relationship Id="rId10" Type="http://schemas.openxmlformats.org/officeDocument/2006/relationships/slide" Target="slides/slide5.xml"/><Relationship Id="rId32" Type="http://schemas.openxmlformats.org/officeDocument/2006/relationships/font" Target="fonts/SourceSansPro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" name="Google Shape;6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" name="Google Shape;7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" name="Google Shape;10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" name="Google Shape;14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" name="Google Shape;151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568db7da90_0_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" name="Google Shape;158;g568db7da90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568db7da90_0_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5" name="Google Shape;165;g568db7da90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568db7da90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2" name="Google Shape;172;g568db7da9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568db7da90_0_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9" name="Google Shape;179;g568db7da90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568db7da90_0_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g568db7da90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568db7da90_0_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3" name="Google Shape;193;g568db7da90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568db7da90_0_4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0" name="Google Shape;200;g568db7da90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568db7da90_0_4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7" name="Google Shape;207;g568db7da90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700185" y="1360350"/>
            <a:ext cx="5807400" cy="15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1EA"/>
              </a:buClr>
              <a:buSzPts val="6000"/>
              <a:buNone/>
              <a:defRPr b="1" sz="6000">
                <a:solidFill>
                  <a:srgbClr val="0091EA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1EA"/>
              </a:buClr>
              <a:buSzPts val="6000"/>
              <a:buNone/>
              <a:defRPr b="1" sz="6000">
                <a:solidFill>
                  <a:srgbClr val="0091EA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1EA"/>
              </a:buClr>
              <a:buSzPts val="6000"/>
              <a:buNone/>
              <a:defRPr b="1" sz="6000">
                <a:solidFill>
                  <a:srgbClr val="0091EA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1EA"/>
              </a:buClr>
              <a:buSzPts val="6000"/>
              <a:buNone/>
              <a:defRPr b="1" sz="6000">
                <a:solidFill>
                  <a:srgbClr val="0091EA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1EA"/>
              </a:buClr>
              <a:buSzPts val="6000"/>
              <a:buNone/>
              <a:defRPr b="1" sz="6000">
                <a:solidFill>
                  <a:srgbClr val="0091EA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1EA"/>
              </a:buClr>
              <a:buSzPts val="6000"/>
              <a:buNone/>
              <a:defRPr b="1" sz="6000">
                <a:solidFill>
                  <a:srgbClr val="0091EA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1EA"/>
              </a:buClr>
              <a:buSzPts val="6000"/>
              <a:buNone/>
              <a:defRPr b="1" sz="6000">
                <a:solidFill>
                  <a:srgbClr val="0091EA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1EA"/>
              </a:buClr>
              <a:buSzPts val="6000"/>
              <a:buNone/>
              <a:defRPr b="1" sz="6000">
                <a:solidFill>
                  <a:srgbClr val="0091EA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1EA"/>
              </a:buClr>
              <a:buSzPts val="6000"/>
              <a:buNone/>
              <a:defRPr b="1" sz="6000">
                <a:solidFill>
                  <a:srgbClr val="0091EA"/>
                </a:solidFill>
              </a:defRPr>
            </a:lvl9pPr>
          </a:lstStyle>
          <a:p/>
        </p:txBody>
      </p:sp>
      <p:sp>
        <p:nvSpPr>
          <p:cNvPr id="11" name="Google Shape;11;p2"/>
          <p:cNvSpPr/>
          <p:nvPr/>
        </p:nvSpPr>
        <p:spPr>
          <a:xfrm>
            <a:off x="6897625" y="6199950"/>
            <a:ext cx="126900" cy="126900"/>
          </a:xfrm>
          <a:prstGeom prst="ellipse">
            <a:avLst/>
          </a:prstGeom>
          <a:solidFill>
            <a:srgbClr val="0091E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2"/>
          <p:cNvSpPr/>
          <p:nvPr/>
        </p:nvSpPr>
        <p:spPr>
          <a:xfrm>
            <a:off x="7454375" y="5638800"/>
            <a:ext cx="126900" cy="126900"/>
          </a:xfrm>
          <a:prstGeom prst="ellipse">
            <a:avLst/>
          </a:prstGeom>
          <a:solidFill>
            <a:srgbClr val="0091E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2"/>
          <p:cNvSpPr/>
          <p:nvPr/>
        </p:nvSpPr>
        <p:spPr>
          <a:xfrm>
            <a:off x="8827727" y="4597554"/>
            <a:ext cx="75900" cy="75900"/>
          </a:xfrm>
          <a:prstGeom prst="ellipse">
            <a:avLst/>
          </a:prstGeom>
          <a:solidFill>
            <a:srgbClr val="0091E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2"/>
          <p:cNvSpPr/>
          <p:nvPr/>
        </p:nvSpPr>
        <p:spPr>
          <a:xfrm>
            <a:off x="8677050" y="6577875"/>
            <a:ext cx="126900" cy="126900"/>
          </a:xfrm>
          <a:prstGeom prst="ellipse">
            <a:avLst/>
          </a:prstGeom>
          <a:solidFill>
            <a:srgbClr val="0091E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2"/>
          <p:cNvSpPr/>
          <p:nvPr/>
        </p:nvSpPr>
        <p:spPr>
          <a:xfrm>
            <a:off x="2972225" y="633400"/>
            <a:ext cx="126900" cy="126900"/>
          </a:xfrm>
          <a:prstGeom prst="ellipse">
            <a:avLst/>
          </a:prstGeom>
          <a:solidFill>
            <a:srgbClr val="0091E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2"/>
          <p:cNvSpPr/>
          <p:nvPr/>
        </p:nvSpPr>
        <p:spPr>
          <a:xfrm>
            <a:off x="579635" y="3373479"/>
            <a:ext cx="126900" cy="126900"/>
          </a:xfrm>
          <a:prstGeom prst="ellipse">
            <a:avLst/>
          </a:prstGeom>
          <a:solidFill>
            <a:srgbClr val="0091E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2"/>
          <p:cNvSpPr/>
          <p:nvPr/>
        </p:nvSpPr>
        <p:spPr>
          <a:xfrm>
            <a:off x="311843" y="791518"/>
            <a:ext cx="126900" cy="126900"/>
          </a:xfrm>
          <a:prstGeom prst="ellipse">
            <a:avLst/>
          </a:prstGeom>
          <a:solidFill>
            <a:srgbClr val="0091E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2"/>
          <p:cNvSpPr/>
          <p:nvPr/>
        </p:nvSpPr>
        <p:spPr>
          <a:xfrm>
            <a:off x="626322" y="1339872"/>
            <a:ext cx="253800" cy="253800"/>
          </a:xfrm>
          <a:prstGeom prst="ellipse">
            <a:avLst/>
          </a:prstGeom>
          <a:noFill/>
          <a:ln cap="flat" cmpd="sng" w="19050">
            <a:solidFill>
              <a:srgbClr val="0091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2"/>
          <p:cNvSpPr/>
          <p:nvPr/>
        </p:nvSpPr>
        <p:spPr>
          <a:xfrm>
            <a:off x="8104500" y="4963100"/>
            <a:ext cx="190200" cy="190500"/>
          </a:xfrm>
          <a:prstGeom prst="ellipse">
            <a:avLst/>
          </a:prstGeom>
          <a:noFill/>
          <a:ln cap="flat" cmpd="sng" w="19050">
            <a:solidFill>
              <a:srgbClr val="0091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2"/>
          <p:cNvSpPr/>
          <p:nvPr/>
        </p:nvSpPr>
        <p:spPr>
          <a:xfrm>
            <a:off x="8803950" y="5654657"/>
            <a:ext cx="190200" cy="190500"/>
          </a:xfrm>
          <a:prstGeom prst="ellipse">
            <a:avLst/>
          </a:prstGeom>
          <a:noFill/>
          <a:ln cap="flat" cmpd="sng" w="19050">
            <a:solidFill>
              <a:srgbClr val="0091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2"/>
          <p:cNvSpPr/>
          <p:nvPr/>
        </p:nvSpPr>
        <p:spPr>
          <a:xfrm>
            <a:off x="196310" y="1990890"/>
            <a:ext cx="75900" cy="75900"/>
          </a:xfrm>
          <a:prstGeom prst="ellipse">
            <a:avLst/>
          </a:prstGeom>
          <a:solidFill>
            <a:srgbClr val="0091E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2"/>
          <p:cNvSpPr/>
          <p:nvPr/>
        </p:nvSpPr>
        <p:spPr>
          <a:xfrm>
            <a:off x="1738050" y="271322"/>
            <a:ext cx="253800" cy="253800"/>
          </a:xfrm>
          <a:prstGeom prst="ellipse">
            <a:avLst/>
          </a:prstGeom>
          <a:noFill/>
          <a:ln cap="flat" cmpd="sng" w="19050">
            <a:solidFill>
              <a:srgbClr val="0091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2"/>
          <p:cNvSpPr/>
          <p:nvPr/>
        </p:nvSpPr>
        <p:spPr>
          <a:xfrm>
            <a:off x="771659" y="2504485"/>
            <a:ext cx="75900" cy="75900"/>
          </a:xfrm>
          <a:prstGeom prst="ellipse">
            <a:avLst/>
          </a:prstGeom>
          <a:solidFill>
            <a:srgbClr val="0091E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2"/>
          <p:cNvSpPr/>
          <p:nvPr/>
        </p:nvSpPr>
        <p:spPr>
          <a:xfrm>
            <a:off x="4271584" y="474825"/>
            <a:ext cx="75900" cy="75900"/>
          </a:xfrm>
          <a:prstGeom prst="ellipse">
            <a:avLst/>
          </a:prstGeom>
          <a:solidFill>
            <a:srgbClr val="0091E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2"/>
          <p:cNvSpPr/>
          <p:nvPr/>
        </p:nvSpPr>
        <p:spPr>
          <a:xfrm>
            <a:off x="7729213" y="6127438"/>
            <a:ext cx="253800" cy="254100"/>
          </a:xfrm>
          <a:prstGeom prst="ellipse">
            <a:avLst/>
          </a:prstGeom>
          <a:noFill/>
          <a:ln cap="flat" cmpd="sng" w="19050">
            <a:solidFill>
              <a:srgbClr val="0091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 txBox="1"/>
          <p:nvPr>
            <p:ph type="title"/>
          </p:nvPr>
        </p:nvSpPr>
        <p:spPr>
          <a:xfrm>
            <a:off x="786150" y="410826"/>
            <a:ext cx="7571700" cy="936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28" name="Google Shape;28;p3"/>
          <p:cNvSpPr txBox="1"/>
          <p:nvPr>
            <p:ph idx="1" type="body"/>
          </p:nvPr>
        </p:nvSpPr>
        <p:spPr>
          <a:xfrm>
            <a:off x="786137" y="1600200"/>
            <a:ext cx="3675300" cy="49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937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Char char="◎"/>
              <a:defRPr sz="2600"/>
            </a:lvl1pPr>
            <a:lvl2pPr indent="-3937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2pPr>
            <a:lvl3pPr indent="-3937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◉"/>
              <a:defRPr sz="2600"/>
            </a:lvl3pPr>
            <a:lvl4pPr indent="-3937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4pPr>
            <a:lvl5pPr indent="-3937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5pPr>
            <a:lvl6pPr indent="-3937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■"/>
              <a:defRPr sz="2600"/>
            </a:lvl6pPr>
            <a:lvl7pPr indent="-3937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7pPr>
            <a:lvl8pPr indent="-3937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8pPr>
            <a:lvl9pPr indent="-3937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■"/>
              <a:defRPr sz="2600"/>
            </a:lvl9pPr>
          </a:lstStyle>
          <a:p/>
        </p:txBody>
      </p:sp>
      <p:sp>
        <p:nvSpPr>
          <p:cNvPr id="29" name="Google Shape;29;p3"/>
          <p:cNvSpPr txBox="1"/>
          <p:nvPr>
            <p:ph idx="2" type="body"/>
          </p:nvPr>
        </p:nvSpPr>
        <p:spPr>
          <a:xfrm>
            <a:off x="4682659" y="1600200"/>
            <a:ext cx="3675300" cy="49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937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Char char="◎"/>
              <a:defRPr sz="2600"/>
            </a:lvl1pPr>
            <a:lvl2pPr indent="-3937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2pPr>
            <a:lvl3pPr indent="-3937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◉"/>
              <a:defRPr sz="2600"/>
            </a:lvl3pPr>
            <a:lvl4pPr indent="-3937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4pPr>
            <a:lvl5pPr indent="-3937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5pPr>
            <a:lvl6pPr indent="-3937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■"/>
              <a:defRPr sz="2600"/>
            </a:lvl6pPr>
            <a:lvl7pPr indent="-3937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7pPr>
            <a:lvl8pPr indent="-3937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8pPr>
            <a:lvl9pPr indent="-3937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■"/>
              <a:defRPr sz="2600"/>
            </a:lvl9pPr>
          </a:lstStyle>
          <a:p/>
        </p:txBody>
      </p:sp>
      <p:sp>
        <p:nvSpPr>
          <p:cNvPr id="30" name="Google Shape;30;p3"/>
          <p:cNvSpPr txBox="1"/>
          <p:nvPr>
            <p:ph idx="12" type="sldNum"/>
          </p:nvPr>
        </p:nvSpPr>
        <p:spPr>
          <a:xfrm>
            <a:off x="8404384" y="6333134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8404384" y="6333134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TITLE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ctrTitle"/>
          </p:nvPr>
        </p:nvSpPr>
        <p:spPr>
          <a:xfrm>
            <a:off x="1546025" y="2034925"/>
            <a:ext cx="5832600" cy="1546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9pPr>
          </a:lstStyle>
          <a:p/>
        </p:txBody>
      </p:sp>
      <p:sp>
        <p:nvSpPr>
          <p:cNvPr id="35" name="Google Shape;35;p5"/>
          <p:cNvSpPr txBox="1"/>
          <p:nvPr>
            <p:ph idx="1" type="subTitle"/>
          </p:nvPr>
        </p:nvSpPr>
        <p:spPr>
          <a:xfrm>
            <a:off x="1546025" y="3710548"/>
            <a:ext cx="5832600" cy="10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D8B"/>
              </a:buClr>
              <a:buSzPts val="3000"/>
              <a:buNone/>
              <a:defRPr>
                <a:solidFill>
                  <a:srgbClr val="607D8B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D8B"/>
              </a:buClr>
              <a:buSzPts val="3000"/>
              <a:buNone/>
              <a:defRPr sz="3000">
                <a:solidFill>
                  <a:srgbClr val="607D8B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D8B"/>
              </a:buClr>
              <a:buSzPts val="3000"/>
              <a:buNone/>
              <a:defRPr sz="3000">
                <a:solidFill>
                  <a:srgbClr val="607D8B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D8B"/>
              </a:buClr>
              <a:buSzPts val="3000"/>
              <a:buNone/>
              <a:defRPr sz="3000">
                <a:solidFill>
                  <a:srgbClr val="607D8B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D8B"/>
              </a:buClr>
              <a:buSzPts val="3000"/>
              <a:buNone/>
              <a:defRPr sz="3000">
                <a:solidFill>
                  <a:srgbClr val="607D8B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D8B"/>
              </a:buClr>
              <a:buSzPts val="3000"/>
              <a:buNone/>
              <a:defRPr sz="3000">
                <a:solidFill>
                  <a:srgbClr val="607D8B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D8B"/>
              </a:buClr>
              <a:buSzPts val="3000"/>
              <a:buNone/>
              <a:defRPr sz="3000">
                <a:solidFill>
                  <a:srgbClr val="607D8B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D8B"/>
              </a:buClr>
              <a:buSzPts val="3000"/>
              <a:buNone/>
              <a:defRPr sz="3000">
                <a:solidFill>
                  <a:srgbClr val="607D8B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D8B"/>
              </a:buClr>
              <a:buSzPts val="3000"/>
              <a:buNone/>
              <a:defRPr sz="3000">
                <a:solidFill>
                  <a:srgbClr val="607D8B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">
  <p:cSld name="TITLE_1_1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nnections-05.png" id="37" name="Google Shape;37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 rot="10800000">
            <a:off x="5945" y="0"/>
            <a:ext cx="913210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6"/>
          <p:cNvSpPr txBox="1"/>
          <p:nvPr>
            <p:ph idx="1" type="body"/>
          </p:nvPr>
        </p:nvSpPr>
        <p:spPr>
          <a:xfrm>
            <a:off x="1215300" y="2501400"/>
            <a:ext cx="6713400" cy="10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572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63238"/>
              </a:buClr>
              <a:buSzPts val="3600"/>
              <a:buChar char="◎"/>
              <a:defRPr i="1" sz="3600"/>
            </a:lvl1pPr>
            <a:lvl2pPr indent="-45720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3600"/>
              <a:buChar char="○"/>
              <a:defRPr i="1" sz="3600"/>
            </a:lvl2pPr>
            <a:lvl3pPr indent="-45720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3600"/>
              <a:buChar char="◉"/>
              <a:defRPr i="1" sz="3600"/>
            </a:lvl3pPr>
            <a:lvl4pPr indent="-45720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3600"/>
              <a:buChar char="●"/>
              <a:defRPr i="1" sz="3600"/>
            </a:lvl4pPr>
            <a:lvl5pPr indent="-45720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3600"/>
              <a:buChar char="○"/>
              <a:defRPr i="1" sz="3600"/>
            </a:lvl5pPr>
            <a:lvl6pPr indent="-457200" lvl="5" marL="2743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3600"/>
              <a:buChar char="■"/>
              <a:defRPr i="1" sz="3600"/>
            </a:lvl6pPr>
            <a:lvl7pPr indent="-457200" lvl="6" marL="3200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3600"/>
              <a:buChar char="●"/>
              <a:defRPr i="1" sz="3600"/>
            </a:lvl7pPr>
            <a:lvl8pPr indent="-457200" lvl="7" marL="3657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3600"/>
              <a:buChar char="○"/>
              <a:defRPr i="1" sz="3600"/>
            </a:lvl8pPr>
            <a:lvl9pPr indent="-457200" lvl="8" marL="411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3600"/>
              <a:buChar char="■"/>
              <a:defRPr i="1" sz="3600"/>
            </a:lvl9pPr>
          </a:lstStyle>
          <a:p/>
        </p:txBody>
      </p:sp>
      <p:grpSp>
        <p:nvGrpSpPr>
          <p:cNvPr id="39" name="Google Shape;39;p6"/>
          <p:cNvGrpSpPr/>
          <p:nvPr/>
        </p:nvGrpSpPr>
        <p:grpSpPr>
          <a:xfrm>
            <a:off x="3593400" y="1074285"/>
            <a:ext cx="1957200" cy="1093200"/>
            <a:chOff x="3593400" y="1760085"/>
            <a:chExt cx="1957200" cy="1093200"/>
          </a:xfrm>
        </p:grpSpPr>
        <p:sp>
          <p:nvSpPr>
            <p:cNvPr id="40" name="Google Shape;40;p6"/>
            <p:cNvSpPr txBox="1"/>
            <p:nvPr/>
          </p:nvSpPr>
          <p:spPr>
            <a:xfrm>
              <a:off x="3593400" y="1872097"/>
              <a:ext cx="1957200" cy="87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0"/>
                <a:buFont typeface="Arial"/>
                <a:buNone/>
              </a:pPr>
              <a:r>
                <a:rPr b="1" i="0" lang="en" sz="6000" u="none" cap="none" strike="noStrike">
                  <a:solidFill>
                    <a:srgbClr val="0091EA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“</a:t>
              </a:r>
              <a:endParaRPr b="1" i="0" sz="60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1" name="Google Shape;41;p6"/>
            <p:cNvSpPr/>
            <p:nvPr/>
          </p:nvSpPr>
          <p:spPr>
            <a:xfrm>
              <a:off x="4025400" y="1760085"/>
              <a:ext cx="1093200" cy="1093200"/>
            </a:xfrm>
            <a:prstGeom prst="ellipse">
              <a:avLst/>
            </a:prstGeom>
            <a:noFill/>
            <a:ln cap="flat" cmpd="sng" w="9525">
              <a:solidFill>
                <a:srgbClr val="CFD8DC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6"/>
            <p:cNvSpPr/>
            <p:nvPr/>
          </p:nvSpPr>
          <p:spPr>
            <a:xfrm>
              <a:off x="4190700" y="1925385"/>
              <a:ext cx="762600" cy="762600"/>
            </a:xfrm>
            <a:prstGeom prst="ellipse">
              <a:avLst/>
            </a:prstGeom>
            <a:noFill/>
            <a:ln cap="flat" cmpd="sng" w="19050">
              <a:solidFill>
                <a:srgbClr val="CFD8D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43" name="Google Shape;43;p6"/>
          <p:cNvCxnSpPr>
            <a:endCxn id="41" idx="1"/>
          </p:cNvCxnSpPr>
          <p:nvPr/>
        </p:nvCxnSpPr>
        <p:spPr>
          <a:xfrm>
            <a:off x="3742095" y="871980"/>
            <a:ext cx="443400" cy="362400"/>
          </a:xfrm>
          <a:prstGeom prst="straightConnector1">
            <a:avLst/>
          </a:prstGeom>
          <a:noFill/>
          <a:ln cap="flat" cmpd="sng" w="9525">
            <a:solidFill>
              <a:srgbClr val="CFD8D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4" name="Google Shape;44;p6"/>
          <p:cNvCxnSpPr/>
          <p:nvPr/>
        </p:nvCxnSpPr>
        <p:spPr>
          <a:xfrm rot="10800000">
            <a:off x="4114800" y="269685"/>
            <a:ext cx="457200" cy="804600"/>
          </a:xfrm>
          <a:prstGeom prst="straightConnector1">
            <a:avLst/>
          </a:prstGeom>
          <a:noFill/>
          <a:ln cap="flat" cmpd="sng" w="9525">
            <a:solidFill>
              <a:srgbClr val="CFD8D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5" name="Google Shape;45;p6"/>
          <p:cNvCxnSpPr/>
          <p:nvPr/>
        </p:nvCxnSpPr>
        <p:spPr>
          <a:xfrm flipH="1" rot="10800000">
            <a:off x="4749075" y="753125"/>
            <a:ext cx="95100" cy="348900"/>
          </a:xfrm>
          <a:prstGeom prst="straightConnector1">
            <a:avLst/>
          </a:prstGeom>
          <a:noFill/>
          <a:ln cap="flat" cmpd="sng" w="9525">
            <a:solidFill>
              <a:srgbClr val="CFD8D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-87" y="6333125"/>
            <a:ext cx="91440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" type="tx">
  <p:cSld name="TITLE_AND_BOD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/>
          <p:nvPr>
            <p:ph type="title"/>
          </p:nvPr>
        </p:nvSpPr>
        <p:spPr>
          <a:xfrm>
            <a:off x="786150" y="410826"/>
            <a:ext cx="7571700" cy="936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" type="body"/>
          </p:nvPr>
        </p:nvSpPr>
        <p:spPr>
          <a:xfrm>
            <a:off x="786150" y="1682267"/>
            <a:ext cx="7571700" cy="47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191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Char char="◎"/>
              <a:defRPr/>
            </a:lvl1pPr>
            <a:lvl2pPr indent="-3810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◉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8404384" y="6333134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">
  <p:cSld name="TITLE_AND_TWO_COLUMNS_1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786150" y="410826"/>
            <a:ext cx="7571700" cy="936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786150" y="1600200"/>
            <a:ext cx="2419800" cy="49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55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◎"/>
              <a:defRPr sz="2000"/>
            </a:lvl1pPr>
            <a:lvl2pPr indent="-355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55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◉"/>
              <a:defRPr sz="2000"/>
            </a:lvl3pPr>
            <a:lvl4pPr indent="-355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3329992" y="1600200"/>
            <a:ext cx="2419800" cy="49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55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◎"/>
              <a:defRPr sz="2000"/>
            </a:lvl1pPr>
            <a:lvl2pPr indent="-355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55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◉"/>
              <a:defRPr sz="2000"/>
            </a:lvl3pPr>
            <a:lvl4pPr indent="-355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55" name="Google Shape;55;p8"/>
          <p:cNvSpPr txBox="1"/>
          <p:nvPr>
            <p:ph idx="3" type="body"/>
          </p:nvPr>
        </p:nvSpPr>
        <p:spPr>
          <a:xfrm>
            <a:off x="5873834" y="1600200"/>
            <a:ext cx="2419800" cy="49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55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◎"/>
              <a:defRPr sz="2000"/>
            </a:lvl1pPr>
            <a:lvl2pPr indent="-355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55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◉"/>
              <a:defRPr sz="2000"/>
            </a:lvl3pPr>
            <a:lvl4pPr indent="-355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56" name="Google Shape;56;p8"/>
          <p:cNvSpPr txBox="1"/>
          <p:nvPr>
            <p:ph idx="12" type="sldNum"/>
          </p:nvPr>
        </p:nvSpPr>
        <p:spPr>
          <a:xfrm>
            <a:off x="8404384" y="6333134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/>
          <p:nvPr>
            <p:ph type="title"/>
          </p:nvPr>
        </p:nvSpPr>
        <p:spPr>
          <a:xfrm>
            <a:off x="786150" y="410826"/>
            <a:ext cx="7571700" cy="936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2" type="sldNum"/>
          </p:nvPr>
        </p:nvSpPr>
        <p:spPr>
          <a:xfrm>
            <a:off x="8404384" y="6333134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complete pattern">
  <p:cSld name="BLANK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/>
          <p:nvPr/>
        </p:nvSpPr>
        <p:spPr>
          <a:xfrm>
            <a:off x="-26550" y="-19800"/>
            <a:ext cx="9197100" cy="6897600"/>
          </a:xfrm>
          <a:prstGeom prst="rect">
            <a:avLst/>
          </a:prstGeom>
          <a:solidFill>
            <a:srgbClr val="CFD8DC">
              <a:alpha val="4901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0"/>
          <p:cNvSpPr txBox="1"/>
          <p:nvPr>
            <p:ph idx="12" type="sldNum"/>
          </p:nvPr>
        </p:nvSpPr>
        <p:spPr>
          <a:xfrm>
            <a:off x="8404384" y="6333134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457200" y="5407123"/>
            <a:ext cx="8229600" cy="4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65" name="Google Shape;65;p11"/>
          <p:cNvSpPr txBox="1"/>
          <p:nvPr>
            <p:ph idx="12" type="sldNum"/>
          </p:nvPr>
        </p:nvSpPr>
        <p:spPr>
          <a:xfrm>
            <a:off x="-92" y="6333125"/>
            <a:ext cx="91440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86150" y="410826"/>
            <a:ext cx="7571700" cy="936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1EA"/>
              </a:buClr>
              <a:buSzPts val="2000"/>
              <a:buFont typeface="Roboto Slab"/>
              <a:buNone/>
              <a:defRPr b="0" i="0" sz="2000" u="none" cap="none" strike="noStrike">
                <a:solidFill>
                  <a:srgbClr val="0091EA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1EA"/>
              </a:buClr>
              <a:buSzPts val="2000"/>
              <a:buFont typeface="Roboto Slab"/>
              <a:buNone/>
              <a:defRPr b="0" i="0" sz="2000" u="none" cap="none" strike="noStrike">
                <a:solidFill>
                  <a:srgbClr val="0091EA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1EA"/>
              </a:buClr>
              <a:buSzPts val="2000"/>
              <a:buFont typeface="Roboto Slab"/>
              <a:buNone/>
              <a:defRPr b="0" i="0" sz="2000" u="none" cap="none" strike="noStrike">
                <a:solidFill>
                  <a:srgbClr val="0091EA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1EA"/>
              </a:buClr>
              <a:buSzPts val="2000"/>
              <a:buFont typeface="Roboto Slab"/>
              <a:buNone/>
              <a:defRPr b="0" i="0" sz="2000" u="none" cap="none" strike="noStrike">
                <a:solidFill>
                  <a:srgbClr val="0091EA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1EA"/>
              </a:buClr>
              <a:buSzPts val="2000"/>
              <a:buFont typeface="Roboto Slab"/>
              <a:buNone/>
              <a:defRPr b="0" i="0" sz="2000" u="none" cap="none" strike="noStrike">
                <a:solidFill>
                  <a:srgbClr val="0091EA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1EA"/>
              </a:buClr>
              <a:buSzPts val="2000"/>
              <a:buFont typeface="Roboto Slab"/>
              <a:buNone/>
              <a:defRPr b="0" i="0" sz="2000" u="none" cap="none" strike="noStrike">
                <a:solidFill>
                  <a:srgbClr val="0091EA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1EA"/>
              </a:buClr>
              <a:buSzPts val="2000"/>
              <a:buFont typeface="Roboto Slab"/>
              <a:buNone/>
              <a:defRPr b="0" i="0" sz="2000" u="none" cap="none" strike="noStrike">
                <a:solidFill>
                  <a:srgbClr val="0091EA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1EA"/>
              </a:buClr>
              <a:buSzPts val="2000"/>
              <a:buFont typeface="Roboto Slab"/>
              <a:buNone/>
              <a:defRPr b="0" i="0" sz="2000" u="none" cap="none" strike="noStrike">
                <a:solidFill>
                  <a:srgbClr val="0091EA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1EA"/>
              </a:buClr>
              <a:buSzPts val="2000"/>
              <a:buFont typeface="Roboto Slab"/>
              <a:buNone/>
              <a:defRPr b="0" i="0" sz="2000" u="none" cap="none" strike="noStrike">
                <a:solidFill>
                  <a:srgbClr val="0091EA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86150" y="1682267"/>
            <a:ext cx="7571700" cy="47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191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FD8DC"/>
              </a:buClr>
              <a:buSzPts val="3000"/>
              <a:buFont typeface="Source Sans Pro"/>
              <a:buChar char="◎"/>
              <a:defRPr b="0" i="0" sz="3000" u="none" cap="none" strike="noStrik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810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2400"/>
              <a:buFont typeface="Source Sans Pro"/>
              <a:buChar char="○"/>
              <a:defRPr b="0" i="0" sz="2400" u="none" cap="none" strike="noStrik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2400"/>
              <a:buFont typeface="Source Sans Pro"/>
              <a:buChar char="◉"/>
              <a:defRPr b="0" i="0" sz="2400" u="none" cap="none" strike="noStrik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●"/>
              <a:defRPr b="0" i="0" sz="1800" u="none" cap="none" strike="noStrik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○"/>
              <a:defRPr b="0" i="0" sz="1800" u="none" cap="none" strike="noStrik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■"/>
              <a:defRPr b="0" i="0" sz="1800" u="none" cap="none" strike="noStrik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●"/>
              <a:defRPr b="0" i="0" sz="1800" u="none" cap="none" strike="noStrik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○"/>
              <a:defRPr b="0" i="0" sz="1800" u="none" cap="none" strike="noStrik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■"/>
              <a:defRPr b="0" i="0" sz="1800" u="none" cap="none" strike="noStrik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04384" y="6333134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latin typeface="Roboto Slab"/>
              <a:ea typeface="Roboto Slab"/>
              <a:cs typeface="Roboto Slab"/>
              <a:sym typeface="Roboto Slab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hyperlink" Target="mailto:micheltraub@gmail.com" TargetMode="External"/><Relationship Id="rId4" Type="http://schemas.openxmlformats.org/officeDocument/2006/relationships/hyperlink" Target="https://www.linkedin.com/in/micheltrau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2"/>
          <p:cNvSpPr txBox="1"/>
          <p:nvPr>
            <p:ph type="ctrTitle"/>
          </p:nvPr>
        </p:nvSpPr>
        <p:spPr>
          <a:xfrm>
            <a:off x="1367450" y="2133600"/>
            <a:ext cx="6847200" cy="15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" sz="4000">
                <a:solidFill>
                  <a:srgbClr val="002060"/>
                </a:solidFill>
              </a:rPr>
              <a:t>Como criar um perfil internacional de destaque para conquista de um emprego no exterior</a:t>
            </a:r>
            <a:endParaRPr sz="400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/>
          <p:nvPr/>
        </p:nvSpPr>
        <p:spPr>
          <a:xfrm>
            <a:off x="5865747" y="3416025"/>
            <a:ext cx="1820700" cy="1820700"/>
          </a:xfrm>
          <a:prstGeom prst="ellipse">
            <a:avLst/>
          </a:prstGeom>
          <a:noFill/>
          <a:ln cap="flat" cmpd="sng" w="9525">
            <a:solidFill>
              <a:srgbClr val="CFD8DC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3"/>
          <p:cNvSpPr txBox="1"/>
          <p:nvPr>
            <p:ph idx="4294967295" type="ctrTitle"/>
          </p:nvPr>
        </p:nvSpPr>
        <p:spPr>
          <a:xfrm>
            <a:off x="1637500" y="587125"/>
            <a:ext cx="5642100" cy="1546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1EA"/>
              </a:buClr>
              <a:buSzPts val="2000"/>
              <a:buFont typeface="Roboto Slab"/>
              <a:buNone/>
            </a:pPr>
            <a:r>
              <a:rPr b="1" lang="en" sz="6000">
                <a:solidFill>
                  <a:srgbClr val="00B0F0"/>
                </a:solidFill>
              </a:rPr>
              <a:t>Prazer</a:t>
            </a:r>
            <a:r>
              <a:rPr b="1" i="0" lang="en" sz="6000" u="none" cap="none" strike="noStrike">
                <a:solidFill>
                  <a:srgbClr val="00B0F0"/>
                </a:solidFill>
                <a:latin typeface="Roboto Slab"/>
                <a:ea typeface="Roboto Slab"/>
                <a:cs typeface="Roboto Slab"/>
                <a:sym typeface="Roboto Slab"/>
              </a:rPr>
              <a:t>!</a:t>
            </a:r>
            <a:endParaRPr b="1" i="0" sz="6000" u="none" cap="none" strike="noStrike">
              <a:solidFill>
                <a:srgbClr val="00B0F0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77" name="Google Shape;77;p13"/>
          <p:cNvSpPr txBox="1"/>
          <p:nvPr>
            <p:ph idx="4294967295" type="subTitle"/>
          </p:nvPr>
        </p:nvSpPr>
        <p:spPr>
          <a:xfrm>
            <a:off x="1637500" y="1881750"/>
            <a:ext cx="5642100" cy="10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FD8DC"/>
              </a:buClr>
              <a:buSzPts val="3000"/>
              <a:buFont typeface="Source Sans Pro"/>
              <a:buNone/>
            </a:pPr>
            <a:r>
              <a:rPr b="1" lang="en" sz="3600"/>
              <a:t>Michel L. Traub</a:t>
            </a:r>
            <a:endParaRPr b="1" i="0" sz="3600" u="none" cap="none" strike="noStrike">
              <a:solidFill>
                <a:srgbClr val="263238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78" name="Google Shape;78;p13"/>
          <p:cNvPicPr preferRelativeResize="0"/>
          <p:nvPr/>
        </p:nvPicPr>
        <p:blipFill rotWithShape="1">
          <a:blip r:embed="rId4">
            <a:alphaModFix/>
          </a:blip>
          <a:srcRect b="8409" l="0" r="0" t="8409"/>
          <a:stretch/>
        </p:blipFill>
        <p:spPr>
          <a:xfrm>
            <a:off x="6745573" y="268348"/>
            <a:ext cx="1865400" cy="1865400"/>
          </a:xfrm>
          <a:prstGeom prst="ellipse">
            <a:avLst/>
          </a:prstGeom>
          <a:noFill/>
          <a:ln>
            <a:noFill/>
          </a:ln>
        </p:spPr>
      </p:pic>
      <p:cxnSp>
        <p:nvCxnSpPr>
          <p:cNvPr id="79" name="Google Shape;79;p13"/>
          <p:cNvCxnSpPr/>
          <p:nvPr/>
        </p:nvCxnSpPr>
        <p:spPr>
          <a:xfrm>
            <a:off x="6939075" y="5244825"/>
            <a:ext cx="145800" cy="567600"/>
          </a:xfrm>
          <a:prstGeom prst="straightConnector1">
            <a:avLst/>
          </a:prstGeom>
          <a:noFill/>
          <a:ln cap="flat" cmpd="sng" w="9525">
            <a:solidFill>
              <a:srgbClr val="CFD8D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0" name="Google Shape;80;p13"/>
          <p:cNvCxnSpPr/>
          <p:nvPr/>
        </p:nvCxnSpPr>
        <p:spPr>
          <a:xfrm>
            <a:off x="7419812" y="4970090"/>
            <a:ext cx="289500" cy="396300"/>
          </a:xfrm>
          <a:prstGeom prst="straightConnector1">
            <a:avLst/>
          </a:prstGeom>
          <a:noFill/>
          <a:ln cap="flat" cmpd="sng" w="9525">
            <a:solidFill>
              <a:srgbClr val="CFD8D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1" name="Google Shape;81;p13"/>
          <p:cNvCxnSpPr/>
          <p:nvPr/>
        </p:nvCxnSpPr>
        <p:spPr>
          <a:xfrm>
            <a:off x="7636225" y="4669275"/>
            <a:ext cx="802500" cy="259500"/>
          </a:xfrm>
          <a:prstGeom prst="straightConnector1">
            <a:avLst/>
          </a:prstGeom>
          <a:noFill/>
          <a:ln cap="flat" cmpd="sng" w="9525">
            <a:solidFill>
              <a:srgbClr val="CFD8D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2" name="Google Shape;82;p13"/>
          <p:cNvSpPr txBox="1"/>
          <p:nvPr>
            <p:ph idx="12" type="sldNum"/>
          </p:nvPr>
        </p:nvSpPr>
        <p:spPr>
          <a:xfrm>
            <a:off x="8404384" y="6333134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3" name="Google Shape;83;p13"/>
          <p:cNvSpPr txBox="1"/>
          <p:nvPr>
            <p:ph idx="4294967295" type="body"/>
          </p:nvPr>
        </p:nvSpPr>
        <p:spPr>
          <a:xfrm>
            <a:off x="1637500" y="2981075"/>
            <a:ext cx="6150300" cy="32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◎"/>
            </a:pPr>
            <a:r>
              <a:rPr lang="en" sz="2400"/>
              <a:t>15 anos de </a:t>
            </a:r>
            <a:r>
              <a:rPr lang="en" sz="2400"/>
              <a:t>experiência em TI</a:t>
            </a:r>
            <a:endParaRPr sz="24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◎"/>
            </a:pPr>
            <a:r>
              <a:rPr lang="en" sz="2400"/>
              <a:t>+</a:t>
            </a:r>
            <a:r>
              <a:rPr lang="en" sz="2400"/>
              <a:t> 20 </a:t>
            </a:r>
            <a:r>
              <a:rPr lang="en" sz="2400"/>
              <a:t>países visitados</a:t>
            </a:r>
            <a:endParaRPr sz="24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◎"/>
            </a:pPr>
            <a:r>
              <a:rPr lang="en" sz="2400"/>
              <a:t>Morei em Israel, Europa e Canadá</a:t>
            </a:r>
            <a:endParaRPr sz="24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◎"/>
            </a:pPr>
            <a:r>
              <a:rPr lang="en" sz="2400"/>
              <a:t>Startup acelerada no Canadá</a:t>
            </a:r>
            <a:endParaRPr sz="24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◎"/>
            </a:pPr>
            <a:r>
              <a:rPr lang="en" sz="2400"/>
              <a:t>Trabalho remoto para VanHack</a:t>
            </a:r>
            <a:endParaRPr sz="24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◎"/>
            </a:pPr>
            <a:r>
              <a:rPr lang="en" sz="2400"/>
              <a:t>Indo de mala e cuia para Montreal</a:t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None/>
            </a:pPr>
            <a:r>
              <a:t/>
            </a:r>
            <a:endParaRPr sz="2600"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None/>
            </a:pPr>
            <a:r>
              <a:rPr lang="en" sz="2600"/>
              <a:t>micheltraub@gmail.com</a:t>
            </a:r>
            <a:endParaRPr sz="2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4"/>
          <p:cNvSpPr/>
          <p:nvPr/>
        </p:nvSpPr>
        <p:spPr>
          <a:xfrm>
            <a:off x="4860600" y="1212825"/>
            <a:ext cx="2470200" cy="2470200"/>
          </a:xfrm>
          <a:prstGeom prst="ellipse">
            <a:avLst/>
          </a:prstGeom>
          <a:noFill/>
          <a:ln cap="flat" cmpd="sng" w="9525">
            <a:solidFill>
              <a:srgbClr val="CFD8DC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4"/>
          <p:cNvSpPr txBox="1"/>
          <p:nvPr>
            <p:ph idx="4294967295" type="ctrTitle"/>
          </p:nvPr>
        </p:nvSpPr>
        <p:spPr>
          <a:xfrm>
            <a:off x="533400" y="1882525"/>
            <a:ext cx="4015800" cy="1546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1EA"/>
              </a:buClr>
              <a:buSzPts val="2000"/>
              <a:buFont typeface="Roboto Slab"/>
              <a:buNone/>
            </a:pPr>
            <a:r>
              <a:rPr b="1" lang="en" sz="6000">
                <a:solidFill>
                  <a:srgbClr val="00B0F0"/>
                </a:solidFill>
              </a:rPr>
              <a:t>Como começar?</a:t>
            </a:r>
            <a:endParaRPr b="1" i="0" sz="6000" u="none" cap="none" strike="noStrike">
              <a:solidFill>
                <a:srgbClr val="00B0F0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90" name="Google Shape;90;p14"/>
          <p:cNvSpPr txBox="1"/>
          <p:nvPr>
            <p:ph idx="4294967295" type="subTitle"/>
          </p:nvPr>
        </p:nvSpPr>
        <p:spPr>
          <a:xfrm>
            <a:off x="533400" y="3405748"/>
            <a:ext cx="4015800" cy="10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FD8DC"/>
              </a:buClr>
              <a:buSzPts val="3000"/>
              <a:buFont typeface="Source Sans Pro"/>
              <a:buNone/>
            </a:pPr>
            <a:r>
              <a:rPr lang="en"/>
              <a:t>Independente da estratégia é necessário um perfil internacional de destaque </a:t>
            </a:r>
            <a:endParaRPr b="0" i="0" sz="3000" u="none" cap="none" strike="noStrike">
              <a:solidFill>
                <a:srgbClr val="263238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91" name="Google Shape;91;p14"/>
          <p:cNvCxnSpPr/>
          <p:nvPr/>
        </p:nvCxnSpPr>
        <p:spPr>
          <a:xfrm flipH="1" rot="10800000">
            <a:off x="6282450" y="705375"/>
            <a:ext cx="121500" cy="518700"/>
          </a:xfrm>
          <a:prstGeom prst="straightConnector1">
            <a:avLst/>
          </a:prstGeom>
          <a:noFill/>
          <a:ln cap="flat" cmpd="sng" w="9525">
            <a:solidFill>
              <a:srgbClr val="CFD8D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2" name="Google Shape;92;p14"/>
          <p:cNvCxnSpPr/>
          <p:nvPr/>
        </p:nvCxnSpPr>
        <p:spPr>
          <a:xfrm flipH="1">
            <a:off x="7133575" y="1483475"/>
            <a:ext cx="332400" cy="267600"/>
          </a:xfrm>
          <a:prstGeom prst="straightConnector1">
            <a:avLst/>
          </a:prstGeom>
          <a:noFill/>
          <a:ln cap="flat" cmpd="sng" w="9525">
            <a:solidFill>
              <a:srgbClr val="CFD8D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3" name="Google Shape;93;p14"/>
          <p:cNvCxnSpPr>
            <a:endCxn id="88" idx="6"/>
          </p:cNvCxnSpPr>
          <p:nvPr/>
        </p:nvCxnSpPr>
        <p:spPr>
          <a:xfrm flipH="1">
            <a:off x="7330800" y="2440125"/>
            <a:ext cx="1124100" cy="7800"/>
          </a:xfrm>
          <a:prstGeom prst="straightConnector1">
            <a:avLst/>
          </a:prstGeom>
          <a:noFill/>
          <a:ln cap="flat" cmpd="sng" w="9525">
            <a:solidFill>
              <a:srgbClr val="CFD8D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4" name="Google Shape;94;p14"/>
          <p:cNvSpPr/>
          <p:nvPr/>
        </p:nvSpPr>
        <p:spPr>
          <a:xfrm>
            <a:off x="5057825" y="1410050"/>
            <a:ext cx="2075700" cy="2075700"/>
          </a:xfrm>
          <a:prstGeom prst="ellipse">
            <a:avLst/>
          </a:prstGeom>
          <a:noFill/>
          <a:ln cap="flat" cmpd="sng" w="19050">
            <a:solidFill>
              <a:srgbClr val="CFD8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4"/>
          <p:cNvSpPr txBox="1"/>
          <p:nvPr>
            <p:ph idx="12" type="sldNum"/>
          </p:nvPr>
        </p:nvSpPr>
        <p:spPr>
          <a:xfrm>
            <a:off x="8404384" y="6333134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96" name="Google Shape;96;p14"/>
          <p:cNvGrpSpPr/>
          <p:nvPr/>
        </p:nvGrpSpPr>
        <p:grpSpPr>
          <a:xfrm>
            <a:off x="5615678" y="1907354"/>
            <a:ext cx="960054" cy="1081122"/>
            <a:chOff x="576250" y="4319400"/>
            <a:chExt cx="442075" cy="442050"/>
          </a:xfrm>
        </p:grpSpPr>
        <p:sp>
          <p:nvSpPr>
            <p:cNvPr id="97" name="Google Shape;97;p14"/>
            <p:cNvSpPr/>
            <p:nvPr/>
          </p:nvSpPr>
          <p:spPr>
            <a:xfrm>
              <a:off x="576250" y="4319400"/>
              <a:ext cx="442075" cy="442050"/>
            </a:xfrm>
            <a:custGeom>
              <a:rect b="b" l="l" r="r" t="t"/>
              <a:pathLst>
                <a:path extrusionOk="0" fill="none" h="17682" w="17683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cap="rnd" cmpd="sng" w="12175">
              <a:solidFill>
                <a:srgbClr val="0091E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14"/>
            <p:cNvSpPr/>
            <p:nvPr/>
          </p:nvSpPr>
          <p:spPr>
            <a:xfrm>
              <a:off x="595725" y="4668875"/>
              <a:ext cx="73100" cy="73100"/>
            </a:xfrm>
            <a:custGeom>
              <a:rect b="b" l="l" r="r" t="t"/>
              <a:pathLst>
                <a:path extrusionOk="0" fill="none" h="2924" w="2924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cap="rnd" cmpd="sng" w="12175">
              <a:solidFill>
                <a:srgbClr val="0091E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14"/>
            <p:cNvSpPr/>
            <p:nvPr/>
          </p:nvSpPr>
          <p:spPr>
            <a:xfrm>
              <a:off x="652350" y="4711500"/>
              <a:ext cx="46925" cy="46925"/>
            </a:xfrm>
            <a:custGeom>
              <a:rect b="b" l="l" r="r" t="t"/>
              <a:pathLst>
                <a:path extrusionOk="0" fill="none" h="1877" w="1877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cap="rnd" cmpd="sng" w="12175">
              <a:solidFill>
                <a:srgbClr val="0091E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14"/>
            <p:cNvSpPr/>
            <p:nvPr/>
          </p:nvSpPr>
          <p:spPr>
            <a:xfrm>
              <a:off x="579300" y="4638450"/>
              <a:ext cx="46900" cy="46900"/>
            </a:xfrm>
            <a:custGeom>
              <a:rect b="b" l="l" r="r" t="t"/>
              <a:pathLst>
                <a:path extrusionOk="0" fill="none" h="1876" w="1876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cap="rnd" cmpd="sng" w="12175">
              <a:solidFill>
                <a:srgbClr val="0091E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5"/>
          <p:cNvSpPr txBox="1"/>
          <p:nvPr>
            <p:ph type="title"/>
          </p:nvPr>
        </p:nvSpPr>
        <p:spPr>
          <a:xfrm>
            <a:off x="786150" y="410826"/>
            <a:ext cx="7571700" cy="936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">
                <a:solidFill>
                  <a:srgbClr val="00B0F0"/>
                </a:solidFill>
              </a:rPr>
              <a:t>Algumas maneiras</a:t>
            </a:r>
            <a:endParaRPr>
              <a:solidFill>
                <a:srgbClr val="00B0F0"/>
              </a:solidFill>
            </a:endParaRPr>
          </a:p>
        </p:txBody>
      </p:sp>
      <p:sp>
        <p:nvSpPr>
          <p:cNvPr id="106" name="Google Shape;106;p15"/>
          <p:cNvSpPr txBox="1"/>
          <p:nvPr>
            <p:ph idx="1" type="body"/>
          </p:nvPr>
        </p:nvSpPr>
        <p:spPr>
          <a:xfrm>
            <a:off x="786150" y="1600200"/>
            <a:ext cx="2419800" cy="49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rPr b="1" lang="en"/>
              <a:t>Empreendendo</a:t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rPr lang="en"/>
              <a:t>Abrindo uma empresa em outro país, ou uma filial de seu negócio, ou ainda participando de algum programa internacionalização como aceleração e/ou incubação de empresas.</a:t>
            </a:r>
            <a:endParaRPr/>
          </a:p>
        </p:txBody>
      </p:sp>
      <p:sp>
        <p:nvSpPr>
          <p:cNvPr id="107" name="Google Shape;107;p15"/>
          <p:cNvSpPr txBox="1"/>
          <p:nvPr>
            <p:ph idx="2" type="body"/>
          </p:nvPr>
        </p:nvSpPr>
        <p:spPr>
          <a:xfrm>
            <a:off x="3329992" y="1600200"/>
            <a:ext cx="2419800" cy="49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rPr b="1" lang="en"/>
              <a:t>Trabalho remoto*</a:t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rPr lang="en"/>
              <a:t>Pegando algum(ns) “job(s)” como freelancer ou contractor em projetos com tempo limitado, ou então, conseguindo um contrato com uma empresa de fora para trabalhar remotamente.</a:t>
            </a:r>
            <a:endParaRPr/>
          </a:p>
        </p:txBody>
      </p:sp>
      <p:sp>
        <p:nvSpPr>
          <p:cNvPr id="108" name="Google Shape;108;p15"/>
          <p:cNvSpPr txBox="1"/>
          <p:nvPr>
            <p:ph idx="3" type="body"/>
          </p:nvPr>
        </p:nvSpPr>
        <p:spPr>
          <a:xfrm>
            <a:off x="5873834" y="1600200"/>
            <a:ext cx="2419800" cy="49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rPr b="1" lang="en"/>
              <a:t>Emprego em outro país*</a:t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rPr lang="en"/>
              <a:t>Conseguir que uma empresa de fora do país te contrate fazendo o </a:t>
            </a:r>
            <a:r>
              <a:rPr lang="en"/>
              <a:t>patrocínio</a:t>
            </a:r>
            <a:r>
              <a:rPr lang="en"/>
              <a:t> do seu visto, ou conseguindo migrar para um </a:t>
            </a:r>
            <a:r>
              <a:rPr lang="en"/>
              <a:t>país</a:t>
            </a:r>
            <a:r>
              <a:rPr lang="en"/>
              <a:t> e aí então </a:t>
            </a:r>
            <a:r>
              <a:rPr lang="en"/>
              <a:t>conseguir</a:t>
            </a:r>
            <a:r>
              <a:rPr lang="en"/>
              <a:t> um emprego regular.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sp>
        <p:nvSpPr>
          <p:cNvPr id="109" name="Google Shape;109;p15"/>
          <p:cNvSpPr txBox="1"/>
          <p:nvPr>
            <p:ph idx="12" type="sldNum"/>
          </p:nvPr>
        </p:nvSpPr>
        <p:spPr>
          <a:xfrm>
            <a:off x="8404384" y="6333134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/>
          <p:nvPr/>
        </p:nvSpPr>
        <p:spPr>
          <a:xfrm>
            <a:off x="5453575" y="3177700"/>
            <a:ext cx="3329100" cy="3329100"/>
          </a:xfrm>
          <a:prstGeom prst="ellipse">
            <a:avLst/>
          </a:prstGeom>
          <a:noFill/>
          <a:ln cap="flat" cmpd="sng" w="9525">
            <a:solidFill>
              <a:srgbClr val="ECEFF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en" sz="2400">
                <a:solidFill>
                  <a:srgbClr val="00B0F0"/>
                </a:solidFill>
                <a:latin typeface="Roboto Slab"/>
                <a:ea typeface="Roboto Slab"/>
                <a:cs typeface="Roboto Slab"/>
                <a:sym typeface="Roboto Slab"/>
              </a:rPr>
              <a:t>Defina sua estratégia</a:t>
            </a:r>
            <a:endParaRPr b="1" i="0" sz="2400" u="none" cap="none" strike="noStrike">
              <a:solidFill>
                <a:srgbClr val="00B0F0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Dedique tempo e se prepare</a:t>
            </a:r>
            <a:endParaRPr b="0" i="0" sz="2400" u="none" cap="none" strike="noStrike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115" name="Google Shape;115;p16"/>
          <p:cNvSpPr txBox="1"/>
          <p:nvPr>
            <p:ph idx="12" type="sldNum"/>
          </p:nvPr>
        </p:nvSpPr>
        <p:spPr>
          <a:xfrm>
            <a:off x="8404384" y="6333134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apa_linea_n-01.png" id="120" name="Google Shape;120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1118616"/>
            <a:ext cx="9144000" cy="4620768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7"/>
          <p:cNvSpPr txBox="1"/>
          <p:nvPr>
            <p:ph type="title"/>
          </p:nvPr>
        </p:nvSpPr>
        <p:spPr>
          <a:xfrm>
            <a:off x="786150" y="181726"/>
            <a:ext cx="7571700" cy="936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">
                <a:solidFill>
                  <a:srgbClr val="00B0F0"/>
                </a:solidFill>
              </a:rPr>
              <a:t>Onde quero ir?</a:t>
            </a:r>
            <a:endParaRPr>
              <a:solidFill>
                <a:srgbClr val="00B0F0"/>
              </a:solidFill>
            </a:endParaRPr>
          </a:p>
        </p:txBody>
      </p:sp>
      <p:grpSp>
        <p:nvGrpSpPr>
          <p:cNvPr id="122" name="Google Shape;122;p17"/>
          <p:cNvGrpSpPr/>
          <p:nvPr/>
        </p:nvGrpSpPr>
        <p:grpSpPr>
          <a:xfrm>
            <a:off x="724273" y="2585914"/>
            <a:ext cx="240435" cy="240435"/>
            <a:chOff x="3683125" y="481100"/>
            <a:chExt cx="270000" cy="270000"/>
          </a:xfrm>
        </p:grpSpPr>
        <p:sp>
          <p:nvSpPr>
            <p:cNvPr id="123" name="Google Shape;123;p17"/>
            <p:cNvSpPr/>
            <p:nvPr/>
          </p:nvSpPr>
          <p:spPr>
            <a:xfrm>
              <a:off x="3683125" y="481100"/>
              <a:ext cx="270000" cy="270000"/>
            </a:xfrm>
            <a:prstGeom prst="ellipse">
              <a:avLst/>
            </a:prstGeom>
            <a:noFill/>
            <a:ln cap="flat" cmpd="sng" w="28575">
              <a:solidFill>
                <a:srgbClr val="0091E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17"/>
            <p:cNvSpPr/>
            <p:nvPr/>
          </p:nvSpPr>
          <p:spPr>
            <a:xfrm>
              <a:off x="3737075" y="535050"/>
              <a:ext cx="162000" cy="162000"/>
            </a:xfrm>
            <a:prstGeom prst="ellipse">
              <a:avLst/>
            </a:prstGeom>
            <a:solidFill>
              <a:srgbClr val="0091E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5" name="Google Shape;125;p17"/>
          <p:cNvGrpSpPr/>
          <p:nvPr/>
        </p:nvGrpSpPr>
        <p:grpSpPr>
          <a:xfrm>
            <a:off x="1908398" y="2147689"/>
            <a:ext cx="240435" cy="240435"/>
            <a:chOff x="3683125" y="481100"/>
            <a:chExt cx="270000" cy="270000"/>
          </a:xfrm>
        </p:grpSpPr>
        <p:sp>
          <p:nvSpPr>
            <p:cNvPr id="126" name="Google Shape;126;p17"/>
            <p:cNvSpPr/>
            <p:nvPr/>
          </p:nvSpPr>
          <p:spPr>
            <a:xfrm>
              <a:off x="3683125" y="481100"/>
              <a:ext cx="270000" cy="270000"/>
            </a:xfrm>
            <a:prstGeom prst="ellipse">
              <a:avLst/>
            </a:prstGeom>
            <a:noFill/>
            <a:ln cap="flat" cmpd="sng" w="28575">
              <a:solidFill>
                <a:srgbClr val="0091E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17"/>
            <p:cNvSpPr/>
            <p:nvPr/>
          </p:nvSpPr>
          <p:spPr>
            <a:xfrm>
              <a:off x="3737075" y="535050"/>
              <a:ext cx="162000" cy="162000"/>
            </a:xfrm>
            <a:prstGeom prst="ellipse">
              <a:avLst/>
            </a:prstGeom>
            <a:solidFill>
              <a:srgbClr val="0091E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8" name="Google Shape;128;p17"/>
          <p:cNvGrpSpPr/>
          <p:nvPr/>
        </p:nvGrpSpPr>
        <p:grpSpPr>
          <a:xfrm>
            <a:off x="3781698" y="1981439"/>
            <a:ext cx="240435" cy="240435"/>
            <a:chOff x="3683125" y="481100"/>
            <a:chExt cx="270000" cy="270000"/>
          </a:xfrm>
        </p:grpSpPr>
        <p:sp>
          <p:nvSpPr>
            <p:cNvPr id="129" name="Google Shape;129;p17"/>
            <p:cNvSpPr/>
            <p:nvPr/>
          </p:nvSpPr>
          <p:spPr>
            <a:xfrm>
              <a:off x="3683125" y="481100"/>
              <a:ext cx="270000" cy="270000"/>
            </a:xfrm>
            <a:prstGeom prst="ellipse">
              <a:avLst/>
            </a:prstGeom>
            <a:noFill/>
            <a:ln cap="flat" cmpd="sng" w="28575">
              <a:solidFill>
                <a:srgbClr val="0091E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17"/>
            <p:cNvSpPr/>
            <p:nvPr/>
          </p:nvSpPr>
          <p:spPr>
            <a:xfrm>
              <a:off x="3737075" y="535050"/>
              <a:ext cx="162000" cy="162000"/>
            </a:xfrm>
            <a:prstGeom prst="ellipse">
              <a:avLst/>
            </a:prstGeom>
            <a:solidFill>
              <a:srgbClr val="0091E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1" name="Google Shape;131;p17"/>
          <p:cNvGrpSpPr/>
          <p:nvPr/>
        </p:nvGrpSpPr>
        <p:grpSpPr>
          <a:xfrm>
            <a:off x="7598473" y="2585914"/>
            <a:ext cx="240435" cy="240435"/>
            <a:chOff x="3683125" y="481100"/>
            <a:chExt cx="270000" cy="270000"/>
          </a:xfrm>
        </p:grpSpPr>
        <p:sp>
          <p:nvSpPr>
            <p:cNvPr id="132" name="Google Shape;132;p17"/>
            <p:cNvSpPr/>
            <p:nvPr/>
          </p:nvSpPr>
          <p:spPr>
            <a:xfrm>
              <a:off x="3683125" y="481100"/>
              <a:ext cx="270000" cy="270000"/>
            </a:xfrm>
            <a:prstGeom prst="ellipse">
              <a:avLst/>
            </a:prstGeom>
            <a:noFill/>
            <a:ln cap="flat" cmpd="sng" w="28575">
              <a:solidFill>
                <a:srgbClr val="0091E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17"/>
            <p:cNvSpPr/>
            <p:nvPr/>
          </p:nvSpPr>
          <p:spPr>
            <a:xfrm>
              <a:off x="3737075" y="535050"/>
              <a:ext cx="162000" cy="162000"/>
            </a:xfrm>
            <a:prstGeom prst="ellipse">
              <a:avLst/>
            </a:prstGeom>
            <a:solidFill>
              <a:srgbClr val="0091E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4" name="Google Shape;134;p17"/>
          <p:cNvGrpSpPr/>
          <p:nvPr/>
        </p:nvGrpSpPr>
        <p:grpSpPr>
          <a:xfrm>
            <a:off x="3689273" y="2388114"/>
            <a:ext cx="240435" cy="240435"/>
            <a:chOff x="3683125" y="481100"/>
            <a:chExt cx="270000" cy="270000"/>
          </a:xfrm>
        </p:grpSpPr>
        <p:sp>
          <p:nvSpPr>
            <p:cNvPr id="135" name="Google Shape;135;p17"/>
            <p:cNvSpPr/>
            <p:nvPr/>
          </p:nvSpPr>
          <p:spPr>
            <a:xfrm>
              <a:off x="3683125" y="481100"/>
              <a:ext cx="270000" cy="270000"/>
            </a:xfrm>
            <a:prstGeom prst="ellipse">
              <a:avLst/>
            </a:prstGeom>
            <a:noFill/>
            <a:ln cap="flat" cmpd="sng" w="28575">
              <a:solidFill>
                <a:srgbClr val="0091E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17"/>
            <p:cNvSpPr/>
            <p:nvPr/>
          </p:nvSpPr>
          <p:spPr>
            <a:xfrm>
              <a:off x="3737075" y="535050"/>
              <a:ext cx="162000" cy="162000"/>
            </a:xfrm>
            <a:prstGeom prst="ellipse">
              <a:avLst/>
            </a:prstGeom>
            <a:solidFill>
              <a:srgbClr val="0091E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7" name="Google Shape;137;p17"/>
          <p:cNvGrpSpPr/>
          <p:nvPr/>
        </p:nvGrpSpPr>
        <p:grpSpPr>
          <a:xfrm>
            <a:off x="7838898" y="4734389"/>
            <a:ext cx="240435" cy="240435"/>
            <a:chOff x="3683125" y="481100"/>
            <a:chExt cx="270000" cy="270000"/>
          </a:xfrm>
        </p:grpSpPr>
        <p:sp>
          <p:nvSpPr>
            <p:cNvPr id="138" name="Google Shape;138;p17"/>
            <p:cNvSpPr/>
            <p:nvPr/>
          </p:nvSpPr>
          <p:spPr>
            <a:xfrm>
              <a:off x="3683125" y="481100"/>
              <a:ext cx="270000" cy="270000"/>
            </a:xfrm>
            <a:prstGeom prst="ellipse">
              <a:avLst/>
            </a:prstGeom>
            <a:noFill/>
            <a:ln cap="flat" cmpd="sng" w="28575">
              <a:solidFill>
                <a:srgbClr val="0091E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17"/>
            <p:cNvSpPr/>
            <p:nvPr/>
          </p:nvSpPr>
          <p:spPr>
            <a:xfrm>
              <a:off x="3737075" y="535050"/>
              <a:ext cx="162000" cy="162000"/>
            </a:xfrm>
            <a:prstGeom prst="ellipse">
              <a:avLst/>
            </a:prstGeom>
            <a:solidFill>
              <a:srgbClr val="0091E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0" name="Google Shape;140;p17"/>
          <p:cNvSpPr txBox="1"/>
          <p:nvPr>
            <p:ph idx="12" type="sldNum"/>
          </p:nvPr>
        </p:nvSpPr>
        <p:spPr>
          <a:xfrm>
            <a:off x="8404384" y="6333134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41" name="Google Shape;141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8600" y="6096000"/>
            <a:ext cx="1920214" cy="5760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8"/>
          <p:cNvSpPr txBox="1"/>
          <p:nvPr>
            <p:ph type="ctrTitle"/>
          </p:nvPr>
        </p:nvSpPr>
        <p:spPr>
          <a:xfrm>
            <a:off x="1546025" y="2034925"/>
            <a:ext cx="5832600" cy="1546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6000">
                <a:solidFill>
                  <a:srgbClr val="CFD8DC"/>
                </a:solidFill>
              </a:rPr>
              <a:t>1.</a:t>
            </a:r>
            <a:endParaRPr sz="6000">
              <a:solidFill>
                <a:srgbClr val="CFD8DC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>
                <a:solidFill>
                  <a:srgbClr val="00B0F0"/>
                </a:solidFill>
              </a:rPr>
              <a:t>Code has no accent</a:t>
            </a:r>
            <a:endParaRPr>
              <a:solidFill>
                <a:srgbClr val="00B0F0"/>
              </a:solidFill>
            </a:endParaRPr>
          </a:p>
        </p:txBody>
      </p:sp>
      <p:sp>
        <p:nvSpPr>
          <p:cNvPr id="147" name="Google Shape;147;p18"/>
          <p:cNvSpPr txBox="1"/>
          <p:nvPr>
            <p:ph idx="1" type="subTitle"/>
          </p:nvPr>
        </p:nvSpPr>
        <p:spPr>
          <a:xfrm>
            <a:off x="1546025" y="3710548"/>
            <a:ext cx="5832600" cy="10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Seu inglês sempre melhorando...</a:t>
            </a:r>
            <a:endParaRPr/>
          </a:p>
        </p:txBody>
      </p:sp>
      <p:sp>
        <p:nvSpPr>
          <p:cNvPr id="148" name="Google Shape;148;p18"/>
          <p:cNvSpPr txBox="1"/>
          <p:nvPr>
            <p:ph idx="4294967295" type="sldNum"/>
          </p:nvPr>
        </p:nvSpPr>
        <p:spPr>
          <a:xfrm>
            <a:off x="8404384" y="6333134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9"/>
          <p:cNvSpPr txBox="1"/>
          <p:nvPr>
            <p:ph idx="12" type="sldNum"/>
          </p:nvPr>
        </p:nvSpPr>
        <p:spPr>
          <a:xfrm>
            <a:off x="8404384" y="6333134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4" name="Google Shape;154;p19"/>
          <p:cNvSpPr txBox="1"/>
          <p:nvPr>
            <p:ph idx="4294967295" type="title"/>
          </p:nvPr>
        </p:nvSpPr>
        <p:spPr>
          <a:xfrm>
            <a:off x="786150" y="410826"/>
            <a:ext cx="7571700" cy="936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en" sz="3600">
                <a:solidFill>
                  <a:srgbClr val="00B0F0"/>
                </a:solidFill>
              </a:rPr>
              <a:t>Alguns erros</a:t>
            </a:r>
            <a:endParaRPr b="1" sz="3600">
              <a:solidFill>
                <a:srgbClr val="00B0F0"/>
              </a:solidFill>
            </a:endParaRPr>
          </a:p>
        </p:txBody>
      </p:sp>
      <p:sp>
        <p:nvSpPr>
          <p:cNvPr id="155" name="Google Shape;155;p19"/>
          <p:cNvSpPr txBox="1"/>
          <p:nvPr>
            <p:ph idx="4294967295" type="body"/>
          </p:nvPr>
        </p:nvSpPr>
        <p:spPr>
          <a:xfrm>
            <a:off x="786150" y="1682267"/>
            <a:ext cx="7571700" cy="47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Char char="◎"/>
            </a:pPr>
            <a:r>
              <a:rPr lang="en"/>
              <a:t>Não ter um plano para melhorar a língua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4191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Char char="◎"/>
            </a:pPr>
            <a:r>
              <a:rPr lang="en"/>
              <a:t>Esperar ter o nível “ideal”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0"/>
          <p:cNvSpPr txBox="1"/>
          <p:nvPr>
            <p:ph type="ctrTitle"/>
          </p:nvPr>
        </p:nvSpPr>
        <p:spPr>
          <a:xfrm>
            <a:off x="1546025" y="2034925"/>
            <a:ext cx="5832600" cy="1546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6000">
                <a:solidFill>
                  <a:srgbClr val="CFD8DC"/>
                </a:solidFill>
              </a:rPr>
              <a:t>2</a:t>
            </a:r>
            <a:r>
              <a:rPr lang="en" sz="6000">
                <a:solidFill>
                  <a:srgbClr val="CFD8DC"/>
                </a:solidFill>
              </a:rPr>
              <a:t>.</a:t>
            </a:r>
            <a:endParaRPr sz="6000">
              <a:solidFill>
                <a:srgbClr val="CFD8DC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>
                <a:solidFill>
                  <a:srgbClr val="00B0F0"/>
                </a:solidFill>
              </a:rPr>
              <a:t>CV, Redes Sociais, portfolio...</a:t>
            </a:r>
            <a:endParaRPr>
              <a:solidFill>
                <a:srgbClr val="00B0F0"/>
              </a:solidFill>
            </a:endParaRPr>
          </a:p>
        </p:txBody>
      </p:sp>
      <p:sp>
        <p:nvSpPr>
          <p:cNvPr id="161" name="Google Shape;161;p20"/>
          <p:cNvSpPr txBox="1"/>
          <p:nvPr>
            <p:ph idx="1" type="subTitle"/>
          </p:nvPr>
        </p:nvSpPr>
        <p:spPr>
          <a:xfrm>
            <a:off x="1546025" y="3710548"/>
            <a:ext cx="5832600" cy="10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Mantenha seu perfil atualizado e atrativo</a:t>
            </a:r>
            <a:endParaRPr/>
          </a:p>
        </p:txBody>
      </p:sp>
      <p:sp>
        <p:nvSpPr>
          <p:cNvPr id="162" name="Google Shape;162;p20"/>
          <p:cNvSpPr txBox="1"/>
          <p:nvPr>
            <p:ph idx="4294967295" type="sldNum"/>
          </p:nvPr>
        </p:nvSpPr>
        <p:spPr>
          <a:xfrm>
            <a:off x="8404384" y="6333134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1"/>
          <p:cNvSpPr txBox="1"/>
          <p:nvPr>
            <p:ph idx="12" type="sldNum"/>
          </p:nvPr>
        </p:nvSpPr>
        <p:spPr>
          <a:xfrm>
            <a:off x="8404384" y="6333134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8" name="Google Shape;168;p21"/>
          <p:cNvSpPr txBox="1"/>
          <p:nvPr>
            <p:ph idx="4294967295" type="title"/>
          </p:nvPr>
        </p:nvSpPr>
        <p:spPr>
          <a:xfrm>
            <a:off x="786150" y="410826"/>
            <a:ext cx="7571700" cy="936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en" sz="3600">
                <a:solidFill>
                  <a:srgbClr val="00B0F0"/>
                </a:solidFill>
              </a:rPr>
              <a:t>Alguns erros</a:t>
            </a:r>
            <a:endParaRPr b="1" sz="3600">
              <a:solidFill>
                <a:srgbClr val="00B0F0"/>
              </a:solidFill>
            </a:endParaRPr>
          </a:p>
        </p:txBody>
      </p:sp>
      <p:sp>
        <p:nvSpPr>
          <p:cNvPr id="169" name="Google Shape;169;p21"/>
          <p:cNvSpPr txBox="1"/>
          <p:nvPr>
            <p:ph idx="4294967295" type="body"/>
          </p:nvPr>
        </p:nvSpPr>
        <p:spPr>
          <a:xfrm>
            <a:off x="786150" y="1682267"/>
            <a:ext cx="7571700" cy="47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◎"/>
            </a:pPr>
            <a:r>
              <a:rPr lang="en"/>
              <a:t>Ausência de material pessoal disponível para pesquisa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4191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Char char="◎"/>
            </a:pPr>
            <a:r>
              <a:rPr lang="en"/>
              <a:t>Mau uso das redes sociais (seja profissional)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4191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Char char="◎"/>
            </a:pPr>
            <a:r>
              <a:rPr lang="en"/>
              <a:t>Material apenas na língua materna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4191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Char char="◎"/>
            </a:pPr>
            <a:r>
              <a:rPr lang="en"/>
              <a:t>CV não adaptado para vaga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2"/>
          <p:cNvSpPr txBox="1"/>
          <p:nvPr>
            <p:ph type="ctrTitle"/>
          </p:nvPr>
        </p:nvSpPr>
        <p:spPr>
          <a:xfrm>
            <a:off x="1546025" y="2034925"/>
            <a:ext cx="5832600" cy="1546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6000">
                <a:solidFill>
                  <a:srgbClr val="CFD8DC"/>
                </a:solidFill>
              </a:rPr>
              <a:t>3</a:t>
            </a:r>
            <a:r>
              <a:rPr lang="en" sz="6000">
                <a:solidFill>
                  <a:srgbClr val="CFD8DC"/>
                </a:solidFill>
              </a:rPr>
              <a:t>.</a:t>
            </a:r>
            <a:endParaRPr sz="6000">
              <a:solidFill>
                <a:srgbClr val="CFD8D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">
                <a:solidFill>
                  <a:srgbClr val="00B0F0"/>
                </a:solidFill>
              </a:rPr>
              <a:t>Networking importa!</a:t>
            </a:r>
            <a:endParaRPr>
              <a:solidFill>
                <a:srgbClr val="00B0F0"/>
              </a:solidFill>
            </a:endParaRPr>
          </a:p>
        </p:txBody>
      </p:sp>
      <p:sp>
        <p:nvSpPr>
          <p:cNvPr id="175" name="Google Shape;175;p22"/>
          <p:cNvSpPr txBox="1"/>
          <p:nvPr>
            <p:ph idx="1" type="subTitle"/>
          </p:nvPr>
        </p:nvSpPr>
        <p:spPr>
          <a:xfrm>
            <a:off x="1546025" y="3710548"/>
            <a:ext cx="5832600" cy="10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Comunidades, eventos, entre outros</a:t>
            </a:r>
            <a:endParaRPr/>
          </a:p>
        </p:txBody>
      </p:sp>
      <p:sp>
        <p:nvSpPr>
          <p:cNvPr id="176" name="Google Shape;176;p22"/>
          <p:cNvSpPr txBox="1"/>
          <p:nvPr>
            <p:ph idx="4294967295" type="sldNum"/>
          </p:nvPr>
        </p:nvSpPr>
        <p:spPr>
          <a:xfrm>
            <a:off x="8404384" y="6333134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3"/>
          <p:cNvSpPr txBox="1"/>
          <p:nvPr>
            <p:ph idx="12" type="sldNum"/>
          </p:nvPr>
        </p:nvSpPr>
        <p:spPr>
          <a:xfrm>
            <a:off x="8404384" y="6333134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2" name="Google Shape;182;p23"/>
          <p:cNvSpPr txBox="1"/>
          <p:nvPr>
            <p:ph idx="4294967295" type="title"/>
          </p:nvPr>
        </p:nvSpPr>
        <p:spPr>
          <a:xfrm>
            <a:off x="786150" y="410826"/>
            <a:ext cx="7571700" cy="936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en" sz="3600">
                <a:solidFill>
                  <a:srgbClr val="00B0F0"/>
                </a:solidFill>
              </a:rPr>
              <a:t>Alguns erros</a:t>
            </a:r>
            <a:endParaRPr b="1" sz="3600">
              <a:solidFill>
                <a:srgbClr val="00B0F0"/>
              </a:solidFill>
            </a:endParaRPr>
          </a:p>
        </p:txBody>
      </p:sp>
      <p:sp>
        <p:nvSpPr>
          <p:cNvPr id="183" name="Google Shape;183;p23"/>
          <p:cNvSpPr txBox="1"/>
          <p:nvPr>
            <p:ph idx="4294967295" type="body"/>
          </p:nvPr>
        </p:nvSpPr>
        <p:spPr>
          <a:xfrm>
            <a:off x="786150" y="1682267"/>
            <a:ext cx="7571700" cy="47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◎"/>
            </a:pPr>
            <a:r>
              <a:rPr lang="en"/>
              <a:t>Não saber como se conectar com pessoas de fora 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4191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Char char="◎"/>
            </a:pPr>
            <a:r>
              <a:rPr lang="en"/>
              <a:t>Não participar de nenhum evento (meetings, conferências, palestras, etc.)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4191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Char char="◎"/>
            </a:pPr>
            <a:r>
              <a:rPr lang="en"/>
              <a:t>Minha rede é suficiente</a:t>
            </a:r>
            <a:endParaRPr/>
          </a:p>
          <a:p>
            <a:pPr indent="-4191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Char char="◎"/>
            </a:pPr>
            <a:r>
              <a:t/>
            </a:r>
            <a:endParaRPr/>
          </a:p>
          <a:p>
            <a:pPr indent="-4191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Char char="◎"/>
            </a:pPr>
            <a:r>
              <a:rPr lang="en"/>
              <a:t>Não pedir ajuda e não perguntar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4"/>
          <p:cNvSpPr txBox="1"/>
          <p:nvPr>
            <p:ph type="ctrTitle"/>
          </p:nvPr>
        </p:nvSpPr>
        <p:spPr>
          <a:xfrm>
            <a:off x="1546025" y="2034925"/>
            <a:ext cx="5832600" cy="1546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6000">
                <a:solidFill>
                  <a:srgbClr val="CFD8DC"/>
                </a:solidFill>
              </a:rPr>
              <a:t>4</a:t>
            </a:r>
            <a:r>
              <a:rPr lang="en" sz="6000">
                <a:solidFill>
                  <a:srgbClr val="CFD8DC"/>
                </a:solidFill>
              </a:rPr>
              <a:t>.</a:t>
            </a:r>
            <a:endParaRPr sz="6000">
              <a:solidFill>
                <a:srgbClr val="CFD8D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>
                <a:solidFill>
                  <a:srgbClr val="00B0F0"/>
                </a:solidFill>
              </a:rPr>
              <a:t>Aplique para vagas que façam sentido</a:t>
            </a:r>
            <a:endParaRPr>
              <a:solidFill>
                <a:srgbClr val="00B0F0"/>
              </a:solidFill>
            </a:endParaRPr>
          </a:p>
        </p:txBody>
      </p:sp>
      <p:sp>
        <p:nvSpPr>
          <p:cNvPr id="189" name="Google Shape;189;p24"/>
          <p:cNvSpPr txBox="1"/>
          <p:nvPr>
            <p:ph idx="1" type="subTitle"/>
          </p:nvPr>
        </p:nvSpPr>
        <p:spPr>
          <a:xfrm>
            <a:off x="1546025" y="3710548"/>
            <a:ext cx="5832600" cy="10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Adapte seu perfil para aplicar para as vagas</a:t>
            </a:r>
            <a:endParaRPr/>
          </a:p>
        </p:txBody>
      </p:sp>
      <p:sp>
        <p:nvSpPr>
          <p:cNvPr id="190" name="Google Shape;190;p24"/>
          <p:cNvSpPr txBox="1"/>
          <p:nvPr>
            <p:ph idx="4294967295" type="sldNum"/>
          </p:nvPr>
        </p:nvSpPr>
        <p:spPr>
          <a:xfrm>
            <a:off x="8404384" y="6333134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5"/>
          <p:cNvSpPr txBox="1"/>
          <p:nvPr>
            <p:ph idx="12" type="sldNum"/>
          </p:nvPr>
        </p:nvSpPr>
        <p:spPr>
          <a:xfrm>
            <a:off x="8404384" y="6333134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6" name="Google Shape;196;p25"/>
          <p:cNvSpPr txBox="1"/>
          <p:nvPr>
            <p:ph idx="4294967295" type="title"/>
          </p:nvPr>
        </p:nvSpPr>
        <p:spPr>
          <a:xfrm>
            <a:off x="786150" y="410826"/>
            <a:ext cx="7571700" cy="936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en" sz="3600">
                <a:solidFill>
                  <a:srgbClr val="00B0F0"/>
                </a:solidFill>
              </a:rPr>
              <a:t>Alguns erros</a:t>
            </a:r>
            <a:endParaRPr b="1" sz="3600">
              <a:solidFill>
                <a:srgbClr val="00B0F0"/>
              </a:solidFill>
            </a:endParaRPr>
          </a:p>
        </p:txBody>
      </p:sp>
      <p:sp>
        <p:nvSpPr>
          <p:cNvPr id="197" name="Google Shape;197;p25"/>
          <p:cNvSpPr txBox="1"/>
          <p:nvPr>
            <p:ph idx="4294967295" type="body"/>
          </p:nvPr>
        </p:nvSpPr>
        <p:spPr>
          <a:xfrm>
            <a:off x="786150" y="1682267"/>
            <a:ext cx="7571700" cy="47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◎"/>
            </a:pPr>
            <a:r>
              <a:rPr lang="en"/>
              <a:t>Aplicar para todas as vagas possíveis sem estratégia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4191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Char char="◎"/>
            </a:pPr>
            <a:r>
              <a:rPr lang="en"/>
              <a:t>Não adaptar todo seu material paras ser o “match” perfeito para vaga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6"/>
          <p:cNvSpPr txBox="1"/>
          <p:nvPr>
            <p:ph type="ctrTitle"/>
          </p:nvPr>
        </p:nvSpPr>
        <p:spPr>
          <a:xfrm>
            <a:off x="1546025" y="2034925"/>
            <a:ext cx="5832600" cy="1546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6000">
                <a:solidFill>
                  <a:srgbClr val="CFD8DC"/>
                </a:solidFill>
              </a:rPr>
              <a:t>5</a:t>
            </a:r>
            <a:r>
              <a:rPr lang="en" sz="6000">
                <a:solidFill>
                  <a:srgbClr val="CFD8DC"/>
                </a:solidFill>
              </a:rPr>
              <a:t>.</a:t>
            </a:r>
            <a:endParaRPr sz="6000">
              <a:solidFill>
                <a:srgbClr val="CFD8D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>
                <a:solidFill>
                  <a:srgbClr val="00B0F0"/>
                </a:solidFill>
              </a:rPr>
              <a:t>Se prepara para as entrevistas!</a:t>
            </a:r>
            <a:endParaRPr>
              <a:solidFill>
                <a:srgbClr val="00B0F0"/>
              </a:solidFill>
            </a:endParaRPr>
          </a:p>
        </p:txBody>
      </p:sp>
      <p:sp>
        <p:nvSpPr>
          <p:cNvPr id="203" name="Google Shape;203;p26"/>
          <p:cNvSpPr txBox="1"/>
          <p:nvPr>
            <p:ph idx="1" type="subTitle"/>
          </p:nvPr>
        </p:nvSpPr>
        <p:spPr>
          <a:xfrm>
            <a:off x="1546025" y="3710548"/>
            <a:ext cx="5832600" cy="10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Estude a empresa e treine suas respostas. Saiba se vender!</a:t>
            </a:r>
            <a:endParaRPr/>
          </a:p>
        </p:txBody>
      </p:sp>
      <p:sp>
        <p:nvSpPr>
          <p:cNvPr id="204" name="Google Shape;204;p26"/>
          <p:cNvSpPr txBox="1"/>
          <p:nvPr>
            <p:ph idx="4294967295" type="sldNum"/>
          </p:nvPr>
        </p:nvSpPr>
        <p:spPr>
          <a:xfrm>
            <a:off x="8404384" y="6333134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7"/>
          <p:cNvSpPr txBox="1"/>
          <p:nvPr>
            <p:ph idx="12" type="sldNum"/>
          </p:nvPr>
        </p:nvSpPr>
        <p:spPr>
          <a:xfrm>
            <a:off x="8404384" y="6333134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0" name="Google Shape;210;p27"/>
          <p:cNvSpPr txBox="1"/>
          <p:nvPr>
            <p:ph idx="4294967295" type="title"/>
          </p:nvPr>
        </p:nvSpPr>
        <p:spPr>
          <a:xfrm>
            <a:off x="786150" y="410826"/>
            <a:ext cx="7571700" cy="936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en" sz="3600">
                <a:solidFill>
                  <a:srgbClr val="00B0F0"/>
                </a:solidFill>
              </a:rPr>
              <a:t>Alguns erros</a:t>
            </a:r>
            <a:endParaRPr b="1" sz="3600">
              <a:solidFill>
                <a:srgbClr val="00B0F0"/>
              </a:solidFill>
            </a:endParaRPr>
          </a:p>
        </p:txBody>
      </p:sp>
      <p:sp>
        <p:nvSpPr>
          <p:cNvPr id="211" name="Google Shape;211;p27"/>
          <p:cNvSpPr txBox="1"/>
          <p:nvPr>
            <p:ph idx="4294967295" type="body"/>
          </p:nvPr>
        </p:nvSpPr>
        <p:spPr>
          <a:xfrm>
            <a:off x="786150" y="1682267"/>
            <a:ext cx="7571700" cy="47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◎"/>
            </a:pPr>
            <a:r>
              <a:rPr lang="en"/>
              <a:t>Não saber nada da empresa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4191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Char char="◎"/>
            </a:pPr>
            <a:r>
              <a:rPr lang="en"/>
              <a:t>Falta de profissionalismo (pontualidade, vestimenta, ambiente, comportamento)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4191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Char char="◎"/>
            </a:pPr>
            <a:r>
              <a:rPr lang="en"/>
              <a:t>Não estudar seu próprio CV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4191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Char char="◎"/>
            </a:pPr>
            <a:r>
              <a:rPr lang="en"/>
              <a:t>Ficar muito nervoso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8"/>
          <p:cNvSpPr/>
          <p:nvPr/>
        </p:nvSpPr>
        <p:spPr>
          <a:xfrm>
            <a:off x="4681425" y="2224438"/>
            <a:ext cx="3809100" cy="3809100"/>
          </a:xfrm>
          <a:prstGeom prst="ellipse">
            <a:avLst/>
          </a:prstGeom>
          <a:noFill/>
          <a:ln cap="flat" cmpd="sng" w="9525">
            <a:solidFill>
              <a:srgbClr val="CFD8DC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28"/>
          <p:cNvSpPr txBox="1"/>
          <p:nvPr>
            <p:ph idx="1" type="body"/>
          </p:nvPr>
        </p:nvSpPr>
        <p:spPr>
          <a:xfrm>
            <a:off x="786150" y="1600200"/>
            <a:ext cx="3315600" cy="49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None/>
            </a:pPr>
            <a:r>
              <a:rPr lang="en" sz="2600"/>
              <a:t>"Our greatest weakness lies in giving up. The most certain way to succeed is always to try just one more time." </a:t>
            </a:r>
            <a:endParaRPr sz="2600"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None/>
            </a:pPr>
            <a:r>
              <a:rPr i="1" lang="en" sz="1300">
                <a:solidFill>
                  <a:srgbClr val="00B0F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Thomas A. Edison</a:t>
            </a:r>
            <a:endParaRPr sz="2600">
              <a:solidFill>
                <a:srgbClr val="00B0F0"/>
              </a:solidFill>
            </a:endParaRPr>
          </a:p>
        </p:txBody>
      </p:sp>
      <p:pic>
        <p:nvPicPr>
          <p:cNvPr id="218" name="Google Shape;218;p28"/>
          <p:cNvPicPr preferRelativeResize="0"/>
          <p:nvPr/>
        </p:nvPicPr>
        <p:blipFill rotWithShape="1">
          <a:blip r:embed="rId3">
            <a:alphaModFix/>
          </a:blip>
          <a:srcRect b="0" l="12502" r="12495" t="0"/>
          <a:stretch/>
        </p:blipFill>
        <p:spPr>
          <a:xfrm>
            <a:off x="4948075" y="2491100"/>
            <a:ext cx="3275700" cy="3275700"/>
          </a:xfrm>
          <a:prstGeom prst="ellipse">
            <a:avLst/>
          </a:prstGeom>
          <a:noFill/>
          <a:ln>
            <a:noFill/>
          </a:ln>
        </p:spPr>
      </p:pic>
      <p:cxnSp>
        <p:nvCxnSpPr>
          <p:cNvPr id="219" name="Google Shape;219;p28"/>
          <p:cNvCxnSpPr/>
          <p:nvPr/>
        </p:nvCxnSpPr>
        <p:spPr>
          <a:xfrm flipH="1" rot="10800000">
            <a:off x="7401125" y="1758975"/>
            <a:ext cx="219000" cy="624300"/>
          </a:xfrm>
          <a:prstGeom prst="straightConnector1">
            <a:avLst/>
          </a:prstGeom>
          <a:noFill/>
          <a:ln cap="flat" cmpd="sng" w="9525">
            <a:solidFill>
              <a:srgbClr val="CFD8D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0" name="Google Shape;220;p28"/>
          <p:cNvCxnSpPr/>
          <p:nvPr/>
        </p:nvCxnSpPr>
        <p:spPr>
          <a:xfrm flipH="1" rot="10800000">
            <a:off x="7932695" y="2472367"/>
            <a:ext cx="522300" cy="309900"/>
          </a:xfrm>
          <a:prstGeom prst="straightConnector1">
            <a:avLst/>
          </a:prstGeom>
          <a:noFill/>
          <a:ln cap="flat" cmpd="sng" w="9525">
            <a:solidFill>
              <a:srgbClr val="CFD8D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1" name="Google Shape;221;p28"/>
          <p:cNvCxnSpPr/>
          <p:nvPr/>
        </p:nvCxnSpPr>
        <p:spPr>
          <a:xfrm flipH="1" rot="10800000">
            <a:off x="7765925" y="1896875"/>
            <a:ext cx="648600" cy="737700"/>
          </a:xfrm>
          <a:prstGeom prst="straightConnector1">
            <a:avLst/>
          </a:prstGeom>
          <a:noFill/>
          <a:ln cap="flat" cmpd="sng" w="9525">
            <a:solidFill>
              <a:srgbClr val="CFD8D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2" name="Google Shape;222;p28"/>
          <p:cNvSpPr txBox="1"/>
          <p:nvPr>
            <p:ph idx="12" type="sldNum"/>
          </p:nvPr>
        </p:nvSpPr>
        <p:spPr>
          <a:xfrm>
            <a:off x="8404384" y="6333134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9"/>
          <p:cNvSpPr txBox="1"/>
          <p:nvPr>
            <p:ph idx="4294967295" type="ctrTitle"/>
          </p:nvPr>
        </p:nvSpPr>
        <p:spPr>
          <a:xfrm>
            <a:off x="685800" y="587123"/>
            <a:ext cx="7772400" cy="1546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1EA"/>
              </a:buClr>
              <a:buSzPts val="2000"/>
              <a:buFont typeface="Roboto Slab"/>
              <a:buNone/>
            </a:pPr>
            <a:r>
              <a:rPr b="1" lang="en" sz="6000">
                <a:solidFill>
                  <a:srgbClr val="00B0F0"/>
                </a:solidFill>
              </a:rPr>
              <a:t>Obrigado</a:t>
            </a:r>
            <a:r>
              <a:rPr b="1" i="0" lang="en" sz="6000" u="none" cap="none" strike="noStrike">
                <a:solidFill>
                  <a:srgbClr val="00B0F0"/>
                </a:solidFill>
                <a:latin typeface="Roboto Slab"/>
                <a:ea typeface="Roboto Slab"/>
                <a:cs typeface="Roboto Slab"/>
                <a:sym typeface="Roboto Slab"/>
              </a:rPr>
              <a:t>!</a:t>
            </a:r>
            <a:endParaRPr b="1" i="0" sz="6000" u="none" cap="none" strike="noStrike">
              <a:solidFill>
                <a:srgbClr val="00B0F0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228" name="Google Shape;228;p29"/>
          <p:cNvSpPr txBox="1"/>
          <p:nvPr>
            <p:ph idx="4294967295" type="subTitle"/>
          </p:nvPr>
        </p:nvSpPr>
        <p:spPr>
          <a:xfrm>
            <a:off x="685800" y="2186550"/>
            <a:ext cx="6593700" cy="10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FD8DC"/>
              </a:buClr>
              <a:buSzPts val="3000"/>
              <a:buFont typeface="Source Sans Pro"/>
              <a:buNone/>
            </a:pPr>
            <a:r>
              <a:rPr b="1" lang="en" sz="3600"/>
              <a:t>Dúvidas</a:t>
            </a:r>
            <a:r>
              <a:rPr b="1" i="0" lang="en" sz="3600" u="none" cap="none" strike="noStrik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?</a:t>
            </a:r>
            <a:endParaRPr b="1" i="0" sz="3600" u="none" cap="none" strike="noStrike">
              <a:solidFill>
                <a:srgbClr val="263238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29" name="Google Shape;229;p29"/>
          <p:cNvSpPr txBox="1"/>
          <p:nvPr>
            <p:ph idx="4294967295" type="body"/>
          </p:nvPr>
        </p:nvSpPr>
        <p:spPr>
          <a:xfrm>
            <a:off x="685800" y="3285875"/>
            <a:ext cx="7122300" cy="32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3000"/>
              <a:buNone/>
            </a:pPr>
            <a:r>
              <a:rPr lang="en"/>
              <a:t>Você me encontra em: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3000"/>
              <a:buNone/>
            </a:pPr>
            <a:r>
              <a:rPr lang="en" u="sng">
                <a:solidFill>
                  <a:srgbClr val="00B0F0"/>
                </a:solidFill>
                <a:hlinkClick r:id="rId3"/>
              </a:rPr>
              <a:t>micheltraub@gmail.com</a:t>
            </a:r>
            <a:endParaRPr>
              <a:solidFill>
                <a:srgbClr val="00B0F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3000"/>
              <a:buNone/>
            </a:pPr>
            <a:r>
              <a:rPr lang="en" u="sng">
                <a:solidFill>
                  <a:srgbClr val="00B0F0"/>
                </a:solidFill>
                <a:hlinkClick r:id="rId4"/>
              </a:rPr>
              <a:t>linkedin.com/in/micheltraub/</a:t>
            </a:r>
            <a:endParaRPr>
              <a:solidFill>
                <a:srgbClr val="00B0F0"/>
              </a:solidFill>
            </a:endParaRPr>
          </a:p>
        </p:txBody>
      </p:sp>
      <p:sp>
        <p:nvSpPr>
          <p:cNvPr id="230" name="Google Shape;230;p29"/>
          <p:cNvSpPr txBox="1"/>
          <p:nvPr>
            <p:ph idx="12" type="sldNum"/>
          </p:nvPr>
        </p:nvSpPr>
        <p:spPr>
          <a:xfrm>
            <a:off x="8404384" y="6333134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ordelia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