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9" r:id="rId3"/>
    <p:sldMasterId id="2147483680" r:id="rId4"/>
    <p:sldMasterId id="214748368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embeddedFontLst>
    <p:embeddedFont>
      <p:font typeface="Proxima Nova"/>
      <p:regular r:id="rId41"/>
      <p:bold r:id="rId42"/>
      <p:italic r:id="rId43"/>
      <p:boldItalic r:id="rId44"/>
    </p:embeddedFont>
    <p:embeddedFont>
      <p:font typeface="Overpass"/>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font" Target="fonts/ProximaNova-bold.fntdata"/><Relationship Id="rId41" Type="http://schemas.openxmlformats.org/officeDocument/2006/relationships/font" Target="fonts/ProximaNova-regular.fntdata"/><Relationship Id="rId22" Type="http://schemas.openxmlformats.org/officeDocument/2006/relationships/slide" Target="slides/slide16.xml"/><Relationship Id="rId44" Type="http://schemas.openxmlformats.org/officeDocument/2006/relationships/font" Target="fonts/ProximaNova-boldItalic.fntdata"/><Relationship Id="rId21" Type="http://schemas.openxmlformats.org/officeDocument/2006/relationships/slide" Target="slides/slide15.xml"/><Relationship Id="rId43" Type="http://schemas.openxmlformats.org/officeDocument/2006/relationships/font" Target="fonts/ProximaNova-italic.fntdata"/><Relationship Id="rId24" Type="http://schemas.openxmlformats.org/officeDocument/2006/relationships/slide" Target="slides/slide18.xml"/><Relationship Id="rId46" Type="http://schemas.openxmlformats.org/officeDocument/2006/relationships/font" Target="fonts/Overpass-bold.fntdata"/><Relationship Id="rId23" Type="http://schemas.openxmlformats.org/officeDocument/2006/relationships/slide" Target="slides/slide17.xml"/><Relationship Id="rId45" Type="http://schemas.openxmlformats.org/officeDocument/2006/relationships/font" Target="fonts/Overpass-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26" Type="http://schemas.openxmlformats.org/officeDocument/2006/relationships/slide" Target="slides/slide20.xml"/><Relationship Id="rId48" Type="http://schemas.openxmlformats.org/officeDocument/2006/relationships/font" Target="fonts/Overpass-boldItalic.fntdata"/><Relationship Id="rId25" Type="http://schemas.openxmlformats.org/officeDocument/2006/relationships/slide" Target="slides/slide19.xml"/><Relationship Id="rId47" Type="http://schemas.openxmlformats.org/officeDocument/2006/relationships/font" Target="fonts/Overpass-italic.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3.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56020c5d3f_5_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56020c5d3f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Google Shape;171;g57cbfc6d64_0_13: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57cbfc6d6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g58dcae8252_0_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58dcae825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Google Shape;189;g56020c5d3f_6_5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56020c5d3f_6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Como suporte técnico, e com background em OPS, a verdade é que trabalhando com uma ferramenta como essa, eu preciso navegar entre </a:t>
            </a:r>
            <a:r>
              <a:rPr lang="en"/>
              <a:t>várias</a:t>
            </a:r>
            <a:r>
              <a:rPr lang="en"/>
              <a:t> camadas, que vão desde o Sistema Operacional, Container Runtime, Kubernetes, OpenShift que empacota esse todo. Então pegando o contexto de container seja ele as vezes relacionado com Kubernetes ou não, eu condensei o que eu vi que são os problemas mais comuns nesse na visão de sysadmin.  A </a:t>
            </a:r>
            <a:r>
              <a:rPr lang="en">
                <a:solidFill>
                  <a:schemeClr val="dk1"/>
                </a:solidFill>
              </a:rPr>
              <a:t>ideia é compartilhar com vocês algumas possíveis causas, insights, e passos de troubleshooting para esses problemas mais frequentes.. E a maneira que a gente vai fazer isso é através de 4 perguntas: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57cbfc6d64_0_119: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57cbfc6d64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Google Shape;205;g56020c5d3f_6_13: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56020c5d3f_6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200"/>
              </a:spcAft>
              <a:buNone/>
            </a:pPr>
            <a:r>
              <a:rPr lang="en"/>
              <a:t>O fato é que uma solução como PaaS ou orquestrador costuma ser mais interessante para empresas por </a:t>
            </a:r>
            <a:r>
              <a:rPr lang="en"/>
              <a:t>possibilitar</a:t>
            </a:r>
            <a:r>
              <a:rPr lang="en"/>
              <a:t> um maior controle de um ambiente conteinerizado, seja com OpenShift, puro Kubernetes, Docker Swarm, quaisquer desses já dá esse visual mais interessante né, mais robusto….  De </a:t>
            </a:r>
            <a:r>
              <a:rPr lang="en"/>
              <a:t>contrapartida</a:t>
            </a:r>
            <a:r>
              <a:rPr lang="en"/>
              <a:t>, talvez tu seja ousado o </a:t>
            </a:r>
            <a:r>
              <a:rPr lang="en"/>
              <a:t>suficiente</a:t>
            </a:r>
            <a:r>
              <a:rPr lang="en"/>
              <a:t> para gerenciar seus próprios containers.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56020c5d3f_6_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56020c5d3f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Fazer uso de containers em um ambiente de VM usando uma ferramenta de configuração como Chef ou shell scripting também é comum, principalmente para desenvolvedores ou para testes de caso de uso. De qualquer forma, o ponto principal é a aplicação e se essa aplicação está no container existem alguns problemas bem comuns de acontecerem.</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57cbfc6d64_0_217: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57cbfc6d64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6" name="Shape 226"/>
        <p:cNvGrpSpPr/>
        <p:nvPr/>
      </p:nvGrpSpPr>
      <p:grpSpPr>
        <a:xfrm>
          <a:off x="0" y="0"/>
          <a:ext cx="0" cy="0"/>
          <a:chOff x="0" y="0"/>
          <a:chExt cx="0" cy="0"/>
        </a:xfrm>
      </p:grpSpPr>
      <p:sp>
        <p:nvSpPr>
          <p:cNvPr id="227" name="Google Shape;227;g56020c5d3f_6_10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56020c5d3f_6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you had your containers crashing you want to check docker events and the container event itself, try to interact and debug the container from the inside. But many other times, the container get killed, and for those, dockerd or containerd service logs and core dumps are very helpful.</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g56020c5d3f_6_145: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56020c5d3f_6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PLEG? </a:t>
            </a:r>
            <a:r>
              <a:rPr lang="en" sz="1050">
                <a:solidFill>
                  <a:schemeClr val="dk1"/>
                </a:solidFill>
              </a:rPr>
              <a:t>PLEG relies on relisting for discovering container events. It uses the list of pods it has and makes calls to the container runtime. PLEG lists not healthy when the relist takes more than 3 minutes. Those not healthy scenarios, may happen due lack of resources and a common scenario to have those happening are to ‘huge’ clusters with too much resource with huge amount of containers.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4" name="Shape 244"/>
        <p:cNvGrpSpPr/>
        <p:nvPr/>
      </p:nvGrpSpPr>
      <p:grpSpPr>
        <a:xfrm>
          <a:off x="0" y="0"/>
          <a:ext cx="0" cy="0"/>
          <a:chOff x="0" y="0"/>
          <a:chExt cx="0" cy="0"/>
        </a:xfrm>
      </p:grpSpPr>
      <p:sp>
        <p:nvSpPr>
          <p:cNvPr id="245" name="Google Shape;245;g5668e8d4f8_0_237: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5668e8d4f8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5714"/>
              </a:lnSpc>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6" name="Shape 256"/>
        <p:cNvGrpSpPr/>
        <p:nvPr/>
      </p:nvGrpSpPr>
      <p:grpSpPr>
        <a:xfrm>
          <a:off x="0" y="0"/>
          <a:ext cx="0" cy="0"/>
          <a:chOff x="0" y="0"/>
          <a:chExt cx="0" cy="0"/>
        </a:xfrm>
      </p:grpSpPr>
      <p:sp>
        <p:nvSpPr>
          <p:cNvPr id="257" name="Google Shape;257;g57cbfc6d64_0_225: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57cbfc6d64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Google Shape;266;g56020c5d3f_6_7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56020c5d3f_6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5714"/>
              </a:lnSpc>
              <a:spcBef>
                <a:spcPts val="0"/>
              </a:spcBef>
              <a:spcAft>
                <a:spcPts val="0"/>
              </a:spcAft>
              <a:buClr>
                <a:schemeClr val="dk1"/>
              </a:buClr>
              <a:buSzPts val="1100"/>
              <a:buFont typeface="Arial"/>
              <a:buNone/>
            </a:pPr>
            <a:r>
              <a:rPr lang="en"/>
              <a:t>In the container-deleting process, we delete the thin device first and then delete the metadata. So if docker is killing between these two actions. we get this.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g5668e8d4f8_0_271: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5668e8d4f8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5714"/>
              </a:lnSpc>
              <a:spcBef>
                <a:spcPts val="0"/>
              </a:spcBef>
              <a:spcAft>
                <a:spcPts val="0"/>
              </a:spcAft>
              <a:buNone/>
            </a:pPr>
            <a:r>
              <a:rPr lang="en"/>
              <a:t>GARBAGE COLLECTOR: </a:t>
            </a:r>
            <a:r>
              <a:rPr lang="en"/>
              <a:t>Deletion of unused digests of docker images to avoid unnecessary space growth in a private docker registry</a:t>
            </a:r>
            <a:endParaRPr/>
          </a:p>
          <a:p>
            <a:pPr indent="0" lvl="0" marL="0" rtl="0" algn="l">
              <a:lnSpc>
                <a:spcPct val="135714"/>
              </a:lnSpc>
              <a:spcBef>
                <a:spcPts val="0"/>
              </a:spcBef>
              <a:spcAft>
                <a:spcPts val="0"/>
              </a:spcAft>
              <a:buNone/>
            </a:pPr>
            <a:r>
              <a:rPr lang="en"/>
              <a:t>Garbage collection is the process of removing blobs from the filesystem when they are no longer referenced by a manifest. Blobs can include both layers and manifests.</a:t>
            </a:r>
            <a:endParaRPr/>
          </a:p>
          <a:p>
            <a:pPr indent="0" lvl="0" marL="0" rtl="0" algn="l">
              <a:lnSpc>
                <a:spcPct val="135714"/>
              </a:lnSpc>
              <a:spcBef>
                <a:spcPts val="0"/>
              </a:spcBef>
              <a:spcAft>
                <a:spcPts val="0"/>
              </a:spcAft>
              <a:buNone/>
            </a:pPr>
            <a:r>
              <a:rPr lang="en"/>
              <a:t>As long as a layer is referenced by one manifest, it cannot be garbage collected.</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4" name="Shape 284"/>
        <p:cNvGrpSpPr/>
        <p:nvPr/>
      </p:nvGrpSpPr>
      <p:grpSpPr>
        <a:xfrm>
          <a:off x="0" y="0"/>
          <a:ext cx="0" cy="0"/>
          <a:chOff x="0" y="0"/>
          <a:chExt cx="0" cy="0"/>
        </a:xfrm>
      </p:grpSpPr>
      <p:sp>
        <p:nvSpPr>
          <p:cNvPr id="285" name="Google Shape;285;g56020c5d3f_6_253: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56020c5d3f_6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a:latin typeface="Courier New"/>
                <a:ea typeface="Courier New"/>
                <a:cs typeface="Courier New"/>
                <a:sym typeface="Courier New"/>
              </a:rPr>
              <a:t>When a container is in Dead status, means that it cannot be removed. Mostly is because there is an underlying mount point that cannot docker cannot release.</a:t>
            </a:r>
            <a:r>
              <a:rPr lang="en" sz="1000">
                <a:solidFill>
                  <a:schemeClr val="dk1"/>
                </a:solidFill>
                <a:latin typeface="Courier New"/>
                <a:ea typeface="Courier New"/>
                <a:cs typeface="Courier New"/>
                <a:sym typeface="Courier New"/>
              </a:rPr>
              <a:t>Docker does not remove volumes by default if containers are removed (docker rm). That means either users need to use option "-v" during "docker rm" to remove volumes also. Otherwise volumes will remain on the system and consume space.</a:t>
            </a:r>
            <a:endParaRPr sz="1000">
              <a:solidFill>
                <a:schemeClr val="dk1"/>
              </a:solidFill>
              <a:latin typeface="Courier New"/>
              <a:ea typeface="Courier New"/>
              <a:cs typeface="Courier New"/>
              <a:sym typeface="Courier New"/>
            </a:endParaRPr>
          </a:p>
          <a:p>
            <a:pPr indent="0" lvl="0" marL="0" rtl="0" algn="l">
              <a:spcBef>
                <a:spcPts val="0"/>
              </a:spcBef>
              <a:spcAft>
                <a:spcPts val="0"/>
              </a:spcAft>
              <a:buNone/>
            </a:pPr>
            <a:r>
              <a:rPr lang="en" sz="1000">
                <a:latin typeface="Courier New"/>
                <a:ea typeface="Courier New"/>
                <a:cs typeface="Courier New"/>
                <a:sym typeface="Courier New"/>
              </a:rPr>
              <a:t> - What to do?  Evacuate the node, delete the mount locations of dead container, restart service.</a:t>
            </a:r>
            <a:endParaRPr sz="1000">
              <a:latin typeface="Courier New"/>
              <a:ea typeface="Courier New"/>
              <a:cs typeface="Courier New"/>
              <a:sym typeface="Courier New"/>
            </a:endParaRPr>
          </a:p>
          <a:p>
            <a:pPr indent="0" lvl="0" marL="0" rtl="0" algn="l">
              <a:spcBef>
                <a:spcPts val="0"/>
              </a:spcBef>
              <a:spcAft>
                <a:spcPts val="0"/>
              </a:spcAft>
              <a:buNone/>
            </a:pPr>
            <a:r>
              <a:t/>
            </a:r>
            <a:endParaRPr sz="1000">
              <a:latin typeface="Courier New"/>
              <a:ea typeface="Courier New"/>
              <a:cs typeface="Courier New"/>
              <a:sym typeface="Courier New"/>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3" name="Shape 293"/>
        <p:cNvGrpSpPr/>
        <p:nvPr/>
      </p:nvGrpSpPr>
      <p:grpSpPr>
        <a:xfrm>
          <a:off x="0" y="0"/>
          <a:ext cx="0" cy="0"/>
          <a:chOff x="0" y="0"/>
          <a:chExt cx="0" cy="0"/>
        </a:xfrm>
      </p:grpSpPr>
      <p:sp>
        <p:nvSpPr>
          <p:cNvPr id="294" name="Google Shape;294;g5668e8d4f8_0_291: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5668e8d4f8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2" name="Shape 302"/>
        <p:cNvGrpSpPr/>
        <p:nvPr/>
      </p:nvGrpSpPr>
      <p:grpSpPr>
        <a:xfrm>
          <a:off x="0" y="0"/>
          <a:ext cx="0" cy="0"/>
          <a:chOff x="0" y="0"/>
          <a:chExt cx="0" cy="0"/>
        </a:xfrm>
      </p:grpSpPr>
      <p:sp>
        <p:nvSpPr>
          <p:cNvPr id="303" name="Google Shape;303;g56020c5d3f_6_61: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56020c5d3f_6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2" name="Shape 312"/>
        <p:cNvGrpSpPr/>
        <p:nvPr/>
      </p:nvGrpSpPr>
      <p:grpSpPr>
        <a:xfrm>
          <a:off x="0" y="0"/>
          <a:ext cx="0" cy="0"/>
          <a:chOff x="0" y="0"/>
          <a:chExt cx="0" cy="0"/>
        </a:xfrm>
      </p:grpSpPr>
      <p:sp>
        <p:nvSpPr>
          <p:cNvPr id="313" name="Google Shape;313;g56020c5d3f_6_8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56020c5d3f_6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The container itself  slow is usually related to the process/application, or even just the whole host being slow/overloaded.</a:t>
            </a:r>
            <a:endParaRPr/>
          </a:p>
          <a:p>
            <a:pPr indent="-317500" lvl="0" marL="457200" rtl="0" algn="l">
              <a:spcBef>
                <a:spcPts val="0"/>
              </a:spcBef>
              <a:spcAft>
                <a:spcPts val="0"/>
              </a:spcAft>
              <a:buSzPts val="1400"/>
              <a:buChar char="-"/>
            </a:pPr>
            <a:r>
              <a:rPr lang="en"/>
              <a:t>Builds may be slow for the same reasons, or they could be slow because of the way they're built</a:t>
            </a:r>
            <a:endParaRPr/>
          </a:p>
          <a:p>
            <a:pPr indent="-317500" lvl="0" marL="457200" rtl="0" algn="l">
              <a:spcBef>
                <a:spcPts val="0"/>
              </a:spcBef>
              <a:spcAft>
                <a:spcPts val="0"/>
              </a:spcAft>
              <a:buSzPts val="1400"/>
              <a:buChar char="-"/>
            </a:pPr>
            <a:r>
              <a:rPr lang="en"/>
              <a:t>Push/pulls to registries will usually be network issues on host and/or registry</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1" name="Shape 321"/>
        <p:cNvGrpSpPr/>
        <p:nvPr/>
      </p:nvGrpSpPr>
      <p:grpSpPr>
        <a:xfrm>
          <a:off x="0" y="0"/>
          <a:ext cx="0" cy="0"/>
          <a:chOff x="0" y="0"/>
          <a:chExt cx="0" cy="0"/>
        </a:xfrm>
      </p:grpSpPr>
      <p:sp>
        <p:nvSpPr>
          <p:cNvPr id="322" name="Google Shape;322;g512c1f7d8a_0_63: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512c1f7d8a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Google Shape;331;g512c1f7d8a_0_49: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512c1f7d8a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 name="Shape 342"/>
        <p:cNvGrpSpPr/>
        <p:nvPr/>
      </p:nvGrpSpPr>
      <p:grpSpPr>
        <a:xfrm>
          <a:off x="0" y="0"/>
          <a:ext cx="0" cy="0"/>
          <a:chOff x="0" y="0"/>
          <a:chExt cx="0" cy="0"/>
        </a:xfrm>
      </p:grpSpPr>
      <p:sp>
        <p:nvSpPr>
          <p:cNvPr id="343" name="Google Shape;343;g58dcae7f7c_0_11: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58dcae7f7c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4" name="Shape 354"/>
        <p:cNvGrpSpPr/>
        <p:nvPr/>
      </p:nvGrpSpPr>
      <p:grpSpPr>
        <a:xfrm>
          <a:off x="0" y="0"/>
          <a:ext cx="0" cy="0"/>
          <a:chOff x="0" y="0"/>
          <a:chExt cx="0" cy="0"/>
        </a:xfrm>
      </p:grpSpPr>
      <p:sp>
        <p:nvSpPr>
          <p:cNvPr id="355" name="Google Shape;355;g581f407682_0_49: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581f407682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8" name="Shape 368"/>
        <p:cNvGrpSpPr/>
        <p:nvPr/>
      </p:nvGrpSpPr>
      <p:grpSpPr>
        <a:xfrm>
          <a:off x="0" y="0"/>
          <a:ext cx="0" cy="0"/>
          <a:chOff x="0" y="0"/>
          <a:chExt cx="0" cy="0"/>
        </a:xfrm>
      </p:grpSpPr>
      <p:sp>
        <p:nvSpPr>
          <p:cNvPr id="369" name="Google Shape;369;g5668e8d4f8_2_79: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5668e8d4f8_2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container itself  slow is usually related to the process/application, or even just the whole host being slow/overloaded.</a:t>
            </a:r>
            <a:endParaRPr/>
          </a:p>
          <a:p>
            <a:pPr indent="-317500" lvl="0" marL="457200" rtl="0" algn="l">
              <a:spcBef>
                <a:spcPts val="0"/>
              </a:spcBef>
              <a:spcAft>
                <a:spcPts val="0"/>
              </a:spcAft>
              <a:buSzPts val="1400"/>
              <a:buChar char="-"/>
            </a:pPr>
            <a:r>
              <a:rPr lang="en"/>
              <a:t>Builds may be slow for the same reasons, or they could be slow because of the way they're built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8" name="Shape 378"/>
        <p:cNvGrpSpPr/>
        <p:nvPr/>
      </p:nvGrpSpPr>
      <p:grpSpPr>
        <a:xfrm>
          <a:off x="0" y="0"/>
          <a:ext cx="0" cy="0"/>
          <a:chOff x="0" y="0"/>
          <a:chExt cx="0" cy="0"/>
        </a:xfrm>
      </p:grpSpPr>
      <p:sp>
        <p:nvSpPr>
          <p:cNvPr id="379" name="Google Shape;379;g5668e8d4f8_2_6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5668e8d4f8_2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2" name="Shape 392"/>
        <p:cNvGrpSpPr/>
        <p:nvPr/>
      </p:nvGrpSpPr>
      <p:grpSpPr>
        <a:xfrm>
          <a:off x="0" y="0"/>
          <a:ext cx="0" cy="0"/>
          <a:chOff x="0" y="0"/>
          <a:chExt cx="0" cy="0"/>
        </a:xfrm>
      </p:grpSpPr>
      <p:sp>
        <p:nvSpPr>
          <p:cNvPr id="393" name="Google Shape;393;g56020c5d3f_6_121: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56020c5d3f_6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7" name="Shape 407"/>
        <p:cNvGrpSpPr/>
        <p:nvPr/>
      </p:nvGrpSpPr>
      <p:grpSpPr>
        <a:xfrm>
          <a:off x="0" y="0"/>
          <a:ext cx="0" cy="0"/>
          <a:chOff x="0" y="0"/>
          <a:chExt cx="0" cy="0"/>
        </a:xfrm>
      </p:grpSpPr>
      <p:sp>
        <p:nvSpPr>
          <p:cNvPr id="408" name="Google Shape;408;g57cbfc6d64_0_233: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57cbfc6d64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6" name="Shape 416"/>
        <p:cNvGrpSpPr/>
        <p:nvPr/>
      </p:nvGrpSpPr>
      <p:grpSpPr>
        <a:xfrm>
          <a:off x="0" y="0"/>
          <a:ext cx="0" cy="0"/>
          <a:chOff x="0" y="0"/>
          <a:chExt cx="0" cy="0"/>
        </a:xfrm>
      </p:grpSpPr>
      <p:sp>
        <p:nvSpPr>
          <p:cNvPr id="417" name="Google Shape;417;g512c1f7d8a_0_88: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512c1f7d8a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4" name="Shape 424"/>
        <p:cNvGrpSpPr/>
        <p:nvPr/>
      </p:nvGrpSpPr>
      <p:grpSpPr>
        <a:xfrm>
          <a:off x="0" y="0"/>
          <a:ext cx="0" cy="0"/>
          <a:chOff x="0" y="0"/>
          <a:chExt cx="0" cy="0"/>
        </a:xfrm>
      </p:grpSpPr>
      <p:sp>
        <p:nvSpPr>
          <p:cNvPr id="425" name="Google Shape;425;g512c1f7d8a_0_10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512c1f7d8a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2" name="Shape 432"/>
        <p:cNvGrpSpPr/>
        <p:nvPr/>
      </p:nvGrpSpPr>
      <p:grpSpPr>
        <a:xfrm>
          <a:off x="0" y="0"/>
          <a:ext cx="0" cy="0"/>
          <a:chOff x="0" y="0"/>
          <a:chExt cx="0" cy="0"/>
        </a:xfrm>
      </p:grpSpPr>
      <p:sp>
        <p:nvSpPr>
          <p:cNvPr id="433" name="Google Shape;433;g512c1f7d8a_0_96: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512c1f7d8a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0" name="Shape 440"/>
        <p:cNvGrpSpPr/>
        <p:nvPr/>
      </p:nvGrpSpPr>
      <p:grpSpPr>
        <a:xfrm>
          <a:off x="0" y="0"/>
          <a:ext cx="0" cy="0"/>
          <a:chOff x="0" y="0"/>
          <a:chExt cx="0" cy="0"/>
        </a:xfrm>
      </p:grpSpPr>
      <p:sp>
        <p:nvSpPr>
          <p:cNvPr id="441" name="Google Shape;441;g57cbfc6d64_0_241: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57cbfc6d64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5714"/>
              </a:lnSpc>
              <a:spcBef>
                <a:spcPts val="0"/>
              </a:spcBef>
              <a:spcAft>
                <a:spcPts val="0"/>
              </a:spcAft>
              <a:buClr>
                <a:schemeClr val="dk1"/>
              </a:buClr>
              <a:buSzPts val="1100"/>
              <a:buFont typeface="Arial"/>
              <a:buNone/>
            </a:pPr>
            <a:r>
              <a:rPr lang="en" sz="800">
                <a:latin typeface="Courier New"/>
                <a:ea typeface="Courier New"/>
                <a:cs typeface="Courier New"/>
                <a:sym typeface="Courier New"/>
              </a:rPr>
              <a:t>MAYBE MAYBE a DANGLING REFERENCE to MISSING DEVICE?!a DANGLING REFERENCE to MISSING DEVICE?!</a:t>
            </a:r>
            <a:endParaRPr sz="800"/>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9" name="Shape 449"/>
        <p:cNvGrpSpPr/>
        <p:nvPr/>
      </p:nvGrpSpPr>
      <p:grpSpPr>
        <a:xfrm>
          <a:off x="0" y="0"/>
          <a:ext cx="0" cy="0"/>
          <a:chOff x="0" y="0"/>
          <a:chExt cx="0" cy="0"/>
        </a:xfrm>
      </p:grpSpPr>
      <p:sp>
        <p:nvSpPr>
          <p:cNvPr id="450" name="Google Shape;450;g512c1f7d8a_0_79: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512c1f7d8a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5714"/>
              </a:lnSpc>
              <a:spcBef>
                <a:spcPts val="0"/>
              </a:spcBef>
              <a:spcAft>
                <a:spcPts val="0"/>
              </a:spcAft>
              <a:buNone/>
            </a:pPr>
            <a:r>
              <a:t/>
            </a:r>
            <a:endParaRPr sz="800"/>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9" name="Shape 459"/>
        <p:cNvGrpSpPr/>
        <p:nvPr/>
      </p:nvGrpSpPr>
      <p:grpSpPr>
        <a:xfrm>
          <a:off x="0" y="0"/>
          <a:ext cx="0" cy="0"/>
          <a:chOff x="0" y="0"/>
          <a:chExt cx="0" cy="0"/>
        </a:xfrm>
      </p:grpSpPr>
      <p:sp>
        <p:nvSpPr>
          <p:cNvPr id="460" name="Google Shape;460;g57cbfc6d64_0_257: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57cbfc6d64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5714"/>
              </a:lnSpc>
              <a:spcBef>
                <a:spcPts val="0"/>
              </a:spcBef>
              <a:spcAft>
                <a:spcPts val="0"/>
              </a:spcAft>
              <a:buNone/>
            </a:pPr>
            <a:r>
              <a:rPr lang="en" sz="1050">
                <a:solidFill>
                  <a:schemeClr val="dk1"/>
                </a:solidFill>
                <a:latin typeface="Courier New"/>
                <a:ea typeface="Courier New"/>
                <a:cs typeface="Courier New"/>
                <a:sym typeface="Courier New"/>
              </a:rPr>
              <a:t>No /var/lib/docker, você consegue ver se existe alguma referência pendente para um device que esteja faltando no device-mapper metadata.</a:t>
            </a:r>
            <a:endParaRPr sz="1050">
              <a:solidFill>
                <a:schemeClr val="dk1"/>
              </a:solidFill>
              <a:latin typeface="Courier New"/>
              <a:ea typeface="Courier New"/>
              <a:cs typeface="Courier New"/>
              <a:sym typeface="Courier New"/>
            </a:endParaRPr>
          </a:p>
          <a:p>
            <a:pPr indent="0" lvl="0" marL="0" rtl="0" algn="l">
              <a:lnSpc>
                <a:spcPct val="135714"/>
              </a:lnSpc>
              <a:spcBef>
                <a:spcPts val="0"/>
              </a:spcBef>
              <a:spcAft>
                <a:spcPts val="0"/>
              </a:spcAft>
              <a:buNone/>
            </a:pPr>
            <a:r>
              <a:t/>
            </a:r>
            <a:endParaRPr sz="1050">
              <a:solidFill>
                <a:schemeClr val="dk1"/>
              </a:solidFill>
              <a:latin typeface="Courier New"/>
              <a:ea typeface="Courier New"/>
              <a:cs typeface="Courier New"/>
              <a:sym typeface="Courier New"/>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7" name="Shape 467"/>
        <p:cNvGrpSpPr/>
        <p:nvPr/>
      </p:nvGrpSpPr>
      <p:grpSpPr>
        <a:xfrm>
          <a:off x="0" y="0"/>
          <a:ext cx="0" cy="0"/>
          <a:chOff x="0" y="0"/>
          <a:chExt cx="0" cy="0"/>
        </a:xfrm>
      </p:grpSpPr>
      <p:sp>
        <p:nvSpPr>
          <p:cNvPr id="468" name="Google Shape;468;g512c1f7d8a_0_3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512c1f7d8a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1" name="Shape 481"/>
        <p:cNvGrpSpPr/>
        <p:nvPr/>
      </p:nvGrpSpPr>
      <p:grpSpPr>
        <a:xfrm>
          <a:off x="0" y="0"/>
          <a:ext cx="0" cy="0"/>
          <a:chOff x="0" y="0"/>
          <a:chExt cx="0" cy="0"/>
        </a:xfrm>
      </p:grpSpPr>
      <p:sp>
        <p:nvSpPr>
          <p:cNvPr id="482" name="Google Shape;482;g56020c5d3f_6_23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56020c5d3f_6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0.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8.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5.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d" type="title">
  <p:cSld name="TITLE">
    <p:bg>
      <p:bgPr>
        <a:blipFill>
          <a:blip r:embed="rId2">
            <a:alphaModFix/>
          </a:blip>
          <a:stretch>
            <a:fillRect/>
          </a:stretch>
        </a:blipFill>
      </p:bgPr>
    </p:bg>
    <p:spTree>
      <p:nvGrpSpPr>
        <p:cNvPr id="7" name="Shape 7"/>
        <p:cNvGrpSpPr/>
        <p:nvPr/>
      </p:nvGrpSpPr>
      <p:grpSpPr>
        <a:xfrm>
          <a:off x="0" y="0"/>
          <a:ext cx="0" cy="0"/>
          <a:chOff x="0" y="0"/>
          <a:chExt cx="0" cy="0"/>
        </a:xfrm>
      </p:grpSpPr>
      <p:sp>
        <p:nvSpPr>
          <p:cNvPr id="8" name="Google Shape;8;p2"/>
          <p:cNvSpPr txBox="1"/>
          <p:nvPr>
            <p:ph type="title"/>
          </p:nvPr>
        </p:nvSpPr>
        <p:spPr>
          <a:xfrm>
            <a:off x="1821825" y="2171700"/>
            <a:ext cx="5943600" cy="685800"/>
          </a:xfrm>
          <a:prstGeom prst="rect">
            <a:avLst/>
          </a:prstGeom>
          <a:noFill/>
          <a:ln>
            <a:noFill/>
          </a:ln>
        </p:spPr>
        <p:txBody>
          <a:bodyPr anchorCtr="0" anchor="b" bIns="91425" lIns="91425" spcFirstLastPara="1" rIns="91425" wrap="square" tIns="91425"/>
          <a:lstStyle>
            <a:lvl1pPr lvl="0" rtl="0">
              <a:spcBef>
                <a:spcPts val="0"/>
              </a:spcBef>
              <a:spcAft>
                <a:spcPts val="0"/>
              </a:spcAft>
              <a:buNone/>
              <a:defRPr b="1" sz="2400">
                <a:solidFill>
                  <a:schemeClr val="lt1"/>
                </a:solidFill>
                <a:latin typeface="Proxima Nova"/>
                <a:ea typeface="Proxima Nova"/>
                <a:cs typeface="Proxima Nova"/>
                <a:sym typeface="Proxima Nova"/>
              </a:defRPr>
            </a:lvl1pPr>
            <a:lvl2pPr lvl="1" rtl="0">
              <a:spcBef>
                <a:spcPts val="0"/>
              </a:spcBef>
              <a:spcAft>
                <a:spcPts val="0"/>
              </a:spcAft>
              <a:buNone/>
              <a:defRPr b="1" sz="2400">
                <a:solidFill>
                  <a:schemeClr val="lt1"/>
                </a:solidFill>
                <a:latin typeface="Proxima Nova"/>
                <a:ea typeface="Proxima Nova"/>
                <a:cs typeface="Proxima Nova"/>
                <a:sym typeface="Proxima Nova"/>
              </a:defRPr>
            </a:lvl2pPr>
            <a:lvl3pPr lvl="2" rtl="0">
              <a:spcBef>
                <a:spcPts val="0"/>
              </a:spcBef>
              <a:spcAft>
                <a:spcPts val="0"/>
              </a:spcAft>
              <a:buNone/>
              <a:defRPr b="1" sz="2400">
                <a:solidFill>
                  <a:schemeClr val="lt1"/>
                </a:solidFill>
                <a:latin typeface="Proxima Nova"/>
                <a:ea typeface="Proxima Nova"/>
                <a:cs typeface="Proxima Nova"/>
                <a:sym typeface="Proxima Nova"/>
              </a:defRPr>
            </a:lvl3pPr>
            <a:lvl4pPr lvl="3" rtl="0">
              <a:spcBef>
                <a:spcPts val="0"/>
              </a:spcBef>
              <a:spcAft>
                <a:spcPts val="0"/>
              </a:spcAft>
              <a:buNone/>
              <a:defRPr b="1" sz="2400">
                <a:solidFill>
                  <a:schemeClr val="lt1"/>
                </a:solidFill>
                <a:latin typeface="Proxima Nova"/>
                <a:ea typeface="Proxima Nova"/>
                <a:cs typeface="Proxima Nova"/>
                <a:sym typeface="Proxima Nova"/>
              </a:defRPr>
            </a:lvl4pPr>
            <a:lvl5pPr lvl="4" rtl="0">
              <a:spcBef>
                <a:spcPts val="0"/>
              </a:spcBef>
              <a:spcAft>
                <a:spcPts val="0"/>
              </a:spcAft>
              <a:buNone/>
              <a:defRPr b="1" sz="2400">
                <a:solidFill>
                  <a:schemeClr val="lt1"/>
                </a:solidFill>
                <a:latin typeface="Proxima Nova"/>
                <a:ea typeface="Proxima Nova"/>
                <a:cs typeface="Proxima Nova"/>
                <a:sym typeface="Proxima Nova"/>
              </a:defRPr>
            </a:lvl5pPr>
            <a:lvl6pPr lvl="5" rtl="0">
              <a:spcBef>
                <a:spcPts val="0"/>
              </a:spcBef>
              <a:spcAft>
                <a:spcPts val="0"/>
              </a:spcAft>
              <a:buNone/>
              <a:defRPr b="1" sz="2400">
                <a:solidFill>
                  <a:schemeClr val="lt1"/>
                </a:solidFill>
                <a:latin typeface="Proxima Nova"/>
                <a:ea typeface="Proxima Nova"/>
                <a:cs typeface="Proxima Nova"/>
                <a:sym typeface="Proxima Nova"/>
              </a:defRPr>
            </a:lvl6pPr>
            <a:lvl7pPr lvl="6" rtl="0">
              <a:spcBef>
                <a:spcPts val="0"/>
              </a:spcBef>
              <a:spcAft>
                <a:spcPts val="0"/>
              </a:spcAft>
              <a:buNone/>
              <a:defRPr b="1" sz="2400">
                <a:solidFill>
                  <a:schemeClr val="lt1"/>
                </a:solidFill>
                <a:latin typeface="Proxima Nova"/>
                <a:ea typeface="Proxima Nova"/>
                <a:cs typeface="Proxima Nova"/>
                <a:sym typeface="Proxima Nova"/>
              </a:defRPr>
            </a:lvl7pPr>
            <a:lvl8pPr lvl="7" rtl="0">
              <a:spcBef>
                <a:spcPts val="0"/>
              </a:spcBef>
              <a:spcAft>
                <a:spcPts val="0"/>
              </a:spcAft>
              <a:buNone/>
              <a:defRPr b="1" sz="2400">
                <a:solidFill>
                  <a:schemeClr val="lt1"/>
                </a:solidFill>
                <a:latin typeface="Proxima Nova"/>
                <a:ea typeface="Proxima Nova"/>
                <a:cs typeface="Proxima Nova"/>
                <a:sym typeface="Proxima Nova"/>
              </a:defRPr>
            </a:lvl8pPr>
            <a:lvl9pPr lvl="8" rtl="0">
              <a:spcBef>
                <a:spcPts val="0"/>
              </a:spcBef>
              <a:spcAft>
                <a:spcPts val="0"/>
              </a:spcAft>
              <a:buNone/>
              <a:defRPr b="1" sz="2400">
                <a:solidFill>
                  <a:schemeClr val="lt1"/>
                </a:solidFill>
                <a:latin typeface="Proxima Nova"/>
                <a:ea typeface="Proxima Nova"/>
                <a:cs typeface="Proxima Nova"/>
                <a:sym typeface="Proxima Nova"/>
              </a:defRPr>
            </a:lvl9pPr>
          </a:lstStyle>
          <a:p/>
        </p:txBody>
      </p:sp>
      <p:sp>
        <p:nvSpPr>
          <p:cNvPr id="9" name="Google Shape;9;p2"/>
          <p:cNvSpPr txBox="1"/>
          <p:nvPr>
            <p:ph idx="1" type="subTitle"/>
          </p:nvPr>
        </p:nvSpPr>
        <p:spPr>
          <a:xfrm>
            <a:off x="1821825" y="3048000"/>
            <a:ext cx="5029200" cy="285900"/>
          </a:xfrm>
          <a:prstGeom prst="rect">
            <a:avLst/>
          </a:prstGeom>
          <a:noFill/>
          <a:ln>
            <a:noFill/>
          </a:ln>
        </p:spPr>
        <p:txBody>
          <a:bodyPr anchorCtr="0" anchor="ctr" bIns="91425" lIns="91425" spcFirstLastPara="1" rIns="91425" wrap="square" tIns="91425"/>
          <a:lstStyle>
            <a:lvl1pPr lvl="0" rtl="0">
              <a:spcBef>
                <a:spcPts val="0"/>
              </a:spcBef>
              <a:spcAft>
                <a:spcPts val="0"/>
              </a:spcAft>
              <a:buNone/>
              <a:defRPr sz="1600">
                <a:solidFill>
                  <a:srgbClr val="FFFFFF"/>
                </a:solidFill>
                <a:latin typeface="Proxima Nova"/>
                <a:ea typeface="Proxima Nova"/>
                <a:cs typeface="Proxima Nova"/>
                <a:sym typeface="Proxima Nova"/>
              </a:defRPr>
            </a:lvl1pPr>
            <a:lvl2pPr lvl="1" rtl="0">
              <a:spcBef>
                <a:spcPts val="0"/>
              </a:spcBef>
              <a:spcAft>
                <a:spcPts val="0"/>
              </a:spcAft>
              <a:buNone/>
              <a:defRPr sz="1600">
                <a:latin typeface="Proxima Nova"/>
                <a:ea typeface="Proxima Nova"/>
                <a:cs typeface="Proxima Nova"/>
                <a:sym typeface="Proxima Nova"/>
              </a:defRPr>
            </a:lvl2pPr>
            <a:lvl3pPr lvl="2" rtl="0">
              <a:spcBef>
                <a:spcPts val="0"/>
              </a:spcBef>
              <a:spcAft>
                <a:spcPts val="0"/>
              </a:spcAft>
              <a:buNone/>
              <a:defRPr sz="1600">
                <a:latin typeface="Proxima Nova"/>
                <a:ea typeface="Proxima Nova"/>
                <a:cs typeface="Proxima Nova"/>
                <a:sym typeface="Proxima Nova"/>
              </a:defRPr>
            </a:lvl3pPr>
            <a:lvl4pPr lvl="3" rtl="0">
              <a:spcBef>
                <a:spcPts val="0"/>
              </a:spcBef>
              <a:spcAft>
                <a:spcPts val="0"/>
              </a:spcAft>
              <a:buNone/>
              <a:defRPr sz="1600">
                <a:latin typeface="Proxima Nova"/>
                <a:ea typeface="Proxima Nova"/>
                <a:cs typeface="Proxima Nova"/>
                <a:sym typeface="Proxima Nova"/>
              </a:defRPr>
            </a:lvl4pPr>
            <a:lvl5pPr lvl="4" rtl="0">
              <a:spcBef>
                <a:spcPts val="0"/>
              </a:spcBef>
              <a:spcAft>
                <a:spcPts val="0"/>
              </a:spcAft>
              <a:buNone/>
              <a:defRPr sz="1600">
                <a:latin typeface="Proxima Nova"/>
                <a:ea typeface="Proxima Nova"/>
                <a:cs typeface="Proxima Nova"/>
                <a:sym typeface="Proxima Nova"/>
              </a:defRPr>
            </a:lvl5pPr>
            <a:lvl6pPr lvl="5" rtl="0">
              <a:spcBef>
                <a:spcPts val="0"/>
              </a:spcBef>
              <a:spcAft>
                <a:spcPts val="0"/>
              </a:spcAft>
              <a:buNone/>
              <a:defRPr sz="1600">
                <a:latin typeface="Proxima Nova"/>
                <a:ea typeface="Proxima Nova"/>
                <a:cs typeface="Proxima Nova"/>
                <a:sym typeface="Proxima Nova"/>
              </a:defRPr>
            </a:lvl6pPr>
            <a:lvl7pPr lvl="6" rtl="0">
              <a:spcBef>
                <a:spcPts val="0"/>
              </a:spcBef>
              <a:spcAft>
                <a:spcPts val="0"/>
              </a:spcAft>
              <a:buNone/>
              <a:defRPr sz="1600">
                <a:latin typeface="Proxima Nova"/>
                <a:ea typeface="Proxima Nova"/>
                <a:cs typeface="Proxima Nova"/>
                <a:sym typeface="Proxima Nova"/>
              </a:defRPr>
            </a:lvl7pPr>
            <a:lvl8pPr lvl="7" rtl="0">
              <a:spcBef>
                <a:spcPts val="0"/>
              </a:spcBef>
              <a:spcAft>
                <a:spcPts val="0"/>
              </a:spcAft>
              <a:buNone/>
              <a:defRPr sz="1600">
                <a:latin typeface="Proxima Nova"/>
                <a:ea typeface="Proxima Nova"/>
                <a:cs typeface="Proxima Nova"/>
                <a:sym typeface="Proxima Nova"/>
              </a:defRPr>
            </a:lvl8pPr>
            <a:lvl9pPr lvl="8" rtl="0">
              <a:spcBef>
                <a:spcPts val="0"/>
              </a:spcBef>
              <a:spcAft>
                <a:spcPts val="0"/>
              </a:spcAft>
              <a:buNone/>
              <a:defRPr sz="1600">
                <a:latin typeface="Proxima Nova"/>
                <a:ea typeface="Proxima Nova"/>
                <a:cs typeface="Proxima Nova"/>
                <a:sym typeface="Proxima Nova"/>
              </a:defRPr>
            </a:lvl9pPr>
          </a:lstStyle>
          <a:p/>
        </p:txBody>
      </p:sp>
      <p:sp>
        <p:nvSpPr>
          <p:cNvPr id="10" name="Google Shape;10;p2"/>
          <p:cNvSpPr txBox="1"/>
          <p:nvPr>
            <p:ph idx="2" type="subTitle"/>
          </p:nvPr>
        </p:nvSpPr>
        <p:spPr>
          <a:xfrm>
            <a:off x="1821825" y="3505200"/>
            <a:ext cx="4572000" cy="1200000"/>
          </a:xfrm>
          <a:prstGeom prst="rect">
            <a:avLst/>
          </a:prstGeom>
          <a:noFill/>
          <a:ln>
            <a:noFill/>
          </a:ln>
        </p:spPr>
        <p:txBody>
          <a:bodyPr anchorCtr="0" anchor="t" bIns="91425" lIns="91425" spcFirstLastPara="1" rIns="91425" wrap="square" tIns="91425"/>
          <a:lstStyle>
            <a:lvl1pPr lvl="0" rtl="0">
              <a:spcBef>
                <a:spcPts val="0"/>
              </a:spcBef>
              <a:spcAft>
                <a:spcPts val="0"/>
              </a:spcAft>
              <a:buNone/>
              <a:defRPr sz="1200">
                <a:solidFill>
                  <a:srgbClr val="FFFFFF"/>
                </a:solidFill>
                <a:latin typeface="Proxima Nova"/>
                <a:ea typeface="Proxima Nova"/>
                <a:cs typeface="Proxima Nova"/>
                <a:sym typeface="Proxima Nova"/>
              </a:defRPr>
            </a:lvl1pPr>
            <a:lvl2pPr lvl="1" rtl="0">
              <a:spcBef>
                <a:spcPts val="0"/>
              </a:spcBef>
              <a:spcAft>
                <a:spcPts val="0"/>
              </a:spcAft>
              <a:buNone/>
              <a:defRPr sz="1200">
                <a:latin typeface="Proxima Nova"/>
                <a:ea typeface="Proxima Nova"/>
                <a:cs typeface="Proxima Nova"/>
                <a:sym typeface="Proxima Nova"/>
              </a:defRPr>
            </a:lvl2pPr>
            <a:lvl3pPr lvl="2" rtl="0">
              <a:spcBef>
                <a:spcPts val="0"/>
              </a:spcBef>
              <a:spcAft>
                <a:spcPts val="0"/>
              </a:spcAft>
              <a:buNone/>
              <a:defRPr sz="1200">
                <a:latin typeface="Proxima Nova"/>
                <a:ea typeface="Proxima Nova"/>
                <a:cs typeface="Proxima Nova"/>
                <a:sym typeface="Proxima Nova"/>
              </a:defRPr>
            </a:lvl3pPr>
            <a:lvl4pPr lvl="3" rtl="0">
              <a:spcBef>
                <a:spcPts val="0"/>
              </a:spcBef>
              <a:spcAft>
                <a:spcPts val="0"/>
              </a:spcAft>
              <a:buNone/>
              <a:defRPr sz="1200">
                <a:latin typeface="Proxima Nova"/>
                <a:ea typeface="Proxima Nova"/>
                <a:cs typeface="Proxima Nova"/>
                <a:sym typeface="Proxima Nova"/>
              </a:defRPr>
            </a:lvl4pPr>
            <a:lvl5pPr lvl="4" rtl="0">
              <a:spcBef>
                <a:spcPts val="0"/>
              </a:spcBef>
              <a:spcAft>
                <a:spcPts val="0"/>
              </a:spcAft>
              <a:buNone/>
              <a:defRPr sz="1200">
                <a:latin typeface="Proxima Nova"/>
                <a:ea typeface="Proxima Nova"/>
                <a:cs typeface="Proxima Nova"/>
                <a:sym typeface="Proxima Nova"/>
              </a:defRPr>
            </a:lvl5pPr>
            <a:lvl6pPr lvl="5" rtl="0">
              <a:spcBef>
                <a:spcPts val="0"/>
              </a:spcBef>
              <a:spcAft>
                <a:spcPts val="0"/>
              </a:spcAft>
              <a:buNone/>
              <a:defRPr sz="1200">
                <a:latin typeface="Proxima Nova"/>
                <a:ea typeface="Proxima Nova"/>
                <a:cs typeface="Proxima Nova"/>
                <a:sym typeface="Proxima Nova"/>
              </a:defRPr>
            </a:lvl6pPr>
            <a:lvl7pPr lvl="6" rtl="0">
              <a:spcBef>
                <a:spcPts val="0"/>
              </a:spcBef>
              <a:spcAft>
                <a:spcPts val="0"/>
              </a:spcAft>
              <a:buNone/>
              <a:defRPr sz="1200">
                <a:latin typeface="Proxima Nova"/>
                <a:ea typeface="Proxima Nova"/>
                <a:cs typeface="Proxima Nova"/>
                <a:sym typeface="Proxima Nova"/>
              </a:defRPr>
            </a:lvl7pPr>
            <a:lvl8pPr lvl="7" rtl="0">
              <a:spcBef>
                <a:spcPts val="0"/>
              </a:spcBef>
              <a:spcAft>
                <a:spcPts val="0"/>
              </a:spcAft>
              <a:buNone/>
              <a:defRPr sz="1200">
                <a:latin typeface="Proxima Nova"/>
                <a:ea typeface="Proxima Nova"/>
                <a:cs typeface="Proxima Nova"/>
                <a:sym typeface="Proxima Nova"/>
              </a:defRPr>
            </a:lvl8pPr>
            <a:lvl9pPr lvl="8" rtl="0">
              <a:spcBef>
                <a:spcPts val="0"/>
              </a:spcBef>
              <a:spcAft>
                <a:spcPts val="0"/>
              </a:spcAft>
              <a:buNone/>
              <a:defRPr sz="1200">
                <a:latin typeface="Proxima Nova"/>
                <a:ea typeface="Proxima Nova"/>
                <a:cs typeface="Proxima Nova"/>
                <a:sym typeface="Proxima Nova"/>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tructure">
  <p:cSld name="TITLE_1">
    <p:bg>
      <p:bgPr>
        <a:blipFill>
          <a:blip r:embed="rId2">
            <a:alphaModFix/>
          </a:blip>
          <a:stretch>
            <a:fillRect/>
          </a:stretch>
        </a:blipFill>
      </p:bgPr>
    </p:bg>
    <p:spTree>
      <p:nvGrpSpPr>
        <p:cNvPr id="11" name="Shape 11"/>
        <p:cNvGrpSpPr/>
        <p:nvPr/>
      </p:nvGrpSpPr>
      <p:grpSpPr>
        <a:xfrm>
          <a:off x="0" y="0"/>
          <a:ext cx="0" cy="0"/>
          <a:chOff x="0" y="0"/>
          <a:chExt cx="0" cy="0"/>
        </a:xfrm>
      </p:grpSpPr>
      <p:sp>
        <p:nvSpPr>
          <p:cNvPr id="12" name="Google Shape;12;p3"/>
          <p:cNvSpPr txBox="1"/>
          <p:nvPr>
            <p:ph type="title"/>
          </p:nvPr>
        </p:nvSpPr>
        <p:spPr>
          <a:xfrm>
            <a:off x="1821825" y="2171700"/>
            <a:ext cx="5943600" cy="685800"/>
          </a:xfrm>
          <a:prstGeom prst="rect">
            <a:avLst/>
          </a:prstGeom>
          <a:noFill/>
          <a:ln>
            <a:noFill/>
          </a:ln>
        </p:spPr>
        <p:txBody>
          <a:bodyPr anchorCtr="0" anchor="b" bIns="91425" lIns="91425" spcFirstLastPara="1" rIns="91425" wrap="square" tIns="91425"/>
          <a:lstStyle>
            <a:lvl1pPr lvl="0" rtl="0">
              <a:spcBef>
                <a:spcPts val="0"/>
              </a:spcBef>
              <a:spcAft>
                <a:spcPts val="0"/>
              </a:spcAft>
              <a:buNone/>
              <a:defRPr b="1" sz="2400">
                <a:solidFill>
                  <a:schemeClr val="lt1"/>
                </a:solidFill>
                <a:latin typeface="Proxima Nova"/>
                <a:ea typeface="Proxima Nova"/>
                <a:cs typeface="Proxima Nova"/>
                <a:sym typeface="Proxima Nova"/>
              </a:defRPr>
            </a:lvl1pPr>
            <a:lvl2pPr lvl="1" rtl="0">
              <a:spcBef>
                <a:spcPts val="0"/>
              </a:spcBef>
              <a:spcAft>
                <a:spcPts val="0"/>
              </a:spcAft>
              <a:buNone/>
              <a:defRPr b="1" sz="2400">
                <a:solidFill>
                  <a:schemeClr val="lt1"/>
                </a:solidFill>
                <a:latin typeface="Proxima Nova"/>
                <a:ea typeface="Proxima Nova"/>
                <a:cs typeface="Proxima Nova"/>
                <a:sym typeface="Proxima Nova"/>
              </a:defRPr>
            </a:lvl2pPr>
            <a:lvl3pPr lvl="2" rtl="0">
              <a:spcBef>
                <a:spcPts val="0"/>
              </a:spcBef>
              <a:spcAft>
                <a:spcPts val="0"/>
              </a:spcAft>
              <a:buNone/>
              <a:defRPr b="1" sz="2400">
                <a:solidFill>
                  <a:schemeClr val="lt1"/>
                </a:solidFill>
                <a:latin typeface="Proxima Nova"/>
                <a:ea typeface="Proxima Nova"/>
                <a:cs typeface="Proxima Nova"/>
                <a:sym typeface="Proxima Nova"/>
              </a:defRPr>
            </a:lvl3pPr>
            <a:lvl4pPr lvl="3" rtl="0">
              <a:spcBef>
                <a:spcPts val="0"/>
              </a:spcBef>
              <a:spcAft>
                <a:spcPts val="0"/>
              </a:spcAft>
              <a:buNone/>
              <a:defRPr b="1" sz="2400">
                <a:solidFill>
                  <a:schemeClr val="lt1"/>
                </a:solidFill>
                <a:latin typeface="Proxima Nova"/>
                <a:ea typeface="Proxima Nova"/>
                <a:cs typeface="Proxima Nova"/>
                <a:sym typeface="Proxima Nova"/>
              </a:defRPr>
            </a:lvl4pPr>
            <a:lvl5pPr lvl="4" rtl="0">
              <a:spcBef>
                <a:spcPts val="0"/>
              </a:spcBef>
              <a:spcAft>
                <a:spcPts val="0"/>
              </a:spcAft>
              <a:buNone/>
              <a:defRPr b="1" sz="2400">
                <a:solidFill>
                  <a:schemeClr val="lt1"/>
                </a:solidFill>
                <a:latin typeface="Proxima Nova"/>
                <a:ea typeface="Proxima Nova"/>
                <a:cs typeface="Proxima Nova"/>
                <a:sym typeface="Proxima Nova"/>
              </a:defRPr>
            </a:lvl5pPr>
            <a:lvl6pPr lvl="5" rtl="0">
              <a:spcBef>
                <a:spcPts val="0"/>
              </a:spcBef>
              <a:spcAft>
                <a:spcPts val="0"/>
              </a:spcAft>
              <a:buNone/>
              <a:defRPr b="1" sz="2400">
                <a:solidFill>
                  <a:schemeClr val="lt1"/>
                </a:solidFill>
                <a:latin typeface="Proxima Nova"/>
                <a:ea typeface="Proxima Nova"/>
                <a:cs typeface="Proxima Nova"/>
                <a:sym typeface="Proxima Nova"/>
              </a:defRPr>
            </a:lvl6pPr>
            <a:lvl7pPr lvl="6" rtl="0">
              <a:spcBef>
                <a:spcPts val="0"/>
              </a:spcBef>
              <a:spcAft>
                <a:spcPts val="0"/>
              </a:spcAft>
              <a:buNone/>
              <a:defRPr b="1" sz="2400">
                <a:solidFill>
                  <a:schemeClr val="lt1"/>
                </a:solidFill>
                <a:latin typeface="Proxima Nova"/>
                <a:ea typeface="Proxima Nova"/>
                <a:cs typeface="Proxima Nova"/>
                <a:sym typeface="Proxima Nova"/>
              </a:defRPr>
            </a:lvl7pPr>
            <a:lvl8pPr lvl="7" rtl="0">
              <a:spcBef>
                <a:spcPts val="0"/>
              </a:spcBef>
              <a:spcAft>
                <a:spcPts val="0"/>
              </a:spcAft>
              <a:buNone/>
              <a:defRPr b="1" sz="2400">
                <a:solidFill>
                  <a:schemeClr val="lt1"/>
                </a:solidFill>
                <a:latin typeface="Proxima Nova"/>
                <a:ea typeface="Proxima Nova"/>
                <a:cs typeface="Proxima Nova"/>
                <a:sym typeface="Proxima Nova"/>
              </a:defRPr>
            </a:lvl8pPr>
            <a:lvl9pPr lvl="8" rtl="0">
              <a:spcBef>
                <a:spcPts val="0"/>
              </a:spcBef>
              <a:spcAft>
                <a:spcPts val="0"/>
              </a:spcAft>
              <a:buNone/>
              <a:defRPr b="1" sz="2400">
                <a:solidFill>
                  <a:schemeClr val="lt1"/>
                </a:solidFill>
                <a:latin typeface="Proxima Nova"/>
                <a:ea typeface="Proxima Nova"/>
                <a:cs typeface="Proxima Nova"/>
                <a:sym typeface="Proxima Nova"/>
              </a:defRPr>
            </a:lvl9pPr>
          </a:lstStyle>
          <a:p/>
        </p:txBody>
      </p:sp>
      <p:sp>
        <p:nvSpPr>
          <p:cNvPr id="13" name="Google Shape;13;p3"/>
          <p:cNvSpPr txBox="1"/>
          <p:nvPr>
            <p:ph idx="1" type="subTitle"/>
          </p:nvPr>
        </p:nvSpPr>
        <p:spPr>
          <a:xfrm>
            <a:off x="1821825" y="3048000"/>
            <a:ext cx="5029200" cy="285900"/>
          </a:xfrm>
          <a:prstGeom prst="rect">
            <a:avLst/>
          </a:prstGeom>
          <a:noFill/>
          <a:ln>
            <a:noFill/>
          </a:ln>
        </p:spPr>
        <p:txBody>
          <a:bodyPr anchorCtr="0" anchor="ctr" bIns="91425" lIns="91425" spcFirstLastPara="1" rIns="91425" wrap="square" tIns="91425"/>
          <a:lstStyle>
            <a:lvl1pPr lvl="0" rtl="0">
              <a:spcBef>
                <a:spcPts val="0"/>
              </a:spcBef>
              <a:spcAft>
                <a:spcPts val="0"/>
              </a:spcAft>
              <a:buNone/>
              <a:defRPr sz="1600">
                <a:solidFill>
                  <a:srgbClr val="FFFFFF"/>
                </a:solidFill>
                <a:latin typeface="Proxima Nova"/>
                <a:ea typeface="Proxima Nova"/>
                <a:cs typeface="Proxima Nova"/>
                <a:sym typeface="Proxima Nova"/>
              </a:defRPr>
            </a:lvl1pPr>
            <a:lvl2pPr lvl="1" rtl="0">
              <a:spcBef>
                <a:spcPts val="0"/>
              </a:spcBef>
              <a:spcAft>
                <a:spcPts val="0"/>
              </a:spcAft>
              <a:buNone/>
              <a:defRPr sz="1600">
                <a:latin typeface="Proxima Nova"/>
                <a:ea typeface="Proxima Nova"/>
                <a:cs typeface="Proxima Nova"/>
                <a:sym typeface="Proxima Nova"/>
              </a:defRPr>
            </a:lvl2pPr>
            <a:lvl3pPr lvl="2" rtl="0">
              <a:spcBef>
                <a:spcPts val="0"/>
              </a:spcBef>
              <a:spcAft>
                <a:spcPts val="0"/>
              </a:spcAft>
              <a:buNone/>
              <a:defRPr sz="1600">
                <a:latin typeface="Proxima Nova"/>
                <a:ea typeface="Proxima Nova"/>
                <a:cs typeface="Proxima Nova"/>
                <a:sym typeface="Proxima Nova"/>
              </a:defRPr>
            </a:lvl3pPr>
            <a:lvl4pPr lvl="3" rtl="0">
              <a:spcBef>
                <a:spcPts val="0"/>
              </a:spcBef>
              <a:spcAft>
                <a:spcPts val="0"/>
              </a:spcAft>
              <a:buNone/>
              <a:defRPr sz="1600">
                <a:latin typeface="Proxima Nova"/>
                <a:ea typeface="Proxima Nova"/>
                <a:cs typeface="Proxima Nova"/>
                <a:sym typeface="Proxima Nova"/>
              </a:defRPr>
            </a:lvl4pPr>
            <a:lvl5pPr lvl="4" rtl="0">
              <a:spcBef>
                <a:spcPts val="0"/>
              </a:spcBef>
              <a:spcAft>
                <a:spcPts val="0"/>
              </a:spcAft>
              <a:buNone/>
              <a:defRPr sz="1600">
                <a:latin typeface="Proxima Nova"/>
                <a:ea typeface="Proxima Nova"/>
                <a:cs typeface="Proxima Nova"/>
                <a:sym typeface="Proxima Nova"/>
              </a:defRPr>
            </a:lvl5pPr>
            <a:lvl6pPr lvl="5" rtl="0">
              <a:spcBef>
                <a:spcPts val="0"/>
              </a:spcBef>
              <a:spcAft>
                <a:spcPts val="0"/>
              </a:spcAft>
              <a:buNone/>
              <a:defRPr sz="1600">
                <a:latin typeface="Proxima Nova"/>
                <a:ea typeface="Proxima Nova"/>
                <a:cs typeface="Proxima Nova"/>
                <a:sym typeface="Proxima Nova"/>
              </a:defRPr>
            </a:lvl6pPr>
            <a:lvl7pPr lvl="6" rtl="0">
              <a:spcBef>
                <a:spcPts val="0"/>
              </a:spcBef>
              <a:spcAft>
                <a:spcPts val="0"/>
              </a:spcAft>
              <a:buNone/>
              <a:defRPr sz="1600">
                <a:latin typeface="Proxima Nova"/>
                <a:ea typeface="Proxima Nova"/>
                <a:cs typeface="Proxima Nova"/>
                <a:sym typeface="Proxima Nova"/>
              </a:defRPr>
            </a:lvl7pPr>
            <a:lvl8pPr lvl="7" rtl="0">
              <a:spcBef>
                <a:spcPts val="0"/>
              </a:spcBef>
              <a:spcAft>
                <a:spcPts val="0"/>
              </a:spcAft>
              <a:buNone/>
              <a:defRPr sz="1600">
                <a:latin typeface="Proxima Nova"/>
                <a:ea typeface="Proxima Nova"/>
                <a:cs typeface="Proxima Nova"/>
                <a:sym typeface="Proxima Nova"/>
              </a:defRPr>
            </a:lvl8pPr>
            <a:lvl9pPr lvl="8" rtl="0">
              <a:spcBef>
                <a:spcPts val="0"/>
              </a:spcBef>
              <a:spcAft>
                <a:spcPts val="0"/>
              </a:spcAft>
              <a:buNone/>
              <a:defRPr sz="1600">
                <a:latin typeface="Proxima Nova"/>
                <a:ea typeface="Proxima Nova"/>
                <a:cs typeface="Proxima Nova"/>
                <a:sym typeface="Proxima Nova"/>
              </a:defRPr>
            </a:lvl9pPr>
          </a:lstStyle>
          <a:p/>
        </p:txBody>
      </p:sp>
      <p:sp>
        <p:nvSpPr>
          <p:cNvPr id="14" name="Google Shape;14;p3"/>
          <p:cNvSpPr txBox="1"/>
          <p:nvPr>
            <p:ph idx="2" type="subTitle"/>
          </p:nvPr>
        </p:nvSpPr>
        <p:spPr>
          <a:xfrm>
            <a:off x="1821825" y="3505200"/>
            <a:ext cx="4572000" cy="1200000"/>
          </a:xfrm>
          <a:prstGeom prst="rect">
            <a:avLst/>
          </a:prstGeom>
          <a:noFill/>
          <a:ln>
            <a:noFill/>
          </a:ln>
        </p:spPr>
        <p:txBody>
          <a:bodyPr anchorCtr="0" anchor="t" bIns="91425" lIns="91425" spcFirstLastPara="1" rIns="91425" wrap="square" tIns="91425"/>
          <a:lstStyle>
            <a:lvl1pPr lvl="0" rtl="0">
              <a:spcBef>
                <a:spcPts val="0"/>
              </a:spcBef>
              <a:spcAft>
                <a:spcPts val="0"/>
              </a:spcAft>
              <a:buNone/>
              <a:defRPr sz="1200">
                <a:solidFill>
                  <a:srgbClr val="FFFFFF"/>
                </a:solidFill>
                <a:latin typeface="Proxima Nova"/>
                <a:ea typeface="Proxima Nova"/>
                <a:cs typeface="Proxima Nova"/>
                <a:sym typeface="Proxima Nova"/>
              </a:defRPr>
            </a:lvl1pPr>
            <a:lvl2pPr lvl="1" rtl="0">
              <a:spcBef>
                <a:spcPts val="0"/>
              </a:spcBef>
              <a:spcAft>
                <a:spcPts val="0"/>
              </a:spcAft>
              <a:buNone/>
              <a:defRPr sz="1200">
                <a:latin typeface="Proxima Nova"/>
                <a:ea typeface="Proxima Nova"/>
                <a:cs typeface="Proxima Nova"/>
                <a:sym typeface="Proxima Nova"/>
              </a:defRPr>
            </a:lvl2pPr>
            <a:lvl3pPr lvl="2" rtl="0">
              <a:spcBef>
                <a:spcPts val="0"/>
              </a:spcBef>
              <a:spcAft>
                <a:spcPts val="0"/>
              </a:spcAft>
              <a:buNone/>
              <a:defRPr sz="1200">
                <a:latin typeface="Proxima Nova"/>
                <a:ea typeface="Proxima Nova"/>
                <a:cs typeface="Proxima Nova"/>
                <a:sym typeface="Proxima Nova"/>
              </a:defRPr>
            </a:lvl3pPr>
            <a:lvl4pPr lvl="3" rtl="0">
              <a:spcBef>
                <a:spcPts val="0"/>
              </a:spcBef>
              <a:spcAft>
                <a:spcPts val="0"/>
              </a:spcAft>
              <a:buNone/>
              <a:defRPr sz="1200">
                <a:latin typeface="Proxima Nova"/>
                <a:ea typeface="Proxima Nova"/>
                <a:cs typeface="Proxima Nova"/>
                <a:sym typeface="Proxima Nova"/>
              </a:defRPr>
            </a:lvl4pPr>
            <a:lvl5pPr lvl="4" rtl="0">
              <a:spcBef>
                <a:spcPts val="0"/>
              </a:spcBef>
              <a:spcAft>
                <a:spcPts val="0"/>
              </a:spcAft>
              <a:buNone/>
              <a:defRPr sz="1200">
                <a:latin typeface="Proxima Nova"/>
                <a:ea typeface="Proxima Nova"/>
                <a:cs typeface="Proxima Nova"/>
                <a:sym typeface="Proxima Nova"/>
              </a:defRPr>
            </a:lvl5pPr>
            <a:lvl6pPr lvl="5" rtl="0">
              <a:spcBef>
                <a:spcPts val="0"/>
              </a:spcBef>
              <a:spcAft>
                <a:spcPts val="0"/>
              </a:spcAft>
              <a:buNone/>
              <a:defRPr sz="1200">
                <a:latin typeface="Proxima Nova"/>
                <a:ea typeface="Proxima Nova"/>
                <a:cs typeface="Proxima Nova"/>
                <a:sym typeface="Proxima Nova"/>
              </a:defRPr>
            </a:lvl6pPr>
            <a:lvl7pPr lvl="6" rtl="0">
              <a:spcBef>
                <a:spcPts val="0"/>
              </a:spcBef>
              <a:spcAft>
                <a:spcPts val="0"/>
              </a:spcAft>
              <a:buNone/>
              <a:defRPr sz="1200">
                <a:latin typeface="Proxima Nova"/>
                <a:ea typeface="Proxima Nova"/>
                <a:cs typeface="Proxima Nova"/>
                <a:sym typeface="Proxima Nova"/>
              </a:defRPr>
            </a:lvl7pPr>
            <a:lvl8pPr lvl="7" rtl="0">
              <a:spcBef>
                <a:spcPts val="0"/>
              </a:spcBef>
              <a:spcAft>
                <a:spcPts val="0"/>
              </a:spcAft>
              <a:buNone/>
              <a:defRPr sz="1200">
                <a:latin typeface="Proxima Nova"/>
                <a:ea typeface="Proxima Nova"/>
                <a:cs typeface="Proxima Nova"/>
                <a:sym typeface="Proxima Nova"/>
              </a:defRPr>
            </a:lvl8pPr>
            <a:lvl9pPr lvl="8" rtl="0">
              <a:spcBef>
                <a:spcPts val="0"/>
              </a:spcBef>
              <a:spcAft>
                <a:spcPts val="0"/>
              </a:spcAft>
              <a:buNone/>
              <a:defRPr sz="1200">
                <a:latin typeface="Proxima Nova"/>
                <a:ea typeface="Proxima Nova"/>
                <a:cs typeface="Proxima Nova"/>
                <a:sym typeface="Proxima Nova"/>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nature">
  <p:cSld name="TITLE_1_1">
    <p:bg>
      <p:bgPr>
        <a:blipFill>
          <a:blip r:embed="rId2">
            <a:alphaModFix/>
          </a:blip>
          <a:stretch>
            <a:fillRect/>
          </a:stretch>
        </a:blipFill>
      </p:bgPr>
    </p:bg>
    <p:spTree>
      <p:nvGrpSpPr>
        <p:cNvPr id="15" name="Shape 15"/>
        <p:cNvGrpSpPr/>
        <p:nvPr/>
      </p:nvGrpSpPr>
      <p:grpSpPr>
        <a:xfrm>
          <a:off x="0" y="0"/>
          <a:ext cx="0" cy="0"/>
          <a:chOff x="0" y="0"/>
          <a:chExt cx="0" cy="0"/>
        </a:xfrm>
      </p:grpSpPr>
      <p:sp>
        <p:nvSpPr>
          <p:cNvPr id="16" name="Google Shape;16;p4"/>
          <p:cNvSpPr txBox="1"/>
          <p:nvPr>
            <p:ph type="title"/>
          </p:nvPr>
        </p:nvSpPr>
        <p:spPr>
          <a:xfrm>
            <a:off x="1821825" y="2171700"/>
            <a:ext cx="5943600" cy="685800"/>
          </a:xfrm>
          <a:prstGeom prst="rect">
            <a:avLst/>
          </a:prstGeom>
          <a:noFill/>
          <a:ln>
            <a:noFill/>
          </a:ln>
        </p:spPr>
        <p:txBody>
          <a:bodyPr anchorCtr="0" anchor="b" bIns="91425" lIns="91425" spcFirstLastPara="1" rIns="91425" wrap="square" tIns="91425"/>
          <a:lstStyle>
            <a:lvl1pPr lvl="0" rtl="0">
              <a:spcBef>
                <a:spcPts val="0"/>
              </a:spcBef>
              <a:spcAft>
                <a:spcPts val="0"/>
              </a:spcAft>
              <a:buNone/>
              <a:defRPr b="1" sz="2400">
                <a:solidFill>
                  <a:schemeClr val="lt1"/>
                </a:solidFill>
                <a:latin typeface="Proxima Nova"/>
                <a:ea typeface="Proxima Nova"/>
                <a:cs typeface="Proxima Nova"/>
                <a:sym typeface="Proxima Nova"/>
              </a:defRPr>
            </a:lvl1pPr>
            <a:lvl2pPr lvl="1" rtl="0">
              <a:spcBef>
                <a:spcPts val="0"/>
              </a:spcBef>
              <a:spcAft>
                <a:spcPts val="0"/>
              </a:spcAft>
              <a:buNone/>
              <a:defRPr b="1" sz="2400">
                <a:solidFill>
                  <a:schemeClr val="lt1"/>
                </a:solidFill>
                <a:latin typeface="Proxima Nova"/>
                <a:ea typeface="Proxima Nova"/>
                <a:cs typeface="Proxima Nova"/>
                <a:sym typeface="Proxima Nova"/>
              </a:defRPr>
            </a:lvl2pPr>
            <a:lvl3pPr lvl="2" rtl="0">
              <a:spcBef>
                <a:spcPts val="0"/>
              </a:spcBef>
              <a:spcAft>
                <a:spcPts val="0"/>
              </a:spcAft>
              <a:buNone/>
              <a:defRPr b="1" sz="2400">
                <a:solidFill>
                  <a:schemeClr val="lt1"/>
                </a:solidFill>
                <a:latin typeface="Proxima Nova"/>
                <a:ea typeface="Proxima Nova"/>
                <a:cs typeface="Proxima Nova"/>
                <a:sym typeface="Proxima Nova"/>
              </a:defRPr>
            </a:lvl3pPr>
            <a:lvl4pPr lvl="3" rtl="0">
              <a:spcBef>
                <a:spcPts val="0"/>
              </a:spcBef>
              <a:spcAft>
                <a:spcPts val="0"/>
              </a:spcAft>
              <a:buNone/>
              <a:defRPr b="1" sz="2400">
                <a:solidFill>
                  <a:schemeClr val="lt1"/>
                </a:solidFill>
                <a:latin typeface="Proxima Nova"/>
                <a:ea typeface="Proxima Nova"/>
                <a:cs typeface="Proxima Nova"/>
                <a:sym typeface="Proxima Nova"/>
              </a:defRPr>
            </a:lvl4pPr>
            <a:lvl5pPr lvl="4" rtl="0">
              <a:spcBef>
                <a:spcPts val="0"/>
              </a:spcBef>
              <a:spcAft>
                <a:spcPts val="0"/>
              </a:spcAft>
              <a:buNone/>
              <a:defRPr b="1" sz="2400">
                <a:solidFill>
                  <a:schemeClr val="lt1"/>
                </a:solidFill>
                <a:latin typeface="Proxima Nova"/>
                <a:ea typeface="Proxima Nova"/>
                <a:cs typeface="Proxima Nova"/>
                <a:sym typeface="Proxima Nova"/>
              </a:defRPr>
            </a:lvl5pPr>
            <a:lvl6pPr lvl="5" rtl="0">
              <a:spcBef>
                <a:spcPts val="0"/>
              </a:spcBef>
              <a:spcAft>
                <a:spcPts val="0"/>
              </a:spcAft>
              <a:buNone/>
              <a:defRPr b="1" sz="2400">
                <a:solidFill>
                  <a:schemeClr val="lt1"/>
                </a:solidFill>
                <a:latin typeface="Proxima Nova"/>
                <a:ea typeface="Proxima Nova"/>
                <a:cs typeface="Proxima Nova"/>
                <a:sym typeface="Proxima Nova"/>
              </a:defRPr>
            </a:lvl6pPr>
            <a:lvl7pPr lvl="6" rtl="0">
              <a:spcBef>
                <a:spcPts val="0"/>
              </a:spcBef>
              <a:spcAft>
                <a:spcPts val="0"/>
              </a:spcAft>
              <a:buNone/>
              <a:defRPr b="1" sz="2400">
                <a:solidFill>
                  <a:schemeClr val="lt1"/>
                </a:solidFill>
                <a:latin typeface="Proxima Nova"/>
                <a:ea typeface="Proxima Nova"/>
                <a:cs typeface="Proxima Nova"/>
                <a:sym typeface="Proxima Nova"/>
              </a:defRPr>
            </a:lvl7pPr>
            <a:lvl8pPr lvl="7" rtl="0">
              <a:spcBef>
                <a:spcPts val="0"/>
              </a:spcBef>
              <a:spcAft>
                <a:spcPts val="0"/>
              </a:spcAft>
              <a:buNone/>
              <a:defRPr b="1" sz="2400">
                <a:solidFill>
                  <a:schemeClr val="lt1"/>
                </a:solidFill>
                <a:latin typeface="Proxima Nova"/>
                <a:ea typeface="Proxima Nova"/>
                <a:cs typeface="Proxima Nova"/>
                <a:sym typeface="Proxima Nova"/>
              </a:defRPr>
            </a:lvl8pPr>
            <a:lvl9pPr lvl="8" rtl="0">
              <a:spcBef>
                <a:spcPts val="0"/>
              </a:spcBef>
              <a:spcAft>
                <a:spcPts val="0"/>
              </a:spcAft>
              <a:buNone/>
              <a:defRPr b="1" sz="2400">
                <a:solidFill>
                  <a:schemeClr val="lt1"/>
                </a:solidFill>
                <a:latin typeface="Proxima Nova"/>
                <a:ea typeface="Proxima Nova"/>
                <a:cs typeface="Proxima Nova"/>
                <a:sym typeface="Proxima Nova"/>
              </a:defRPr>
            </a:lvl9pPr>
          </a:lstStyle>
          <a:p/>
        </p:txBody>
      </p:sp>
      <p:sp>
        <p:nvSpPr>
          <p:cNvPr id="17" name="Google Shape;17;p4"/>
          <p:cNvSpPr txBox="1"/>
          <p:nvPr>
            <p:ph idx="1" type="subTitle"/>
          </p:nvPr>
        </p:nvSpPr>
        <p:spPr>
          <a:xfrm>
            <a:off x="1821825" y="3048000"/>
            <a:ext cx="5029200" cy="285900"/>
          </a:xfrm>
          <a:prstGeom prst="rect">
            <a:avLst/>
          </a:prstGeom>
          <a:noFill/>
          <a:ln>
            <a:noFill/>
          </a:ln>
        </p:spPr>
        <p:txBody>
          <a:bodyPr anchorCtr="0" anchor="ctr" bIns="91425" lIns="91425" spcFirstLastPara="1" rIns="91425" wrap="square" tIns="91425"/>
          <a:lstStyle>
            <a:lvl1pPr lvl="0" rtl="0">
              <a:spcBef>
                <a:spcPts val="0"/>
              </a:spcBef>
              <a:spcAft>
                <a:spcPts val="0"/>
              </a:spcAft>
              <a:buNone/>
              <a:defRPr sz="1600">
                <a:solidFill>
                  <a:srgbClr val="FFFFFF"/>
                </a:solidFill>
                <a:latin typeface="Proxima Nova"/>
                <a:ea typeface="Proxima Nova"/>
                <a:cs typeface="Proxima Nova"/>
                <a:sym typeface="Proxima Nova"/>
              </a:defRPr>
            </a:lvl1pPr>
            <a:lvl2pPr lvl="1" rtl="0">
              <a:spcBef>
                <a:spcPts val="0"/>
              </a:spcBef>
              <a:spcAft>
                <a:spcPts val="0"/>
              </a:spcAft>
              <a:buNone/>
              <a:defRPr sz="1600">
                <a:latin typeface="Proxima Nova"/>
                <a:ea typeface="Proxima Nova"/>
                <a:cs typeface="Proxima Nova"/>
                <a:sym typeface="Proxima Nova"/>
              </a:defRPr>
            </a:lvl2pPr>
            <a:lvl3pPr lvl="2" rtl="0">
              <a:spcBef>
                <a:spcPts val="0"/>
              </a:spcBef>
              <a:spcAft>
                <a:spcPts val="0"/>
              </a:spcAft>
              <a:buNone/>
              <a:defRPr sz="1600">
                <a:latin typeface="Proxima Nova"/>
                <a:ea typeface="Proxima Nova"/>
                <a:cs typeface="Proxima Nova"/>
                <a:sym typeface="Proxima Nova"/>
              </a:defRPr>
            </a:lvl3pPr>
            <a:lvl4pPr lvl="3" rtl="0">
              <a:spcBef>
                <a:spcPts val="0"/>
              </a:spcBef>
              <a:spcAft>
                <a:spcPts val="0"/>
              </a:spcAft>
              <a:buNone/>
              <a:defRPr sz="1600">
                <a:latin typeface="Proxima Nova"/>
                <a:ea typeface="Proxima Nova"/>
                <a:cs typeface="Proxima Nova"/>
                <a:sym typeface="Proxima Nova"/>
              </a:defRPr>
            </a:lvl4pPr>
            <a:lvl5pPr lvl="4" rtl="0">
              <a:spcBef>
                <a:spcPts val="0"/>
              </a:spcBef>
              <a:spcAft>
                <a:spcPts val="0"/>
              </a:spcAft>
              <a:buNone/>
              <a:defRPr sz="1600">
                <a:latin typeface="Proxima Nova"/>
                <a:ea typeface="Proxima Nova"/>
                <a:cs typeface="Proxima Nova"/>
                <a:sym typeface="Proxima Nova"/>
              </a:defRPr>
            </a:lvl5pPr>
            <a:lvl6pPr lvl="5" rtl="0">
              <a:spcBef>
                <a:spcPts val="0"/>
              </a:spcBef>
              <a:spcAft>
                <a:spcPts val="0"/>
              </a:spcAft>
              <a:buNone/>
              <a:defRPr sz="1600">
                <a:latin typeface="Proxima Nova"/>
                <a:ea typeface="Proxima Nova"/>
                <a:cs typeface="Proxima Nova"/>
                <a:sym typeface="Proxima Nova"/>
              </a:defRPr>
            </a:lvl6pPr>
            <a:lvl7pPr lvl="6" rtl="0">
              <a:spcBef>
                <a:spcPts val="0"/>
              </a:spcBef>
              <a:spcAft>
                <a:spcPts val="0"/>
              </a:spcAft>
              <a:buNone/>
              <a:defRPr sz="1600">
                <a:latin typeface="Proxima Nova"/>
                <a:ea typeface="Proxima Nova"/>
                <a:cs typeface="Proxima Nova"/>
                <a:sym typeface="Proxima Nova"/>
              </a:defRPr>
            </a:lvl7pPr>
            <a:lvl8pPr lvl="7" rtl="0">
              <a:spcBef>
                <a:spcPts val="0"/>
              </a:spcBef>
              <a:spcAft>
                <a:spcPts val="0"/>
              </a:spcAft>
              <a:buNone/>
              <a:defRPr sz="1600">
                <a:latin typeface="Proxima Nova"/>
                <a:ea typeface="Proxima Nova"/>
                <a:cs typeface="Proxima Nova"/>
                <a:sym typeface="Proxima Nova"/>
              </a:defRPr>
            </a:lvl8pPr>
            <a:lvl9pPr lvl="8" rtl="0">
              <a:spcBef>
                <a:spcPts val="0"/>
              </a:spcBef>
              <a:spcAft>
                <a:spcPts val="0"/>
              </a:spcAft>
              <a:buNone/>
              <a:defRPr sz="1600">
                <a:latin typeface="Proxima Nova"/>
                <a:ea typeface="Proxima Nova"/>
                <a:cs typeface="Proxima Nova"/>
                <a:sym typeface="Proxima Nova"/>
              </a:defRPr>
            </a:lvl9pPr>
          </a:lstStyle>
          <a:p/>
        </p:txBody>
      </p:sp>
      <p:sp>
        <p:nvSpPr>
          <p:cNvPr id="18" name="Google Shape;18;p4"/>
          <p:cNvSpPr txBox="1"/>
          <p:nvPr>
            <p:ph idx="2" type="subTitle"/>
          </p:nvPr>
        </p:nvSpPr>
        <p:spPr>
          <a:xfrm>
            <a:off x="1821825" y="3505200"/>
            <a:ext cx="4572000" cy="1200000"/>
          </a:xfrm>
          <a:prstGeom prst="rect">
            <a:avLst/>
          </a:prstGeom>
          <a:noFill/>
          <a:ln>
            <a:noFill/>
          </a:ln>
        </p:spPr>
        <p:txBody>
          <a:bodyPr anchorCtr="0" anchor="t" bIns="91425" lIns="91425" spcFirstLastPara="1" rIns="91425" wrap="square" tIns="91425"/>
          <a:lstStyle>
            <a:lvl1pPr lvl="0" rtl="0">
              <a:spcBef>
                <a:spcPts val="0"/>
              </a:spcBef>
              <a:spcAft>
                <a:spcPts val="0"/>
              </a:spcAft>
              <a:buNone/>
              <a:defRPr sz="1200">
                <a:solidFill>
                  <a:srgbClr val="FFFFFF"/>
                </a:solidFill>
                <a:latin typeface="Proxima Nova"/>
                <a:ea typeface="Proxima Nova"/>
                <a:cs typeface="Proxima Nova"/>
                <a:sym typeface="Proxima Nova"/>
              </a:defRPr>
            </a:lvl1pPr>
            <a:lvl2pPr lvl="1" rtl="0">
              <a:spcBef>
                <a:spcPts val="0"/>
              </a:spcBef>
              <a:spcAft>
                <a:spcPts val="0"/>
              </a:spcAft>
              <a:buNone/>
              <a:defRPr sz="1200">
                <a:latin typeface="Proxima Nova"/>
                <a:ea typeface="Proxima Nova"/>
                <a:cs typeface="Proxima Nova"/>
                <a:sym typeface="Proxima Nova"/>
              </a:defRPr>
            </a:lvl2pPr>
            <a:lvl3pPr lvl="2" rtl="0">
              <a:spcBef>
                <a:spcPts val="0"/>
              </a:spcBef>
              <a:spcAft>
                <a:spcPts val="0"/>
              </a:spcAft>
              <a:buNone/>
              <a:defRPr sz="1200">
                <a:latin typeface="Proxima Nova"/>
                <a:ea typeface="Proxima Nova"/>
                <a:cs typeface="Proxima Nova"/>
                <a:sym typeface="Proxima Nova"/>
              </a:defRPr>
            </a:lvl3pPr>
            <a:lvl4pPr lvl="3" rtl="0">
              <a:spcBef>
                <a:spcPts val="0"/>
              </a:spcBef>
              <a:spcAft>
                <a:spcPts val="0"/>
              </a:spcAft>
              <a:buNone/>
              <a:defRPr sz="1200">
                <a:latin typeface="Proxima Nova"/>
                <a:ea typeface="Proxima Nova"/>
                <a:cs typeface="Proxima Nova"/>
                <a:sym typeface="Proxima Nova"/>
              </a:defRPr>
            </a:lvl4pPr>
            <a:lvl5pPr lvl="4" rtl="0">
              <a:spcBef>
                <a:spcPts val="0"/>
              </a:spcBef>
              <a:spcAft>
                <a:spcPts val="0"/>
              </a:spcAft>
              <a:buNone/>
              <a:defRPr sz="1200">
                <a:latin typeface="Proxima Nova"/>
                <a:ea typeface="Proxima Nova"/>
                <a:cs typeface="Proxima Nova"/>
                <a:sym typeface="Proxima Nova"/>
              </a:defRPr>
            </a:lvl5pPr>
            <a:lvl6pPr lvl="5" rtl="0">
              <a:spcBef>
                <a:spcPts val="0"/>
              </a:spcBef>
              <a:spcAft>
                <a:spcPts val="0"/>
              </a:spcAft>
              <a:buNone/>
              <a:defRPr sz="1200">
                <a:latin typeface="Proxima Nova"/>
                <a:ea typeface="Proxima Nova"/>
                <a:cs typeface="Proxima Nova"/>
                <a:sym typeface="Proxima Nova"/>
              </a:defRPr>
            </a:lvl6pPr>
            <a:lvl7pPr lvl="6" rtl="0">
              <a:spcBef>
                <a:spcPts val="0"/>
              </a:spcBef>
              <a:spcAft>
                <a:spcPts val="0"/>
              </a:spcAft>
              <a:buNone/>
              <a:defRPr sz="1200">
                <a:latin typeface="Proxima Nova"/>
                <a:ea typeface="Proxima Nova"/>
                <a:cs typeface="Proxima Nova"/>
                <a:sym typeface="Proxima Nova"/>
              </a:defRPr>
            </a:lvl7pPr>
            <a:lvl8pPr lvl="7" rtl="0">
              <a:spcBef>
                <a:spcPts val="0"/>
              </a:spcBef>
              <a:spcAft>
                <a:spcPts val="0"/>
              </a:spcAft>
              <a:buNone/>
              <a:defRPr sz="1200">
                <a:latin typeface="Proxima Nova"/>
                <a:ea typeface="Proxima Nova"/>
                <a:cs typeface="Proxima Nova"/>
                <a:sym typeface="Proxima Nova"/>
              </a:defRPr>
            </a:lvl8pPr>
            <a:lvl9pPr lvl="8" rtl="0">
              <a:spcBef>
                <a:spcPts val="0"/>
              </a:spcBef>
              <a:spcAft>
                <a:spcPts val="0"/>
              </a:spcAft>
              <a:buNone/>
              <a:defRPr sz="1200">
                <a:latin typeface="Proxima Nova"/>
                <a:ea typeface="Proxima Nova"/>
                <a:cs typeface="Proxima Nova"/>
                <a:sym typeface="Proxima Nova"/>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agenda" type="title">
  <p:cSld name="TITLE">
    <p:spTree>
      <p:nvGrpSpPr>
        <p:cNvPr id="24" name="Shape 24"/>
        <p:cNvGrpSpPr/>
        <p:nvPr/>
      </p:nvGrpSpPr>
      <p:grpSpPr>
        <a:xfrm>
          <a:off x="0" y="0"/>
          <a:ext cx="0" cy="0"/>
          <a:chOff x="0" y="0"/>
          <a:chExt cx="0" cy="0"/>
        </a:xfrm>
      </p:grpSpPr>
      <p:sp>
        <p:nvSpPr>
          <p:cNvPr id="25" name="Google Shape;25;p6"/>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lvl1pPr lvl="0" rtl="0">
              <a:buNone/>
              <a:defRPr>
                <a:latin typeface="Proxima Nova"/>
                <a:ea typeface="Proxima Nova"/>
                <a:cs typeface="Proxima Nova"/>
                <a:sym typeface="Proxima Nova"/>
              </a:defRPr>
            </a:lvl1pPr>
            <a:lvl2pPr lvl="1" rtl="0">
              <a:buNone/>
              <a:defRPr>
                <a:latin typeface="Proxima Nova"/>
                <a:ea typeface="Proxima Nova"/>
                <a:cs typeface="Proxima Nova"/>
                <a:sym typeface="Proxima Nova"/>
              </a:defRPr>
            </a:lvl2pPr>
            <a:lvl3pPr lvl="2" rtl="0">
              <a:buNone/>
              <a:defRPr>
                <a:latin typeface="Proxima Nova"/>
                <a:ea typeface="Proxima Nova"/>
                <a:cs typeface="Proxima Nova"/>
                <a:sym typeface="Proxima Nova"/>
              </a:defRPr>
            </a:lvl3pPr>
            <a:lvl4pPr lvl="3" rtl="0">
              <a:buNone/>
              <a:defRPr>
                <a:latin typeface="Proxima Nova"/>
                <a:ea typeface="Proxima Nova"/>
                <a:cs typeface="Proxima Nova"/>
                <a:sym typeface="Proxima Nova"/>
              </a:defRPr>
            </a:lvl4pPr>
            <a:lvl5pPr lvl="4" rtl="0">
              <a:buNone/>
              <a:defRPr>
                <a:latin typeface="Proxima Nova"/>
                <a:ea typeface="Proxima Nova"/>
                <a:cs typeface="Proxima Nova"/>
                <a:sym typeface="Proxima Nova"/>
              </a:defRPr>
            </a:lvl5pPr>
            <a:lvl6pPr lvl="5" rtl="0">
              <a:buNone/>
              <a:defRPr>
                <a:latin typeface="Proxima Nova"/>
                <a:ea typeface="Proxima Nova"/>
                <a:cs typeface="Proxima Nova"/>
                <a:sym typeface="Proxima Nova"/>
              </a:defRPr>
            </a:lvl6pPr>
            <a:lvl7pPr lvl="6" rtl="0">
              <a:buNone/>
              <a:defRPr>
                <a:latin typeface="Proxima Nova"/>
                <a:ea typeface="Proxima Nova"/>
                <a:cs typeface="Proxima Nova"/>
                <a:sym typeface="Proxima Nova"/>
              </a:defRPr>
            </a:lvl7pPr>
            <a:lvl8pPr lvl="7" rtl="0">
              <a:buNone/>
              <a:defRPr>
                <a:latin typeface="Proxima Nova"/>
                <a:ea typeface="Proxima Nova"/>
                <a:cs typeface="Proxima Nova"/>
                <a:sym typeface="Proxima Nova"/>
              </a:defRPr>
            </a:lvl8pPr>
            <a:lvl9pPr lvl="8" rtl="0">
              <a:buNone/>
              <a:defRPr>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6"/>
          <p:cNvSpPr txBox="1"/>
          <p:nvPr>
            <p:ph idx="1" type="subTitle"/>
          </p:nvPr>
        </p:nvSpPr>
        <p:spPr>
          <a:xfrm>
            <a:off x="826650" y="1708181"/>
            <a:ext cx="3753900" cy="246300"/>
          </a:xfrm>
          <a:prstGeom prst="rect">
            <a:avLst/>
          </a:prstGeom>
        </p:spPr>
        <p:txBody>
          <a:bodyPr anchorCtr="0" anchor="ctr" bIns="91425" lIns="91425" spcFirstLastPara="1" rIns="91425" wrap="square" tIns="91425"/>
          <a:lstStyle>
            <a:lvl1pPr lvl="0" rtl="0">
              <a:spcBef>
                <a:spcPts val="0"/>
              </a:spcBef>
              <a:spcAft>
                <a:spcPts val="0"/>
              </a:spcAft>
              <a:buNone/>
              <a:defRPr sz="1600"/>
            </a:lvl1pPr>
            <a:lvl2pPr lvl="1" rtl="0">
              <a:spcBef>
                <a:spcPts val="0"/>
              </a:spcBef>
              <a:spcAft>
                <a:spcPts val="0"/>
              </a:spcAft>
              <a:buNone/>
              <a:defRPr sz="1600"/>
            </a:lvl2pPr>
            <a:lvl3pPr lvl="2" rtl="0">
              <a:spcBef>
                <a:spcPts val="0"/>
              </a:spcBef>
              <a:spcAft>
                <a:spcPts val="0"/>
              </a:spcAft>
              <a:buNone/>
              <a:defRPr sz="1600"/>
            </a:lvl3pPr>
            <a:lvl4pPr lvl="3" rtl="0">
              <a:spcBef>
                <a:spcPts val="0"/>
              </a:spcBef>
              <a:spcAft>
                <a:spcPts val="0"/>
              </a:spcAft>
              <a:buNone/>
              <a:defRPr sz="1600"/>
            </a:lvl4pPr>
            <a:lvl5pPr lvl="4" rtl="0">
              <a:spcBef>
                <a:spcPts val="0"/>
              </a:spcBef>
              <a:spcAft>
                <a:spcPts val="0"/>
              </a:spcAft>
              <a:buNone/>
              <a:defRPr sz="1600"/>
            </a:lvl5pPr>
            <a:lvl6pPr lvl="5" rtl="0">
              <a:spcBef>
                <a:spcPts val="0"/>
              </a:spcBef>
              <a:spcAft>
                <a:spcPts val="0"/>
              </a:spcAft>
              <a:buNone/>
              <a:defRPr sz="1600"/>
            </a:lvl6pPr>
            <a:lvl7pPr lvl="6" rtl="0">
              <a:spcBef>
                <a:spcPts val="0"/>
              </a:spcBef>
              <a:spcAft>
                <a:spcPts val="0"/>
              </a:spcAft>
              <a:buNone/>
              <a:defRPr sz="1600"/>
            </a:lvl7pPr>
            <a:lvl8pPr lvl="7" rtl="0">
              <a:spcBef>
                <a:spcPts val="0"/>
              </a:spcBef>
              <a:spcAft>
                <a:spcPts val="0"/>
              </a:spcAft>
              <a:buNone/>
              <a:defRPr sz="1600"/>
            </a:lvl8pPr>
            <a:lvl9pPr lvl="8" rtl="0">
              <a:spcBef>
                <a:spcPts val="0"/>
              </a:spcBef>
              <a:spcAft>
                <a:spcPts val="0"/>
              </a:spcAft>
              <a:buNone/>
              <a:defRPr sz="1600"/>
            </a:lvl9pPr>
          </a:lstStyle>
          <a:p/>
        </p:txBody>
      </p:sp>
      <p:sp>
        <p:nvSpPr>
          <p:cNvPr id="27" name="Google Shape;27;p6"/>
          <p:cNvSpPr txBox="1"/>
          <p:nvPr>
            <p:ph idx="2" type="subTitle"/>
          </p:nvPr>
        </p:nvSpPr>
        <p:spPr>
          <a:xfrm>
            <a:off x="826650" y="1999125"/>
            <a:ext cx="3753900" cy="246300"/>
          </a:xfrm>
          <a:prstGeom prst="rect">
            <a:avLst/>
          </a:prstGeom>
        </p:spPr>
        <p:txBody>
          <a:bodyPr anchorCtr="0" anchor="b" bIns="91425" lIns="91425" spcFirstLastPara="1" rIns="91425" wrap="square" tIns="91425"/>
          <a:lstStyle>
            <a:lvl1pPr lvl="0" rtl="0">
              <a:spcBef>
                <a:spcPts val="0"/>
              </a:spcBef>
              <a:spcAft>
                <a:spcPts val="0"/>
              </a:spcAft>
              <a:buNone/>
              <a:defRPr sz="1200">
                <a:solidFill>
                  <a:schemeClr val="dk2"/>
                </a:solidFill>
              </a:defRPr>
            </a:lvl1pPr>
            <a:lvl2pPr lvl="1" rtl="0">
              <a:spcBef>
                <a:spcPts val="0"/>
              </a:spcBef>
              <a:spcAft>
                <a:spcPts val="0"/>
              </a:spcAft>
              <a:buNone/>
              <a:defRPr sz="1200">
                <a:solidFill>
                  <a:schemeClr val="dk2"/>
                </a:solidFill>
              </a:defRPr>
            </a:lvl2pPr>
            <a:lvl3pPr lvl="2" rtl="0">
              <a:spcBef>
                <a:spcPts val="0"/>
              </a:spcBef>
              <a:spcAft>
                <a:spcPts val="0"/>
              </a:spcAft>
              <a:buNone/>
              <a:defRPr sz="1200">
                <a:solidFill>
                  <a:schemeClr val="dk2"/>
                </a:solidFill>
              </a:defRPr>
            </a:lvl3pPr>
            <a:lvl4pPr lvl="3" rtl="0">
              <a:spcBef>
                <a:spcPts val="0"/>
              </a:spcBef>
              <a:spcAft>
                <a:spcPts val="0"/>
              </a:spcAft>
              <a:buNone/>
              <a:defRPr sz="1200">
                <a:solidFill>
                  <a:schemeClr val="dk2"/>
                </a:solidFill>
              </a:defRPr>
            </a:lvl4pPr>
            <a:lvl5pPr lvl="4" rtl="0">
              <a:spcBef>
                <a:spcPts val="0"/>
              </a:spcBef>
              <a:spcAft>
                <a:spcPts val="0"/>
              </a:spcAft>
              <a:buNone/>
              <a:defRPr sz="1200">
                <a:solidFill>
                  <a:schemeClr val="dk2"/>
                </a:solidFill>
              </a:defRPr>
            </a:lvl5pPr>
            <a:lvl6pPr lvl="5" rtl="0">
              <a:spcBef>
                <a:spcPts val="0"/>
              </a:spcBef>
              <a:spcAft>
                <a:spcPts val="0"/>
              </a:spcAft>
              <a:buNone/>
              <a:defRPr sz="1200">
                <a:solidFill>
                  <a:schemeClr val="dk2"/>
                </a:solidFill>
              </a:defRPr>
            </a:lvl6pPr>
            <a:lvl7pPr lvl="6" rtl="0">
              <a:spcBef>
                <a:spcPts val="0"/>
              </a:spcBef>
              <a:spcAft>
                <a:spcPts val="0"/>
              </a:spcAft>
              <a:buNone/>
              <a:defRPr sz="1200">
                <a:solidFill>
                  <a:schemeClr val="dk2"/>
                </a:solidFill>
              </a:defRPr>
            </a:lvl7pPr>
            <a:lvl8pPr lvl="7" rtl="0">
              <a:spcBef>
                <a:spcPts val="0"/>
              </a:spcBef>
              <a:spcAft>
                <a:spcPts val="0"/>
              </a:spcAft>
              <a:buNone/>
              <a:defRPr sz="1200">
                <a:solidFill>
                  <a:schemeClr val="dk2"/>
                </a:solidFill>
              </a:defRPr>
            </a:lvl8pPr>
            <a:lvl9pPr lvl="8" rtl="0">
              <a:spcBef>
                <a:spcPts val="0"/>
              </a:spcBef>
              <a:spcAft>
                <a:spcPts val="0"/>
              </a:spcAft>
              <a:buNone/>
              <a:defRPr sz="1200">
                <a:solidFill>
                  <a:schemeClr val="dk2"/>
                </a:solidFill>
              </a:defRPr>
            </a:lvl9pPr>
          </a:lstStyle>
          <a:p/>
        </p:txBody>
      </p:sp>
      <p:sp>
        <p:nvSpPr>
          <p:cNvPr id="28" name="Google Shape;28;p6"/>
          <p:cNvSpPr txBox="1"/>
          <p:nvPr>
            <p:ph idx="3" type="subTitle"/>
          </p:nvPr>
        </p:nvSpPr>
        <p:spPr>
          <a:xfrm>
            <a:off x="4630950" y="1708181"/>
            <a:ext cx="3753900" cy="246300"/>
          </a:xfrm>
          <a:prstGeom prst="rect">
            <a:avLst/>
          </a:prstGeom>
        </p:spPr>
        <p:txBody>
          <a:bodyPr anchorCtr="0" anchor="ctr" bIns="91425" lIns="91425" spcFirstLastPara="1" rIns="91425" wrap="square" tIns="91425"/>
          <a:lstStyle>
            <a:lvl1pPr lvl="0" rtl="0">
              <a:spcBef>
                <a:spcPts val="0"/>
              </a:spcBef>
              <a:spcAft>
                <a:spcPts val="0"/>
              </a:spcAft>
              <a:buNone/>
              <a:defRPr sz="1600"/>
            </a:lvl1pPr>
            <a:lvl2pPr lvl="1" rtl="0">
              <a:spcBef>
                <a:spcPts val="0"/>
              </a:spcBef>
              <a:spcAft>
                <a:spcPts val="0"/>
              </a:spcAft>
              <a:buNone/>
              <a:defRPr sz="1600"/>
            </a:lvl2pPr>
            <a:lvl3pPr lvl="2" rtl="0">
              <a:spcBef>
                <a:spcPts val="0"/>
              </a:spcBef>
              <a:spcAft>
                <a:spcPts val="0"/>
              </a:spcAft>
              <a:buNone/>
              <a:defRPr sz="1600"/>
            </a:lvl3pPr>
            <a:lvl4pPr lvl="3" rtl="0">
              <a:spcBef>
                <a:spcPts val="0"/>
              </a:spcBef>
              <a:spcAft>
                <a:spcPts val="0"/>
              </a:spcAft>
              <a:buNone/>
              <a:defRPr sz="1600"/>
            </a:lvl4pPr>
            <a:lvl5pPr lvl="4" rtl="0">
              <a:spcBef>
                <a:spcPts val="0"/>
              </a:spcBef>
              <a:spcAft>
                <a:spcPts val="0"/>
              </a:spcAft>
              <a:buNone/>
              <a:defRPr sz="1600"/>
            </a:lvl5pPr>
            <a:lvl6pPr lvl="5" rtl="0">
              <a:spcBef>
                <a:spcPts val="0"/>
              </a:spcBef>
              <a:spcAft>
                <a:spcPts val="0"/>
              </a:spcAft>
              <a:buNone/>
              <a:defRPr sz="1600"/>
            </a:lvl6pPr>
            <a:lvl7pPr lvl="6" rtl="0">
              <a:spcBef>
                <a:spcPts val="0"/>
              </a:spcBef>
              <a:spcAft>
                <a:spcPts val="0"/>
              </a:spcAft>
              <a:buNone/>
              <a:defRPr sz="1600"/>
            </a:lvl7pPr>
            <a:lvl8pPr lvl="7" rtl="0">
              <a:spcBef>
                <a:spcPts val="0"/>
              </a:spcBef>
              <a:spcAft>
                <a:spcPts val="0"/>
              </a:spcAft>
              <a:buNone/>
              <a:defRPr sz="1600"/>
            </a:lvl8pPr>
            <a:lvl9pPr lvl="8" rtl="0">
              <a:spcBef>
                <a:spcPts val="0"/>
              </a:spcBef>
              <a:spcAft>
                <a:spcPts val="0"/>
              </a:spcAft>
              <a:buNone/>
              <a:defRPr sz="1600"/>
            </a:lvl9pPr>
          </a:lstStyle>
          <a:p/>
        </p:txBody>
      </p:sp>
      <p:sp>
        <p:nvSpPr>
          <p:cNvPr id="29" name="Google Shape;29;p6"/>
          <p:cNvSpPr txBox="1"/>
          <p:nvPr>
            <p:ph idx="4" type="subTitle"/>
          </p:nvPr>
        </p:nvSpPr>
        <p:spPr>
          <a:xfrm>
            <a:off x="4630950" y="1999125"/>
            <a:ext cx="3753900" cy="246300"/>
          </a:xfrm>
          <a:prstGeom prst="rect">
            <a:avLst/>
          </a:prstGeom>
        </p:spPr>
        <p:txBody>
          <a:bodyPr anchorCtr="0" anchor="b" bIns="91425" lIns="91425" spcFirstLastPara="1" rIns="91425" wrap="square" tIns="91425"/>
          <a:lstStyle>
            <a:lvl1pPr lvl="0" rtl="0">
              <a:spcBef>
                <a:spcPts val="0"/>
              </a:spcBef>
              <a:spcAft>
                <a:spcPts val="0"/>
              </a:spcAft>
              <a:buNone/>
              <a:defRPr sz="1200">
                <a:solidFill>
                  <a:schemeClr val="dk2"/>
                </a:solidFill>
              </a:defRPr>
            </a:lvl1pPr>
            <a:lvl2pPr lvl="1" rtl="0">
              <a:spcBef>
                <a:spcPts val="0"/>
              </a:spcBef>
              <a:spcAft>
                <a:spcPts val="0"/>
              </a:spcAft>
              <a:buNone/>
              <a:defRPr sz="1200">
                <a:solidFill>
                  <a:schemeClr val="dk2"/>
                </a:solidFill>
              </a:defRPr>
            </a:lvl2pPr>
            <a:lvl3pPr lvl="2" rtl="0">
              <a:spcBef>
                <a:spcPts val="0"/>
              </a:spcBef>
              <a:spcAft>
                <a:spcPts val="0"/>
              </a:spcAft>
              <a:buNone/>
              <a:defRPr sz="1200">
                <a:solidFill>
                  <a:schemeClr val="dk2"/>
                </a:solidFill>
              </a:defRPr>
            </a:lvl3pPr>
            <a:lvl4pPr lvl="3" rtl="0">
              <a:spcBef>
                <a:spcPts val="0"/>
              </a:spcBef>
              <a:spcAft>
                <a:spcPts val="0"/>
              </a:spcAft>
              <a:buNone/>
              <a:defRPr sz="1200">
                <a:solidFill>
                  <a:schemeClr val="dk2"/>
                </a:solidFill>
              </a:defRPr>
            </a:lvl4pPr>
            <a:lvl5pPr lvl="4" rtl="0">
              <a:spcBef>
                <a:spcPts val="0"/>
              </a:spcBef>
              <a:spcAft>
                <a:spcPts val="0"/>
              </a:spcAft>
              <a:buNone/>
              <a:defRPr sz="1200">
                <a:solidFill>
                  <a:schemeClr val="dk2"/>
                </a:solidFill>
              </a:defRPr>
            </a:lvl5pPr>
            <a:lvl6pPr lvl="5" rtl="0">
              <a:spcBef>
                <a:spcPts val="0"/>
              </a:spcBef>
              <a:spcAft>
                <a:spcPts val="0"/>
              </a:spcAft>
              <a:buNone/>
              <a:defRPr sz="1200">
                <a:solidFill>
                  <a:schemeClr val="dk2"/>
                </a:solidFill>
              </a:defRPr>
            </a:lvl6pPr>
            <a:lvl7pPr lvl="6" rtl="0">
              <a:spcBef>
                <a:spcPts val="0"/>
              </a:spcBef>
              <a:spcAft>
                <a:spcPts val="0"/>
              </a:spcAft>
              <a:buNone/>
              <a:defRPr sz="1200">
                <a:solidFill>
                  <a:schemeClr val="dk2"/>
                </a:solidFill>
              </a:defRPr>
            </a:lvl7pPr>
            <a:lvl8pPr lvl="7" rtl="0">
              <a:spcBef>
                <a:spcPts val="0"/>
              </a:spcBef>
              <a:spcAft>
                <a:spcPts val="0"/>
              </a:spcAft>
              <a:buNone/>
              <a:defRPr sz="1200">
                <a:solidFill>
                  <a:schemeClr val="dk2"/>
                </a:solidFill>
              </a:defRPr>
            </a:lvl8pPr>
            <a:lvl9pPr lvl="8" rtl="0">
              <a:spcBef>
                <a:spcPts val="0"/>
              </a:spcBef>
              <a:spcAft>
                <a:spcPts val="0"/>
              </a:spcAft>
              <a:buNone/>
              <a:defRPr sz="1200">
                <a:solidFill>
                  <a:schemeClr val="dk2"/>
                </a:solidFill>
              </a:defRPr>
            </a:lvl9pPr>
          </a:lstStyle>
          <a:p/>
        </p:txBody>
      </p:sp>
      <p:sp>
        <p:nvSpPr>
          <p:cNvPr id="30" name="Google Shape;30;p6"/>
          <p:cNvSpPr txBox="1"/>
          <p:nvPr>
            <p:ph idx="5" type="subTitle"/>
          </p:nvPr>
        </p:nvSpPr>
        <p:spPr>
          <a:xfrm>
            <a:off x="826650" y="2325375"/>
            <a:ext cx="3753900" cy="246300"/>
          </a:xfrm>
          <a:prstGeom prst="rect">
            <a:avLst/>
          </a:prstGeom>
        </p:spPr>
        <p:txBody>
          <a:bodyPr anchorCtr="0" anchor="ctr" bIns="91425" lIns="91425" spcFirstLastPara="1" rIns="91425" wrap="square" tIns="91425"/>
          <a:lstStyle>
            <a:lvl1pPr lvl="0" rtl="0">
              <a:spcBef>
                <a:spcPts val="0"/>
              </a:spcBef>
              <a:spcAft>
                <a:spcPts val="0"/>
              </a:spcAft>
              <a:buNone/>
              <a:defRPr sz="1600"/>
            </a:lvl1pPr>
            <a:lvl2pPr lvl="1" rtl="0">
              <a:spcBef>
                <a:spcPts val="0"/>
              </a:spcBef>
              <a:spcAft>
                <a:spcPts val="0"/>
              </a:spcAft>
              <a:buNone/>
              <a:defRPr sz="1600"/>
            </a:lvl2pPr>
            <a:lvl3pPr lvl="2" rtl="0">
              <a:spcBef>
                <a:spcPts val="0"/>
              </a:spcBef>
              <a:spcAft>
                <a:spcPts val="0"/>
              </a:spcAft>
              <a:buNone/>
              <a:defRPr sz="1600"/>
            </a:lvl3pPr>
            <a:lvl4pPr lvl="3" rtl="0">
              <a:spcBef>
                <a:spcPts val="0"/>
              </a:spcBef>
              <a:spcAft>
                <a:spcPts val="0"/>
              </a:spcAft>
              <a:buNone/>
              <a:defRPr sz="1600"/>
            </a:lvl4pPr>
            <a:lvl5pPr lvl="4" rtl="0">
              <a:spcBef>
                <a:spcPts val="0"/>
              </a:spcBef>
              <a:spcAft>
                <a:spcPts val="0"/>
              </a:spcAft>
              <a:buNone/>
              <a:defRPr sz="1600"/>
            </a:lvl5pPr>
            <a:lvl6pPr lvl="5" rtl="0">
              <a:spcBef>
                <a:spcPts val="0"/>
              </a:spcBef>
              <a:spcAft>
                <a:spcPts val="0"/>
              </a:spcAft>
              <a:buNone/>
              <a:defRPr sz="1600"/>
            </a:lvl6pPr>
            <a:lvl7pPr lvl="6" rtl="0">
              <a:spcBef>
                <a:spcPts val="0"/>
              </a:spcBef>
              <a:spcAft>
                <a:spcPts val="0"/>
              </a:spcAft>
              <a:buNone/>
              <a:defRPr sz="1600"/>
            </a:lvl7pPr>
            <a:lvl8pPr lvl="7" rtl="0">
              <a:spcBef>
                <a:spcPts val="0"/>
              </a:spcBef>
              <a:spcAft>
                <a:spcPts val="0"/>
              </a:spcAft>
              <a:buNone/>
              <a:defRPr sz="1600"/>
            </a:lvl8pPr>
            <a:lvl9pPr lvl="8" rtl="0">
              <a:spcBef>
                <a:spcPts val="0"/>
              </a:spcBef>
              <a:spcAft>
                <a:spcPts val="0"/>
              </a:spcAft>
              <a:buNone/>
              <a:defRPr sz="1600"/>
            </a:lvl9pPr>
          </a:lstStyle>
          <a:p/>
        </p:txBody>
      </p:sp>
      <p:sp>
        <p:nvSpPr>
          <p:cNvPr id="31" name="Google Shape;31;p6"/>
          <p:cNvSpPr txBox="1"/>
          <p:nvPr>
            <p:ph idx="6" type="subTitle"/>
          </p:nvPr>
        </p:nvSpPr>
        <p:spPr>
          <a:xfrm>
            <a:off x="826650" y="2616319"/>
            <a:ext cx="3753900" cy="246300"/>
          </a:xfrm>
          <a:prstGeom prst="rect">
            <a:avLst/>
          </a:prstGeom>
        </p:spPr>
        <p:txBody>
          <a:bodyPr anchorCtr="0" anchor="b" bIns="91425" lIns="91425" spcFirstLastPara="1" rIns="91425" wrap="square" tIns="91425"/>
          <a:lstStyle>
            <a:lvl1pPr lvl="0" rtl="0">
              <a:spcBef>
                <a:spcPts val="0"/>
              </a:spcBef>
              <a:spcAft>
                <a:spcPts val="0"/>
              </a:spcAft>
              <a:buNone/>
              <a:defRPr sz="1200">
                <a:solidFill>
                  <a:schemeClr val="dk2"/>
                </a:solidFill>
              </a:defRPr>
            </a:lvl1pPr>
            <a:lvl2pPr lvl="1" rtl="0">
              <a:spcBef>
                <a:spcPts val="0"/>
              </a:spcBef>
              <a:spcAft>
                <a:spcPts val="0"/>
              </a:spcAft>
              <a:buNone/>
              <a:defRPr sz="1200">
                <a:solidFill>
                  <a:schemeClr val="dk2"/>
                </a:solidFill>
              </a:defRPr>
            </a:lvl2pPr>
            <a:lvl3pPr lvl="2" rtl="0">
              <a:spcBef>
                <a:spcPts val="0"/>
              </a:spcBef>
              <a:spcAft>
                <a:spcPts val="0"/>
              </a:spcAft>
              <a:buNone/>
              <a:defRPr sz="1200">
                <a:solidFill>
                  <a:schemeClr val="dk2"/>
                </a:solidFill>
              </a:defRPr>
            </a:lvl3pPr>
            <a:lvl4pPr lvl="3" rtl="0">
              <a:spcBef>
                <a:spcPts val="0"/>
              </a:spcBef>
              <a:spcAft>
                <a:spcPts val="0"/>
              </a:spcAft>
              <a:buNone/>
              <a:defRPr sz="1200">
                <a:solidFill>
                  <a:schemeClr val="dk2"/>
                </a:solidFill>
              </a:defRPr>
            </a:lvl4pPr>
            <a:lvl5pPr lvl="4" rtl="0">
              <a:spcBef>
                <a:spcPts val="0"/>
              </a:spcBef>
              <a:spcAft>
                <a:spcPts val="0"/>
              </a:spcAft>
              <a:buNone/>
              <a:defRPr sz="1200">
                <a:solidFill>
                  <a:schemeClr val="dk2"/>
                </a:solidFill>
              </a:defRPr>
            </a:lvl5pPr>
            <a:lvl6pPr lvl="5" rtl="0">
              <a:spcBef>
                <a:spcPts val="0"/>
              </a:spcBef>
              <a:spcAft>
                <a:spcPts val="0"/>
              </a:spcAft>
              <a:buNone/>
              <a:defRPr sz="1200">
                <a:solidFill>
                  <a:schemeClr val="dk2"/>
                </a:solidFill>
              </a:defRPr>
            </a:lvl6pPr>
            <a:lvl7pPr lvl="6" rtl="0">
              <a:spcBef>
                <a:spcPts val="0"/>
              </a:spcBef>
              <a:spcAft>
                <a:spcPts val="0"/>
              </a:spcAft>
              <a:buNone/>
              <a:defRPr sz="1200">
                <a:solidFill>
                  <a:schemeClr val="dk2"/>
                </a:solidFill>
              </a:defRPr>
            </a:lvl7pPr>
            <a:lvl8pPr lvl="7" rtl="0">
              <a:spcBef>
                <a:spcPts val="0"/>
              </a:spcBef>
              <a:spcAft>
                <a:spcPts val="0"/>
              </a:spcAft>
              <a:buNone/>
              <a:defRPr sz="1200">
                <a:solidFill>
                  <a:schemeClr val="dk2"/>
                </a:solidFill>
              </a:defRPr>
            </a:lvl8pPr>
            <a:lvl9pPr lvl="8" rtl="0">
              <a:spcBef>
                <a:spcPts val="0"/>
              </a:spcBef>
              <a:spcAft>
                <a:spcPts val="0"/>
              </a:spcAft>
              <a:buNone/>
              <a:defRPr sz="1200">
                <a:solidFill>
                  <a:schemeClr val="dk2"/>
                </a:solidFill>
              </a:defRPr>
            </a:lvl9pPr>
          </a:lstStyle>
          <a:p/>
        </p:txBody>
      </p:sp>
      <p:sp>
        <p:nvSpPr>
          <p:cNvPr id="32" name="Google Shape;32;p6"/>
          <p:cNvSpPr txBox="1"/>
          <p:nvPr>
            <p:ph idx="7" type="subTitle"/>
          </p:nvPr>
        </p:nvSpPr>
        <p:spPr>
          <a:xfrm>
            <a:off x="4630950" y="2325375"/>
            <a:ext cx="3753900" cy="246300"/>
          </a:xfrm>
          <a:prstGeom prst="rect">
            <a:avLst/>
          </a:prstGeom>
        </p:spPr>
        <p:txBody>
          <a:bodyPr anchorCtr="0" anchor="ctr" bIns="91425" lIns="91425" spcFirstLastPara="1" rIns="91425" wrap="square" tIns="91425"/>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3" name="Google Shape;33;p6"/>
          <p:cNvSpPr txBox="1"/>
          <p:nvPr>
            <p:ph idx="8" type="subTitle"/>
          </p:nvPr>
        </p:nvSpPr>
        <p:spPr>
          <a:xfrm>
            <a:off x="4630950" y="2616319"/>
            <a:ext cx="3753900" cy="246300"/>
          </a:xfrm>
          <a:prstGeom prst="rect">
            <a:avLst/>
          </a:prstGeom>
        </p:spPr>
        <p:txBody>
          <a:bodyPr anchorCtr="0" anchor="b" bIns="91425" lIns="91425" spcFirstLastPara="1" rIns="91425" wrap="square" tIns="91425"/>
          <a:lstStyle>
            <a:lvl1pPr lvl="0" rtl="0">
              <a:spcBef>
                <a:spcPts val="0"/>
              </a:spcBef>
              <a:spcAft>
                <a:spcPts val="0"/>
              </a:spcAft>
              <a:buNone/>
              <a:defRPr sz="1200">
                <a:solidFill>
                  <a:schemeClr val="dk2"/>
                </a:solidFill>
              </a:defRPr>
            </a:lvl1pPr>
            <a:lvl2pPr lvl="1" rtl="0">
              <a:spcBef>
                <a:spcPts val="0"/>
              </a:spcBef>
              <a:spcAft>
                <a:spcPts val="0"/>
              </a:spcAft>
              <a:buNone/>
              <a:defRPr sz="1200">
                <a:solidFill>
                  <a:schemeClr val="dk2"/>
                </a:solidFill>
              </a:defRPr>
            </a:lvl2pPr>
            <a:lvl3pPr lvl="2" rtl="0">
              <a:spcBef>
                <a:spcPts val="0"/>
              </a:spcBef>
              <a:spcAft>
                <a:spcPts val="0"/>
              </a:spcAft>
              <a:buNone/>
              <a:defRPr sz="1200">
                <a:solidFill>
                  <a:schemeClr val="dk2"/>
                </a:solidFill>
              </a:defRPr>
            </a:lvl3pPr>
            <a:lvl4pPr lvl="3" rtl="0">
              <a:spcBef>
                <a:spcPts val="0"/>
              </a:spcBef>
              <a:spcAft>
                <a:spcPts val="0"/>
              </a:spcAft>
              <a:buNone/>
              <a:defRPr sz="1200">
                <a:solidFill>
                  <a:schemeClr val="dk2"/>
                </a:solidFill>
              </a:defRPr>
            </a:lvl4pPr>
            <a:lvl5pPr lvl="4" rtl="0">
              <a:spcBef>
                <a:spcPts val="0"/>
              </a:spcBef>
              <a:spcAft>
                <a:spcPts val="0"/>
              </a:spcAft>
              <a:buNone/>
              <a:defRPr sz="1200">
                <a:solidFill>
                  <a:schemeClr val="dk2"/>
                </a:solidFill>
              </a:defRPr>
            </a:lvl5pPr>
            <a:lvl6pPr lvl="5" rtl="0">
              <a:spcBef>
                <a:spcPts val="0"/>
              </a:spcBef>
              <a:spcAft>
                <a:spcPts val="0"/>
              </a:spcAft>
              <a:buNone/>
              <a:defRPr sz="1200">
                <a:solidFill>
                  <a:schemeClr val="dk2"/>
                </a:solidFill>
              </a:defRPr>
            </a:lvl6pPr>
            <a:lvl7pPr lvl="6" rtl="0">
              <a:spcBef>
                <a:spcPts val="0"/>
              </a:spcBef>
              <a:spcAft>
                <a:spcPts val="0"/>
              </a:spcAft>
              <a:buNone/>
              <a:defRPr sz="1200">
                <a:solidFill>
                  <a:schemeClr val="dk2"/>
                </a:solidFill>
              </a:defRPr>
            </a:lvl7pPr>
            <a:lvl8pPr lvl="7" rtl="0">
              <a:spcBef>
                <a:spcPts val="0"/>
              </a:spcBef>
              <a:spcAft>
                <a:spcPts val="0"/>
              </a:spcAft>
              <a:buNone/>
              <a:defRPr sz="1200">
                <a:solidFill>
                  <a:schemeClr val="dk2"/>
                </a:solidFill>
              </a:defRPr>
            </a:lvl8pPr>
            <a:lvl9pPr lvl="8" rtl="0">
              <a:spcBef>
                <a:spcPts val="0"/>
              </a:spcBef>
              <a:spcAft>
                <a:spcPts val="0"/>
              </a:spcAft>
              <a:buNone/>
              <a:defRPr sz="1200">
                <a:solidFill>
                  <a:schemeClr val="dk2"/>
                </a:solidFill>
              </a:defRPr>
            </a:lvl9pPr>
          </a:lstStyle>
          <a:p/>
        </p:txBody>
      </p:sp>
      <p:sp>
        <p:nvSpPr>
          <p:cNvPr id="34" name="Google Shape;34;p6"/>
          <p:cNvSpPr txBox="1"/>
          <p:nvPr>
            <p:ph idx="9" type="subTitle"/>
          </p:nvPr>
        </p:nvSpPr>
        <p:spPr>
          <a:xfrm>
            <a:off x="826650" y="2942569"/>
            <a:ext cx="3753900" cy="246300"/>
          </a:xfrm>
          <a:prstGeom prst="rect">
            <a:avLst/>
          </a:prstGeom>
        </p:spPr>
        <p:txBody>
          <a:bodyPr anchorCtr="0" anchor="ctr" bIns="91425" lIns="91425" spcFirstLastPara="1" rIns="91425" wrap="square" tIns="91425"/>
          <a:lstStyle>
            <a:lvl1pPr lvl="0" rtl="0">
              <a:spcBef>
                <a:spcPts val="0"/>
              </a:spcBef>
              <a:spcAft>
                <a:spcPts val="0"/>
              </a:spcAft>
              <a:buNone/>
              <a:defRPr sz="1600"/>
            </a:lvl1pPr>
            <a:lvl2pPr lvl="1" rtl="0">
              <a:spcBef>
                <a:spcPts val="0"/>
              </a:spcBef>
              <a:spcAft>
                <a:spcPts val="0"/>
              </a:spcAft>
              <a:buNone/>
              <a:defRPr sz="1600"/>
            </a:lvl2pPr>
            <a:lvl3pPr lvl="2" rtl="0">
              <a:spcBef>
                <a:spcPts val="0"/>
              </a:spcBef>
              <a:spcAft>
                <a:spcPts val="0"/>
              </a:spcAft>
              <a:buNone/>
              <a:defRPr sz="1600"/>
            </a:lvl3pPr>
            <a:lvl4pPr lvl="3" rtl="0">
              <a:spcBef>
                <a:spcPts val="0"/>
              </a:spcBef>
              <a:spcAft>
                <a:spcPts val="0"/>
              </a:spcAft>
              <a:buNone/>
              <a:defRPr sz="1600"/>
            </a:lvl4pPr>
            <a:lvl5pPr lvl="4" rtl="0">
              <a:spcBef>
                <a:spcPts val="0"/>
              </a:spcBef>
              <a:spcAft>
                <a:spcPts val="0"/>
              </a:spcAft>
              <a:buNone/>
              <a:defRPr sz="1600"/>
            </a:lvl5pPr>
            <a:lvl6pPr lvl="5" rtl="0">
              <a:spcBef>
                <a:spcPts val="0"/>
              </a:spcBef>
              <a:spcAft>
                <a:spcPts val="0"/>
              </a:spcAft>
              <a:buNone/>
              <a:defRPr sz="1600"/>
            </a:lvl6pPr>
            <a:lvl7pPr lvl="6" rtl="0">
              <a:spcBef>
                <a:spcPts val="0"/>
              </a:spcBef>
              <a:spcAft>
                <a:spcPts val="0"/>
              </a:spcAft>
              <a:buNone/>
              <a:defRPr sz="1600"/>
            </a:lvl7pPr>
            <a:lvl8pPr lvl="7" rtl="0">
              <a:spcBef>
                <a:spcPts val="0"/>
              </a:spcBef>
              <a:spcAft>
                <a:spcPts val="0"/>
              </a:spcAft>
              <a:buNone/>
              <a:defRPr sz="1600"/>
            </a:lvl8pPr>
            <a:lvl9pPr lvl="8" rtl="0">
              <a:spcBef>
                <a:spcPts val="0"/>
              </a:spcBef>
              <a:spcAft>
                <a:spcPts val="0"/>
              </a:spcAft>
              <a:buNone/>
              <a:defRPr sz="1600"/>
            </a:lvl9pPr>
          </a:lstStyle>
          <a:p/>
        </p:txBody>
      </p:sp>
      <p:sp>
        <p:nvSpPr>
          <p:cNvPr id="35" name="Google Shape;35;p6"/>
          <p:cNvSpPr txBox="1"/>
          <p:nvPr>
            <p:ph idx="13" type="subTitle"/>
          </p:nvPr>
        </p:nvSpPr>
        <p:spPr>
          <a:xfrm>
            <a:off x="826650" y="3233513"/>
            <a:ext cx="3753900" cy="246300"/>
          </a:xfrm>
          <a:prstGeom prst="rect">
            <a:avLst/>
          </a:prstGeom>
        </p:spPr>
        <p:txBody>
          <a:bodyPr anchorCtr="0" anchor="b" bIns="91425" lIns="91425" spcFirstLastPara="1" rIns="91425" wrap="square" tIns="91425"/>
          <a:lstStyle>
            <a:lvl1pPr lvl="0" rtl="0">
              <a:spcBef>
                <a:spcPts val="0"/>
              </a:spcBef>
              <a:spcAft>
                <a:spcPts val="0"/>
              </a:spcAft>
              <a:buNone/>
              <a:defRPr sz="1200">
                <a:solidFill>
                  <a:schemeClr val="dk2"/>
                </a:solidFill>
              </a:defRPr>
            </a:lvl1pPr>
            <a:lvl2pPr lvl="1" rtl="0">
              <a:spcBef>
                <a:spcPts val="0"/>
              </a:spcBef>
              <a:spcAft>
                <a:spcPts val="0"/>
              </a:spcAft>
              <a:buNone/>
              <a:defRPr sz="1200">
                <a:solidFill>
                  <a:schemeClr val="dk2"/>
                </a:solidFill>
              </a:defRPr>
            </a:lvl2pPr>
            <a:lvl3pPr lvl="2" rtl="0">
              <a:spcBef>
                <a:spcPts val="0"/>
              </a:spcBef>
              <a:spcAft>
                <a:spcPts val="0"/>
              </a:spcAft>
              <a:buNone/>
              <a:defRPr sz="1200">
                <a:solidFill>
                  <a:schemeClr val="dk2"/>
                </a:solidFill>
              </a:defRPr>
            </a:lvl3pPr>
            <a:lvl4pPr lvl="3" rtl="0">
              <a:spcBef>
                <a:spcPts val="0"/>
              </a:spcBef>
              <a:spcAft>
                <a:spcPts val="0"/>
              </a:spcAft>
              <a:buNone/>
              <a:defRPr sz="1200">
                <a:solidFill>
                  <a:schemeClr val="dk2"/>
                </a:solidFill>
              </a:defRPr>
            </a:lvl4pPr>
            <a:lvl5pPr lvl="4" rtl="0">
              <a:spcBef>
                <a:spcPts val="0"/>
              </a:spcBef>
              <a:spcAft>
                <a:spcPts val="0"/>
              </a:spcAft>
              <a:buNone/>
              <a:defRPr sz="1200">
                <a:solidFill>
                  <a:schemeClr val="dk2"/>
                </a:solidFill>
              </a:defRPr>
            </a:lvl5pPr>
            <a:lvl6pPr lvl="5" rtl="0">
              <a:spcBef>
                <a:spcPts val="0"/>
              </a:spcBef>
              <a:spcAft>
                <a:spcPts val="0"/>
              </a:spcAft>
              <a:buNone/>
              <a:defRPr sz="1200">
                <a:solidFill>
                  <a:schemeClr val="dk2"/>
                </a:solidFill>
              </a:defRPr>
            </a:lvl6pPr>
            <a:lvl7pPr lvl="6" rtl="0">
              <a:spcBef>
                <a:spcPts val="0"/>
              </a:spcBef>
              <a:spcAft>
                <a:spcPts val="0"/>
              </a:spcAft>
              <a:buNone/>
              <a:defRPr sz="1200">
                <a:solidFill>
                  <a:schemeClr val="dk2"/>
                </a:solidFill>
              </a:defRPr>
            </a:lvl7pPr>
            <a:lvl8pPr lvl="7" rtl="0">
              <a:spcBef>
                <a:spcPts val="0"/>
              </a:spcBef>
              <a:spcAft>
                <a:spcPts val="0"/>
              </a:spcAft>
              <a:buNone/>
              <a:defRPr sz="1200">
                <a:solidFill>
                  <a:schemeClr val="dk2"/>
                </a:solidFill>
              </a:defRPr>
            </a:lvl8pPr>
            <a:lvl9pPr lvl="8" rtl="0">
              <a:spcBef>
                <a:spcPts val="0"/>
              </a:spcBef>
              <a:spcAft>
                <a:spcPts val="0"/>
              </a:spcAft>
              <a:buNone/>
              <a:defRPr sz="1200">
                <a:solidFill>
                  <a:schemeClr val="dk2"/>
                </a:solidFill>
              </a:defRPr>
            </a:lvl9pPr>
          </a:lstStyle>
          <a:p/>
        </p:txBody>
      </p:sp>
      <p:sp>
        <p:nvSpPr>
          <p:cNvPr id="36" name="Google Shape;36;p6"/>
          <p:cNvSpPr txBox="1"/>
          <p:nvPr>
            <p:ph idx="14" type="subTitle"/>
          </p:nvPr>
        </p:nvSpPr>
        <p:spPr>
          <a:xfrm>
            <a:off x="4630950" y="2942569"/>
            <a:ext cx="3753900" cy="246300"/>
          </a:xfrm>
          <a:prstGeom prst="rect">
            <a:avLst/>
          </a:prstGeom>
        </p:spPr>
        <p:txBody>
          <a:bodyPr anchorCtr="0" anchor="ctr" bIns="91425" lIns="91425" spcFirstLastPara="1" rIns="91425" wrap="square" tIns="91425"/>
          <a:lstStyle>
            <a:lvl1pPr lvl="0" rtl="0">
              <a:spcBef>
                <a:spcPts val="0"/>
              </a:spcBef>
              <a:spcAft>
                <a:spcPts val="0"/>
              </a:spcAft>
              <a:buNone/>
              <a:defRPr sz="1600"/>
            </a:lvl1pPr>
            <a:lvl2pPr lvl="1" rtl="0">
              <a:spcBef>
                <a:spcPts val="0"/>
              </a:spcBef>
              <a:spcAft>
                <a:spcPts val="0"/>
              </a:spcAft>
              <a:buNone/>
              <a:defRPr sz="1600"/>
            </a:lvl2pPr>
            <a:lvl3pPr lvl="2" rtl="0">
              <a:spcBef>
                <a:spcPts val="0"/>
              </a:spcBef>
              <a:spcAft>
                <a:spcPts val="0"/>
              </a:spcAft>
              <a:buNone/>
              <a:defRPr sz="1600"/>
            </a:lvl3pPr>
            <a:lvl4pPr lvl="3" rtl="0">
              <a:spcBef>
                <a:spcPts val="0"/>
              </a:spcBef>
              <a:spcAft>
                <a:spcPts val="0"/>
              </a:spcAft>
              <a:buNone/>
              <a:defRPr sz="1600"/>
            </a:lvl4pPr>
            <a:lvl5pPr lvl="4" rtl="0">
              <a:spcBef>
                <a:spcPts val="0"/>
              </a:spcBef>
              <a:spcAft>
                <a:spcPts val="0"/>
              </a:spcAft>
              <a:buNone/>
              <a:defRPr sz="1600"/>
            </a:lvl5pPr>
            <a:lvl6pPr lvl="5" rtl="0">
              <a:spcBef>
                <a:spcPts val="0"/>
              </a:spcBef>
              <a:spcAft>
                <a:spcPts val="0"/>
              </a:spcAft>
              <a:buNone/>
              <a:defRPr sz="1600"/>
            </a:lvl6pPr>
            <a:lvl7pPr lvl="6" rtl="0">
              <a:spcBef>
                <a:spcPts val="0"/>
              </a:spcBef>
              <a:spcAft>
                <a:spcPts val="0"/>
              </a:spcAft>
              <a:buNone/>
              <a:defRPr sz="1600"/>
            </a:lvl7pPr>
            <a:lvl8pPr lvl="7" rtl="0">
              <a:spcBef>
                <a:spcPts val="0"/>
              </a:spcBef>
              <a:spcAft>
                <a:spcPts val="0"/>
              </a:spcAft>
              <a:buNone/>
              <a:defRPr sz="1600"/>
            </a:lvl8pPr>
            <a:lvl9pPr lvl="8" rtl="0">
              <a:spcBef>
                <a:spcPts val="0"/>
              </a:spcBef>
              <a:spcAft>
                <a:spcPts val="0"/>
              </a:spcAft>
              <a:buNone/>
              <a:defRPr sz="1600"/>
            </a:lvl9pPr>
          </a:lstStyle>
          <a:p/>
        </p:txBody>
      </p:sp>
      <p:sp>
        <p:nvSpPr>
          <p:cNvPr id="37" name="Google Shape;37;p6"/>
          <p:cNvSpPr txBox="1"/>
          <p:nvPr>
            <p:ph idx="15" type="subTitle"/>
          </p:nvPr>
        </p:nvSpPr>
        <p:spPr>
          <a:xfrm>
            <a:off x="4630950" y="3233513"/>
            <a:ext cx="3753900" cy="246300"/>
          </a:xfrm>
          <a:prstGeom prst="rect">
            <a:avLst/>
          </a:prstGeom>
        </p:spPr>
        <p:txBody>
          <a:bodyPr anchorCtr="0" anchor="b" bIns="91425" lIns="91425" spcFirstLastPara="1" rIns="91425" wrap="square" tIns="91425"/>
          <a:lstStyle>
            <a:lvl1pPr lvl="0" rtl="0">
              <a:spcBef>
                <a:spcPts val="0"/>
              </a:spcBef>
              <a:spcAft>
                <a:spcPts val="0"/>
              </a:spcAft>
              <a:buNone/>
              <a:defRPr sz="1200">
                <a:solidFill>
                  <a:schemeClr val="dk2"/>
                </a:solidFill>
              </a:defRPr>
            </a:lvl1pPr>
            <a:lvl2pPr lvl="1" rtl="0">
              <a:spcBef>
                <a:spcPts val="0"/>
              </a:spcBef>
              <a:spcAft>
                <a:spcPts val="0"/>
              </a:spcAft>
              <a:buNone/>
              <a:defRPr sz="1200">
                <a:solidFill>
                  <a:schemeClr val="dk2"/>
                </a:solidFill>
              </a:defRPr>
            </a:lvl2pPr>
            <a:lvl3pPr lvl="2" rtl="0">
              <a:spcBef>
                <a:spcPts val="0"/>
              </a:spcBef>
              <a:spcAft>
                <a:spcPts val="0"/>
              </a:spcAft>
              <a:buNone/>
              <a:defRPr sz="1200">
                <a:solidFill>
                  <a:schemeClr val="dk2"/>
                </a:solidFill>
              </a:defRPr>
            </a:lvl3pPr>
            <a:lvl4pPr lvl="3" rtl="0">
              <a:spcBef>
                <a:spcPts val="0"/>
              </a:spcBef>
              <a:spcAft>
                <a:spcPts val="0"/>
              </a:spcAft>
              <a:buNone/>
              <a:defRPr sz="1200">
                <a:solidFill>
                  <a:schemeClr val="dk2"/>
                </a:solidFill>
              </a:defRPr>
            </a:lvl4pPr>
            <a:lvl5pPr lvl="4" rtl="0">
              <a:spcBef>
                <a:spcPts val="0"/>
              </a:spcBef>
              <a:spcAft>
                <a:spcPts val="0"/>
              </a:spcAft>
              <a:buNone/>
              <a:defRPr sz="1200">
                <a:solidFill>
                  <a:schemeClr val="dk2"/>
                </a:solidFill>
              </a:defRPr>
            </a:lvl5pPr>
            <a:lvl6pPr lvl="5" rtl="0">
              <a:spcBef>
                <a:spcPts val="0"/>
              </a:spcBef>
              <a:spcAft>
                <a:spcPts val="0"/>
              </a:spcAft>
              <a:buNone/>
              <a:defRPr sz="1200">
                <a:solidFill>
                  <a:schemeClr val="dk2"/>
                </a:solidFill>
              </a:defRPr>
            </a:lvl6pPr>
            <a:lvl7pPr lvl="6" rtl="0">
              <a:spcBef>
                <a:spcPts val="0"/>
              </a:spcBef>
              <a:spcAft>
                <a:spcPts val="0"/>
              </a:spcAft>
              <a:buNone/>
              <a:defRPr sz="1200">
                <a:solidFill>
                  <a:schemeClr val="dk2"/>
                </a:solidFill>
              </a:defRPr>
            </a:lvl7pPr>
            <a:lvl8pPr lvl="7" rtl="0">
              <a:spcBef>
                <a:spcPts val="0"/>
              </a:spcBef>
              <a:spcAft>
                <a:spcPts val="0"/>
              </a:spcAft>
              <a:buNone/>
              <a:defRPr sz="1200">
                <a:solidFill>
                  <a:schemeClr val="dk2"/>
                </a:solidFill>
              </a:defRPr>
            </a:lvl8pPr>
            <a:lvl9pPr lvl="8" rtl="0">
              <a:spcBef>
                <a:spcPts val="0"/>
              </a:spcBef>
              <a:spcAft>
                <a:spcPts val="0"/>
              </a:spcAft>
              <a:buNone/>
              <a:defRPr sz="1200">
                <a:solidFill>
                  <a:schemeClr val="dk2"/>
                </a:solidFill>
              </a:defRPr>
            </a:lvl9pPr>
          </a:lstStyle>
          <a:p/>
        </p:txBody>
      </p:sp>
      <p:sp>
        <p:nvSpPr>
          <p:cNvPr id="38" name="Google Shape;38;p6"/>
          <p:cNvSpPr txBox="1"/>
          <p:nvPr>
            <p:ph idx="16" type="subTitle"/>
          </p:nvPr>
        </p:nvSpPr>
        <p:spPr>
          <a:xfrm>
            <a:off x="826650" y="3559763"/>
            <a:ext cx="3753900" cy="246300"/>
          </a:xfrm>
          <a:prstGeom prst="rect">
            <a:avLst/>
          </a:prstGeom>
        </p:spPr>
        <p:txBody>
          <a:bodyPr anchorCtr="0" anchor="ctr" bIns="91425" lIns="91425" spcFirstLastPara="1" rIns="91425" wrap="square" tIns="91425"/>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9" name="Google Shape;39;p6"/>
          <p:cNvSpPr txBox="1"/>
          <p:nvPr>
            <p:ph idx="17" type="subTitle"/>
          </p:nvPr>
        </p:nvSpPr>
        <p:spPr>
          <a:xfrm>
            <a:off x="826650" y="3850706"/>
            <a:ext cx="3753900" cy="246300"/>
          </a:xfrm>
          <a:prstGeom prst="rect">
            <a:avLst/>
          </a:prstGeom>
        </p:spPr>
        <p:txBody>
          <a:bodyPr anchorCtr="0" anchor="b" bIns="91425" lIns="91425" spcFirstLastPara="1" rIns="91425" wrap="square" tIns="91425"/>
          <a:lstStyle>
            <a:lvl1pPr lvl="0" rtl="0">
              <a:spcBef>
                <a:spcPts val="0"/>
              </a:spcBef>
              <a:spcAft>
                <a:spcPts val="0"/>
              </a:spcAft>
              <a:buNone/>
              <a:defRPr sz="1200">
                <a:solidFill>
                  <a:schemeClr val="dk2"/>
                </a:solidFill>
              </a:defRPr>
            </a:lvl1pPr>
            <a:lvl2pPr lvl="1" rtl="0">
              <a:spcBef>
                <a:spcPts val="0"/>
              </a:spcBef>
              <a:spcAft>
                <a:spcPts val="0"/>
              </a:spcAft>
              <a:buNone/>
              <a:defRPr sz="1200">
                <a:solidFill>
                  <a:schemeClr val="dk2"/>
                </a:solidFill>
              </a:defRPr>
            </a:lvl2pPr>
            <a:lvl3pPr lvl="2" rtl="0">
              <a:spcBef>
                <a:spcPts val="0"/>
              </a:spcBef>
              <a:spcAft>
                <a:spcPts val="0"/>
              </a:spcAft>
              <a:buNone/>
              <a:defRPr sz="1200">
                <a:solidFill>
                  <a:schemeClr val="dk2"/>
                </a:solidFill>
              </a:defRPr>
            </a:lvl3pPr>
            <a:lvl4pPr lvl="3" rtl="0">
              <a:spcBef>
                <a:spcPts val="0"/>
              </a:spcBef>
              <a:spcAft>
                <a:spcPts val="0"/>
              </a:spcAft>
              <a:buNone/>
              <a:defRPr sz="1200">
                <a:solidFill>
                  <a:schemeClr val="dk2"/>
                </a:solidFill>
              </a:defRPr>
            </a:lvl4pPr>
            <a:lvl5pPr lvl="4" rtl="0">
              <a:spcBef>
                <a:spcPts val="0"/>
              </a:spcBef>
              <a:spcAft>
                <a:spcPts val="0"/>
              </a:spcAft>
              <a:buNone/>
              <a:defRPr sz="1200">
                <a:solidFill>
                  <a:schemeClr val="dk2"/>
                </a:solidFill>
              </a:defRPr>
            </a:lvl5pPr>
            <a:lvl6pPr lvl="5" rtl="0">
              <a:spcBef>
                <a:spcPts val="0"/>
              </a:spcBef>
              <a:spcAft>
                <a:spcPts val="0"/>
              </a:spcAft>
              <a:buNone/>
              <a:defRPr sz="1200">
                <a:solidFill>
                  <a:schemeClr val="dk2"/>
                </a:solidFill>
              </a:defRPr>
            </a:lvl6pPr>
            <a:lvl7pPr lvl="6" rtl="0">
              <a:spcBef>
                <a:spcPts val="0"/>
              </a:spcBef>
              <a:spcAft>
                <a:spcPts val="0"/>
              </a:spcAft>
              <a:buNone/>
              <a:defRPr sz="1200">
                <a:solidFill>
                  <a:schemeClr val="dk2"/>
                </a:solidFill>
              </a:defRPr>
            </a:lvl7pPr>
            <a:lvl8pPr lvl="7" rtl="0">
              <a:spcBef>
                <a:spcPts val="0"/>
              </a:spcBef>
              <a:spcAft>
                <a:spcPts val="0"/>
              </a:spcAft>
              <a:buNone/>
              <a:defRPr sz="1200">
                <a:solidFill>
                  <a:schemeClr val="dk2"/>
                </a:solidFill>
              </a:defRPr>
            </a:lvl8pPr>
            <a:lvl9pPr lvl="8" rtl="0">
              <a:spcBef>
                <a:spcPts val="0"/>
              </a:spcBef>
              <a:spcAft>
                <a:spcPts val="0"/>
              </a:spcAft>
              <a:buNone/>
              <a:defRPr sz="1200">
                <a:solidFill>
                  <a:schemeClr val="dk2"/>
                </a:solidFill>
              </a:defRPr>
            </a:lvl9pPr>
          </a:lstStyle>
          <a:p/>
        </p:txBody>
      </p:sp>
      <p:sp>
        <p:nvSpPr>
          <p:cNvPr id="40" name="Google Shape;40;p6"/>
          <p:cNvSpPr txBox="1"/>
          <p:nvPr>
            <p:ph idx="18" type="subTitle"/>
          </p:nvPr>
        </p:nvSpPr>
        <p:spPr>
          <a:xfrm>
            <a:off x="4630950" y="3559763"/>
            <a:ext cx="3753900" cy="246300"/>
          </a:xfrm>
          <a:prstGeom prst="rect">
            <a:avLst/>
          </a:prstGeom>
        </p:spPr>
        <p:txBody>
          <a:bodyPr anchorCtr="0" anchor="ctr" bIns="91425" lIns="91425" spcFirstLastPara="1" rIns="91425" wrap="square" tIns="91425"/>
          <a:lstStyle>
            <a:lvl1pPr lvl="0" rtl="0">
              <a:spcBef>
                <a:spcPts val="0"/>
              </a:spcBef>
              <a:spcAft>
                <a:spcPts val="0"/>
              </a:spcAft>
              <a:buNone/>
              <a:defRPr sz="1600"/>
            </a:lvl1pPr>
            <a:lvl2pPr lvl="1" rtl="0">
              <a:spcBef>
                <a:spcPts val="0"/>
              </a:spcBef>
              <a:spcAft>
                <a:spcPts val="0"/>
              </a:spcAft>
              <a:buNone/>
              <a:defRPr sz="1600"/>
            </a:lvl2pPr>
            <a:lvl3pPr lvl="2" rtl="0">
              <a:spcBef>
                <a:spcPts val="0"/>
              </a:spcBef>
              <a:spcAft>
                <a:spcPts val="0"/>
              </a:spcAft>
              <a:buNone/>
              <a:defRPr sz="1600"/>
            </a:lvl3pPr>
            <a:lvl4pPr lvl="3" rtl="0">
              <a:spcBef>
                <a:spcPts val="0"/>
              </a:spcBef>
              <a:spcAft>
                <a:spcPts val="0"/>
              </a:spcAft>
              <a:buNone/>
              <a:defRPr sz="1600"/>
            </a:lvl4pPr>
            <a:lvl5pPr lvl="4" rtl="0">
              <a:spcBef>
                <a:spcPts val="0"/>
              </a:spcBef>
              <a:spcAft>
                <a:spcPts val="0"/>
              </a:spcAft>
              <a:buNone/>
              <a:defRPr sz="1600"/>
            </a:lvl5pPr>
            <a:lvl6pPr lvl="5" rtl="0">
              <a:spcBef>
                <a:spcPts val="0"/>
              </a:spcBef>
              <a:spcAft>
                <a:spcPts val="0"/>
              </a:spcAft>
              <a:buNone/>
              <a:defRPr sz="1600"/>
            </a:lvl6pPr>
            <a:lvl7pPr lvl="6" rtl="0">
              <a:spcBef>
                <a:spcPts val="0"/>
              </a:spcBef>
              <a:spcAft>
                <a:spcPts val="0"/>
              </a:spcAft>
              <a:buNone/>
              <a:defRPr sz="1600"/>
            </a:lvl7pPr>
            <a:lvl8pPr lvl="7" rtl="0">
              <a:spcBef>
                <a:spcPts val="0"/>
              </a:spcBef>
              <a:spcAft>
                <a:spcPts val="0"/>
              </a:spcAft>
              <a:buNone/>
              <a:defRPr sz="1600"/>
            </a:lvl8pPr>
            <a:lvl9pPr lvl="8" rtl="0">
              <a:spcBef>
                <a:spcPts val="0"/>
              </a:spcBef>
              <a:spcAft>
                <a:spcPts val="0"/>
              </a:spcAft>
              <a:buNone/>
              <a:defRPr sz="1600"/>
            </a:lvl9pPr>
          </a:lstStyle>
          <a:p/>
        </p:txBody>
      </p:sp>
      <p:sp>
        <p:nvSpPr>
          <p:cNvPr id="41" name="Google Shape;41;p6"/>
          <p:cNvSpPr txBox="1"/>
          <p:nvPr>
            <p:ph idx="19" type="subTitle"/>
          </p:nvPr>
        </p:nvSpPr>
        <p:spPr>
          <a:xfrm>
            <a:off x="4630950" y="3850706"/>
            <a:ext cx="3753900" cy="246300"/>
          </a:xfrm>
          <a:prstGeom prst="rect">
            <a:avLst/>
          </a:prstGeom>
        </p:spPr>
        <p:txBody>
          <a:bodyPr anchorCtr="0" anchor="b" bIns="91425" lIns="91425" spcFirstLastPara="1" rIns="91425" wrap="square" tIns="91425"/>
          <a:lstStyle>
            <a:lvl1pPr lvl="0" rtl="0">
              <a:spcBef>
                <a:spcPts val="0"/>
              </a:spcBef>
              <a:spcAft>
                <a:spcPts val="0"/>
              </a:spcAft>
              <a:buNone/>
              <a:defRPr sz="1200">
                <a:solidFill>
                  <a:schemeClr val="dk2"/>
                </a:solidFill>
              </a:defRPr>
            </a:lvl1pPr>
            <a:lvl2pPr lvl="1" rtl="0">
              <a:spcBef>
                <a:spcPts val="0"/>
              </a:spcBef>
              <a:spcAft>
                <a:spcPts val="0"/>
              </a:spcAft>
              <a:buNone/>
              <a:defRPr sz="1200">
                <a:solidFill>
                  <a:schemeClr val="dk2"/>
                </a:solidFill>
              </a:defRPr>
            </a:lvl2pPr>
            <a:lvl3pPr lvl="2" rtl="0">
              <a:spcBef>
                <a:spcPts val="0"/>
              </a:spcBef>
              <a:spcAft>
                <a:spcPts val="0"/>
              </a:spcAft>
              <a:buNone/>
              <a:defRPr sz="1200">
                <a:solidFill>
                  <a:schemeClr val="dk2"/>
                </a:solidFill>
              </a:defRPr>
            </a:lvl3pPr>
            <a:lvl4pPr lvl="3" rtl="0">
              <a:spcBef>
                <a:spcPts val="0"/>
              </a:spcBef>
              <a:spcAft>
                <a:spcPts val="0"/>
              </a:spcAft>
              <a:buNone/>
              <a:defRPr sz="1200">
                <a:solidFill>
                  <a:schemeClr val="dk2"/>
                </a:solidFill>
              </a:defRPr>
            </a:lvl4pPr>
            <a:lvl5pPr lvl="4" rtl="0">
              <a:spcBef>
                <a:spcPts val="0"/>
              </a:spcBef>
              <a:spcAft>
                <a:spcPts val="0"/>
              </a:spcAft>
              <a:buNone/>
              <a:defRPr sz="1200">
                <a:solidFill>
                  <a:schemeClr val="dk2"/>
                </a:solidFill>
              </a:defRPr>
            </a:lvl5pPr>
            <a:lvl6pPr lvl="5" rtl="0">
              <a:spcBef>
                <a:spcPts val="0"/>
              </a:spcBef>
              <a:spcAft>
                <a:spcPts val="0"/>
              </a:spcAft>
              <a:buNone/>
              <a:defRPr sz="1200">
                <a:solidFill>
                  <a:schemeClr val="dk2"/>
                </a:solidFill>
              </a:defRPr>
            </a:lvl6pPr>
            <a:lvl7pPr lvl="6" rtl="0">
              <a:spcBef>
                <a:spcPts val="0"/>
              </a:spcBef>
              <a:spcAft>
                <a:spcPts val="0"/>
              </a:spcAft>
              <a:buNone/>
              <a:defRPr sz="1200">
                <a:solidFill>
                  <a:schemeClr val="dk2"/>
                </a:solidFill>
              </a:defRPr>
            </a:lvl7pPr>
            <a:lvl8pPr lvl="7" rtl="0">
              <a:spcBef>
                <a:spcPts val="0"/>
              </a:spcBef>
              <a:spcAft>
                <a:spcPts val="0"/>
              </a:spcAft>
              <a:buNone/>
              <a:defRPr sz="1200">
                <a:solidFill>
                  <a:schemeClr val="dk2"/>
                </a:solidFill>
              </a:defRPr>
            </a:lvl8pPr>
            <a:lvl9pPr lvl="8" rtl="0">
              <a:spcBef>
                <a:spcPts val="0"/>
              </a:spcBef>
              <a:spcAft>
                <a:spcPts val="0"/>
              </a:spcAft>
              <a:buNone/>
              <a:defRPr sz="1200">
                <a:solidFill>
                  <a:schemeClr val="dk2"/>
                </a:solidFill>
              </a:defRPr>
            </a:lvl9pPr>
          </a:lstStyle>
          <a:p/>
        </p:txBody>
      </p:sp>
      <p:sp>
        <p:nvSpPr>
          <p:cNvPr id="42" name="Google Shape;42;p6"/>
          <p:cNvSpPr txBox="1"/>
          <p:nvPr>
            <p:ph idx="20" type="subTitle"/>
          </p:nvPr>
        </p:nvSpPr>
        <p:spPr>
          <a:xfrm>
            <a:off x="826650" y="929775"/>
            <a:ext cx="7490700" cy="328800"/>
          </a:xfrm>
          <a:prstGeom prst="rect">
            <a:avLst/>
          </a:prstGeom>
        </p:spPr>
        <p:txBody>
          <a:bodyPr anchorCtr="0" anchor="t" bIns="91425" lIns="91425" spcFirstLastPara="1" rIns="91425" wrap="square" tIns="91425"/>
          <a:lstStyle>
            <a:lvl1pPr lvl="0" rtl="0">
              <a:lnSpc>
                <a:spcPct val="100000"/>
              </a:lnSpc>
              <a:spcBef>
                <a:spcPts val="0"/>
              </a:spcBef>
              <a:spcAft>
                <a:spcPts val="0"/>
              </a:spcAft>
              <a:buNone/>
              <a:defRPr/>
            </a:lvl1pPr>
            <a:lvl2pPr lvl="1" rtl="0">
              <a:lnSpc>
                <a:spcPct val="100000"/>
              </a:lnSpc>
              <a:spcBef>
                <a:spcPts val="0"/>
              </a:spcBef>
              <a:spcAft>
                <a:spcPts val="0"/>
              </a:spcAft>
              <a:buNone/>
              <a:defRPr>
                <a:latin typeface="Proxima Nova"/>
                <a:ea typeface="Proxima Nova"/>
                <a:cs typeface="Proxima Nova"/>
                <a:sym typeface="Proxima Nova"/>
              </a:defRPr>
            </a:lvl2pPr>
            <a:lvl3pPr lvl="2" rtl="0">
              <a:lnSpc>
                <a:spcPct val="100000"/>
              </a:lnSpc>
              <a:spcBef>
                <a:spcPts val="0"/>
              </a:spcBef>
              <a:spcAft>
                <a:spcPts val="0"/>
              </a:spcAft>
              <a:buNone/>
              <a:defRPr>
                <a:latin typeface="Proxima Nova"/>
                <a:ea typeface="Proxima Nova"/>
                <a:cs typeface="Proxima Nova"/>
                <a:sym typeface="Proxima Nova"/>
              </a:defRPr>
            </a:lvl3pPr>
            <a:lvl4pPr lvl="3" rtl="0">
              <a:lnSpc>
                <a:spcPct val="100000"/>
              </a:lnSpc>
              <a:spcBef>
                <a:spcPts val="0"/>
              </a:spcBef>
              <a:spcAft>
                <a:spcPts val="0"/>
              </a:spcAft>
              <a:buNone/>
              <a:defRPr>
                <a:latin typeface="Proxima Nova"/>
                <a:ea typeface="Proxima Nova"/>
                <a:cs typeface="Proxima Nova"/>
                <a:sym typeface="Proxima Nova"/>
              </a:defRPr>
            </a:lvl4pPr>
            <a:lvl5pPr lvl="4" rtl="0">
              <a:lnSpc>
                <a:spcPct val="100000"/>
              </a:lnSpc>
              <a:spcBef>
                <a:spcPts val="0"/>
              </a:spcBef>
              <a:spcAft>
                <a:spcPts val="0"/>
              </a:spcAft>
              <a:buNone/>
              <a:defRPr>
                <a:latin typeface="Proxima Nova"/>
                <a:ea typeface="Proxima Nova"/>
                <a:cs typeface="Proxima Nova"/>
                <a:sym typeface="Proxima Nova"/>
              </a:defRPr>
            </a:lvl5pPr>
            <a:lvl6pPr lvl="5" rtl="0">
              <a:lnSpc>
                <a:spcPct val="100000"/>
              </a:lnSpc>
              <a:spcBef>
                <a:spcPts val="0"/>
              </a:spcBef>
              <a:spcAft>
                <a:spcPts val="0"/>
              </a:spcAft>
              <a:buNone/>
              <a:defRPr>
                <a:latin typeface="Proxima Nova"/>
                <a:ea typeface="Proxima Nova"/>
                <a:cs typeface="Proxima Nova"/>
                <a:sym typeface="Proxima Nova"/>
              </a:defRPr>
            </a:lvl6pPr>
            <a:lvl7pPr lvl="6" rtl="0">
              <a:lnSpc>
                <a:spcPct val="100000"/>
              </a:lnSpc>
              <a:spcBef>
                <a:spcPts val="0"/>
              </a:spcBef>
              <a:spcAft>
                <a:spcPts val="0"/>
              </a:spcAft>
              <a:buNone/>
              <a:defRPr>
                <a:latin typeface="Proxima Nova"/>
                <a:ea typeface="Proxima Nova"/>
                <a:cs typeface="Proxima Nova"/>
                <a:sym typeface="Proxima Nova"/>
              </a:defRPr>
            </a:lvl7pPr>
            <a:lvl8pPr lvl="7" rtl="0">
              <a:lnSpc>
                <a:spcPct val="100000"/>
              </a:lnSpc>
              <a:spcBef>
                <a:spcPts val="0"/>
              </a:spcBef>
              <a:spcAft>
                <a:spcPts val="0"/>
              </a:spcAft>
              <a:buNone/>
              <a:defRPr>
                <a:latin typeface="Proxima Nova"/>
                <a:ea typeface="Proxima Nova"/>
                <a:cs typeface="Proxima Nova"/>
                <a:sym typeface="Proxima Nova"/>
              </a:defRPr>
            </a:lvl8pPr>
            <a:lvl9pPr lvl="8" rtl="0">
              <a:lnSpc>
                <a:spcPct val="100000"/>
              </a:lnSpc>
              <a:spcBef>
                <a:spcPts val="0"/>
              </a:spcBef>
              <a:spcAft>
                <a:spcPts val="0"/>
              </a:spcAft>
              <a:buNone/>
              <a:defRPr>
                <a:latin typeface="Proxima Nova"/>
                <a:ea typeface="Proxima Nova"/>
                <a:cs typeface="Proxima Nova"/>
                <a:sym typeface="Proxima Nova"/>
              </a:defRPr>
            </a:lvl9pPr>
          </a:lstStyle>
          <a:p/>
        </p:txBody>
      </p:sp>
      <p:sp>
        <p:nvSpPr>
          <p:cNvPr id="43" name="Google Shape;43;p6"/>
          <p:cNvSpPr txBox="1"/>
          <p:nvPr>
            <p:ph type="title"/>
          </p:nvPr>
        </p:nvSpPr>
        <p:spPr>
          <a:xfrm>
            <a:off x="826650" y="297025"/>
            <a:ext cx="7490700" cy="565500"/>
          </a:xfrm>
          <a:prstGeom prst="rect">
            <a:avLst/>
          </a:prstGeom>
        </p:spPr>
        <p:txBody>
          <a:bodyPr anchorCtr="0" anchor="t" bIns="91425" lIns="91425" spcFirstLastPara="1" rIns="91425" wrap="square" tIns="91425"/>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2pPr>
            <a:lvl3pPr lvl="2"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3pPr>
            <a:lvl4pPr lvl="3"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4pPr>
            <a:lvl5pPr lvl="4"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5pPr>
            <a:lvl6pPr lvl="5"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6pPr>
            <a:lvl7pPr lvl="6"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7pPr>
            <a:lvl8pPr lvl="7"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8pPr>
            <a:lvl9pPr lvl="8"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headline only">
  <p:cSld name="CUSTOM">
    <p:spTree>
      <p:nvGrpSpPr>
        <p:cNvPr id="44" name="Shape 44"/>
        <p:cNvGrpSpPr/>
        <p:nvPr/>
      </p:nvGrpSpPr>
      <p:grpSpPr>
        <a:xfrm>
          <a:off x="0" y="0"/>
          <a:ext cx="0" cy="0"/>
          <a:chOff x="0" y="0"/>
          <a:chExt cx="0" cy="0"/>
        </a:xfrm>
      </p:grpSpPr>
      <p:sp>
        <p:nvSpPr>
          <p:cNvPr id="45" name="Google Shape;45;p7"/>
          <p:cNvSpPr txBox="1"/>
          <p:nvPr>
            <p:ph type="title"/>
          </p:nvPr>
        </p:nvSpPr>
        <p:spPr>
          <a:xfrm>
            <a:off x="826650" y="1704884"/>
            <a:ext cx="7490700" cy="1063200"/>
          </a:xfrm>
          <a:prstGeom prst="rect">
            <a:avLst/>
          </a:prstGeom>
        </p:spPr>
        <p:txBody>
          <a:bodyPr anchorCtr="0" anchor="ctr" bIns="91425" lIns="91425" spcFirstLastPara="1" rIns="91425" wrap="square" tIns="91425"/>
          <a:lstStyle>
            <a:lvl1pPr lvl="0" rtl="0" algn="ctr">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6" name="Google Shape;46;p7"/>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ext only">
  <p:cSld name="CUSTOM_1">
    <p:spTree>
      <p:nvGrpSpPr>
        <p:cNvPr id="47" name="Shape 47"/>
        <p:cNvGrpSpPr/>
        <p:nvPr/>
      </p:nvGrpSpPr>
      <p:grpSpPr>
        <a:xfrm>
          <a:off x="0" y="0"/>
          <a:ext cx="0" cy="0"/>
          <a:chOff x="0" y="0"/>
          <a:chExt cx="0" cy="0"/>
        </a:xfrm>
      </p:grpSpPr>
      <p:sp>
        <p:nvSpPr>
          <p:cNvPr id="48" name="Google Shape;48;p8"/>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9" name="Google Shape;49;p8"/>
          <p:cNvSpPr txBox="1"/>
          <p:nvPr>
            <p:ph idx="1" type="body"/>
          </p:nvPr>
        </p:nvSpPr>
        <p:spPr>
          <a:xfrm>
            <a:off x="826700" y="1625925"/>
            <a:ext cx="7490700" cy="2644800"/>
          </a:xfrm>
          <a:prstGeom prst="rect">
            <a:avLst/>
          </a:prstGeom>
        </p:spPr>
        <p:txBody>
          <a:bodyPr anchorCtr="0" anchor="t" bIns="91425" lIns="91425" spcFirstLastPara="1" rIns="91425" wrap="square" tIns="91425"/>
          <a:lstStyle>
            <a:lvl1pPr indent="-292100" lvl="0" marL="457200" rtl="0">
              <a:spcBef>
                <a:spcPts val="60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
        <p:nvSpPr>
          <p:cNvPr id="50" name="Google Shape;50;p8"/>
          <p:cNvSpPr txBox="1"/>
          <p:nvPr>
            <p:ph idx="2" type="subTitle"/>
          </p:nvPr>
        </p:nvSpPr>
        <p:spPr>
          <a:xfrm>
            <a:off x="826650" y="929775"/>
            <a:ext cx="7490700" cy="656700"/>
          </a:xfrm>
          <a:prstGeom prst="rect">
            <a:avLst/>
          </a:prstGeom>
        </p:spPr>
        <p:txBody>
          <a:bodyPr anchorCtr="0" anchor="t" bIns="91425" lIns="91425" spcFirstLastPara="1" rIns="91425" wrap="square" tIns="91425"/>
          <a:lstStyle>
            <a:lvl1pPr lvl="0"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p:txBody>
      </p:sp>
      <p:sp>
        <p:nvSpPr>
          <p:cNvPr id="51" name="Google Shape;51;p8"/>
          <p:cNvSpPr txBox="1"/>
          <p:nvPr>
            <p:ph type="title"/>
          </p:nvPr>
        </p:nvSpPr>
        <p:spPr>
          <a:xfrm>
            <a:off x="826650" y="297025"/>
            <a:ext cx="7490700" cy="988800"/>
          </a:xfrm>
          <a:prstGeom prst="rect">
            <a:avLst/>
          </a:prstGeom>
        </p:spPr>
        <p:txBody>
          <a:bodyPr anchorCtr="0" anchor="t" bIns="91425" lIns="91425" spcFirstLastPara="1" rIns="91425" wrap="square" tIns="91425"/>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2pPr>
            <a:lvl3pPr lvl="2"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3pPr>
            <a:lvl4pPr lvl="3"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4pPr>
            <a:lvl5pPr lvl="4"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5pPr>
            <a:lvl6pPr lvl="5"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6pPr>
            <a:lvl7pPr lvl="6"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7pPr>
            <a:lvl8pPr lvl="7"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8pPr>
            <a:lvl9pPr lvl="8"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ext left, graphic right">
  <p:cSld name="CUSTOM_1_1">
    <p:spTree>
      <p:nvGrpSpPr>
        <p:cNvPr id="52" name="Shape 52"/>
        <p:cNvGrpSpPr/>
        <p:nvPr/>
      </p:nvGrpSpPr>
      <p:grpSpPr>
        <a:xfrm>
          <a:off x="0" y="0"/>
          <a:ext cx="0" cy="0"/>
          <a:chOff x="0" y="0"/>
          <a:chExt cx="0" cy="0"/>
        </a:xfrm>
      </p:grpSpPr>
      <p:sp>
        <p:nvSpPr>
          <p:cNvPr id="53" name="Google Shape;53;p9"/>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4" name="Google Shape;54;p9"/>
          <p:cNvSpPr txBox="1"/>
          <p:nvPr>
            <p:ph idx="1" type="body"/>
          </p:nvPr>
        </p:nvSpPr>
        <p:spPr>
          <a:xfrm>
            <a:off x="826700" y="1625925"/>
            <a:ext cx="3585000" cy="2644800"/>
          </a:xfrm>
          <a:prstGeom prst="rect">
            <a:avLst/>
          </a:prstGeom>
        </p:spPr>
        <p:txBody>
          <a:bodyPr anchorCtr="0" anchor="t" bIns="91425" lIns="91425" spcFirstLastPara="1" rIns="91425" wrap="square" tIns="91425"/>
          <a:lstStyle>
            <a:lvl1pPr indent="-292100" lvl="0" marL="457200" rtl="0">
              <a:spcBef>
                <a:spcPts val="60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
        <p:nvSpPr>
          <p:cNvPr id="55" name="Google Shape;55;p9"/>
          <p:cNvSpPr txBox="1"/>
          <p:nvPr>
            <p:ph idx="2" type="subTitle"/>
          </p:nvPr>
        </p:nvSpPr>
        <p:spPr>
          <a:xfrm>
            <a:off x="826650" y="929775"/>
            <a:ext cx="7490700" cy="328800"/>
          </a:xfrm>
          <a:prstGeom prst="rect">
            <a:avLst/>
          </a:prstGeom>
        </p:spPr>
        <p:txBody>
          <a:bodyPr anchorCtr="0" anchor="t" bIns="91425" lIns="91425" spcFirstLastPara="1" rIns="91425" wrap="square" tIns="91425"/>
          <a:lstStyle>
            <a:lvl1pPr lvl="0"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p:txBody>
      </p:sp>
      <p:sp>
        <p:nvSpPr>
          <p:cNvPr id="56" name="Google Shape;56;p9"/>
          <p:cNvSpPr txBox="1"/>
          <p:nvPr>
            <p:ph type="title"/>
          </p:nvPr>
        </p:nvSpPr>
        <p:spPr>
          <a:xfrm>
            <a:off x="826650" y="297025"/>
            <a:ext cx="7490700" cy="988800"/>
          </a:xfrm>
          <a:prstGeom prst="rect">
            <a:avLst/>
          </a:prstGeom>
        </p:spPr>
        <p:txBody>
          <a:bodyPr anchorCtr="0" anchor="t" bIns="91425" lIns="91425" spcFirstLastPara="1" rIns="91425" wrap="square" tIns="91425"/>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2pPr>
            <a:lvl3pPr lvl="2"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3pPr>
            <a:lvl4pPr lvl="3"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4pPr>
            <a:lvl5pPr lvl="4"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5pPr>
            <a:lvl6pPr lvl="5"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6pPr>
            <a:lvl7pPr lvl="6"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7pPr>
            <a:lvl8pPr lvl="7"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8pPr>
            <a:lvl9pPr lvl="8"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graphic left, text right">
  <p:cSld name="CUSTOM_1_1_1">
    <p:spTree>
      <p:nvGrpSpPr>
        <p:cNvPr id="57" name="Shape 57"/>
        <p:cNvGrpSpPr/>
        <p:nvPr/>
      </p:nvGrpSpPr>
      <p:grpSpPr>
        <a:xfrm>
          <a:off x="0" y="0"/>
          <a:ext cx="0" cy="0"/>
          <a:chOff x="0" y="0"/>
          <a:chExt cx="0" cy="0"/>
        </a:xfrm>
      </p:grpSpPr>
      <p:sp>
        <p:nvSpPr>
          <p:cNvPr id="58" name="Google Shape;58;p10"/>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9" name="Google Shape;59;p10"/>
          <p:cNvSpPr txBox="1"/>
          <p:nvPr>
            <p:ph idx="1" type="body"/>
          </p:nvPr>
        </p:nvSpPr>
        <p:spPr>
          <a:xfrm>
            <a:off x="4732350" y="1625925"/>
            <a:ext cx="3585000" cy="2644800"/>
          </a:xfrm>
          <a:prstGeom prst="rect">
            <a:avLst/>
          </a:prstGeom>
        </p:spPr>
        <p:txBody>
          <a:bodyPr anchorCtr="0" anchor="t" bIns="91425" lIns="91425" spcFirstLastPara="1" rIns="91425" wrap="square" tIns="91425"/>
          <a:lstStyle>
            <a:lvl1pPr indent="-292100" lvl="0" marL="457200" rtl="0">
              <a:spcBef>
                <a:spcPts val="60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
        <p:nvSpPr>
          <p:cNvPr id="60" name="Google Shape;60;p10"/>
          <p:cNvSpPr txBox="1"/>
          <p:nvPr>
            <p:ph idx="2" type="subTitle"/>
          </p:nvPr>
        </p:nvSpPr>
        <p:spPr>
          <a:xfrm>
            <a:off x="826650" y="929775"/>
            <a:ext cx="7490700" cy="328800"/>
          </a:xfrm>
          <a:prstGeom prst="rect">
            <a:avLst/>
          </a:prstGeom>
        </p:spPr>
        <p:txBody>
          <a:bodyPr anchorCtr="0" anchor="t" bIns="91425" lIns="91425" spcFirstLastPara="1" rIns="91425" wrap="square" tIns="91425"/>
          <a:lstStyle>
            <a:lvl1pPr lvl="0"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p:txBody>
      </p:sp>
      <p:sp>
        <p:nvSpPr>
          <p:cNvPr id="61" name="Google Shape;61;p10"/>
          <p:cNvSpPr txBox="1"/>
          <p:nvPr>
            <p:ph type="title"/>
          </p:nvPr>
        </p:nvSpPr>
        <p:spPr>
          <a:xfrm>
            <a:off x="826650" y="297025"/>
            <a:ext cx="7490700" cy="988800"/>
          </a:xfrm>
          <a:prstGeom prst="rect">
            <a:avLst/>
          </a:prstGeom>
        </p:spPr>
        <p:txBody>
          <a:bodyPr anchorCtr="0" anchor="t" bIns="91425" lIns="91425" spcFirstLastPara="1" rIns="91425" wrap="square" tIns="91425"/>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2pPr>
            <a:lvl3pPr lvl="2"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3pPr>
            <a:lvl4pPr lvl="3"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4pPr>
            <a:lvl5pPr lvl="4"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5pPr>
            <a:lvl6pPr lvl="5"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6pPr>
            <a:lvl7pPr lvl="6"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7pPr>
            <a:lvl8pPr lvl="7"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8pPr>
            <a:lvl9pPr lvl="8"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lumns, graphics">
  <p:cSld name="CUSTOM_2">
    <p:spTree>
      <p:nvGrpSpPr>
        <p:cNvPr id="62" name="Shape 62"/>
        <p:cNvGrpSpPr/>
        <p:nvPr/>
      </p:nvGrpSpPr>
      <p:grpSpPr>
        <a:xfrm>
          <a:off x="0" y="0"/>
          <a:ext cx="0" cy="0"/>
          <a:chOff x="0" y="0"/>
          <a:chExt cx="0" cy="0"/>
        </a:xfrm>
      </p:grpSpPr>
      <p:sp>
        <p:nvSpPr>
          <p:cNvPr id="63" name="Google Shape;63;p11"/>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64" name="Google Shape;64;p11"/>
          <p:cNvSpPr txBox="1"/>
          <p:nvPr>
            <p:ph idx="1" type="subTitle"/>
          </p:nvPr>
        </p:nvSpPr>
        <p:spPr>
          <a:xfrm>
            <a:off x="4968475" y="1546278"/>
            <a:ext cx="3348900" cy="499800"/>
          </a:xfrm>
          <a:prstGeom prst="rect">
            <a:avLst/>
          </a:prstGeom>
        </p:spPr>
        <p:txBody>
          <a:bodyPr anchorCtr="0" anchor="b" bIns="91425" lIns="91425" spcFirstLastPara="1" rIns="91425" wrap="square" tIns="91425"/>
          <a:lstStyle>
            <a:lvl1pPr lvl="0" rtl="0" algn="ctr">
              <a:lnSpc>
                <a:spcPct val="100000"/>
              </a:lnSpc>
              <a:spcBef>
                <a:spcPts val="0"/>
              </a:spcBef>
              <a:spcAft>
                <a:spcPts val="0"/>
              </a:spcAft>
              <a:buNone/>
              <a:defRPr b="1"/>
            </a:lvl1pPr>
            <a:lvl2pPr lvl="1" rtl="0" algn="ctr">
              <a:lnSpc>
                <a:spcPct val="100000"/>
              </a:lnSpc>
              <a:spcBef>
                <a:spcPts val="0"/>
              </a:spcBef>
              <a:spcAft>
                <a:spcPts val="0"/>
              </a:spcAft>
              <a:buNone/>
              <a:defRPr b="1"/>
            </a:lvl2pPr>
            <a:lvl3pPr lvl="2" rtl="0" algn="ctr">
              <a:lnSpc>
                <a:spcPct val="100000"/>
              </a:lnSpc>
              <a:spcBef>
                <a:spcPts val="0"/>
              </a:spcBef>
              <a:spcAft>
                <a:spcPts val="0"/>
              </a:spcAft>
              <a:buNone/>
              <a:defRPr b="1"/>
            </a:lvl3pPr>
            <a:lvl4pPr lvl="3" rtl="0" algn="ctr">
              <a:lnSpc>
                <a:spcPct val="100000"/>
              </a:lnSpc>
              <a:spcBef>
                <a:spcPts val="0"/>
              </a:spcBef>
              <a:spcAft>
                <a:spcPts val="0"/>
              </a:spcAft>
              <a:buNone/>
              <a:defRPr b="1"/>
            </a:lvl4pPr>
            <a:lvl5pPr lvl="4" rtl="0" algn="ctr">
              <a:lnSpc>
                <a:spcPct val="100000"/>
              </a:lnSpc>
              <a:spcBef>
                <a:spcPts val="0"/>
              </a:spcBef>
              <a:spcAft>
                <a:spcPts val="0"/>
              </a:spcAft>
              <a:buNone/>
              <a:defRPr b="1"/>
            </a:lvl5pPr>
            <a:lvl6pPr lvl="5" rtl="0" algn="ctr">
              <a:lnSpc>
                <a:spcPct val="100000"/>
              </a:lnSpc>
              <a:spcBef>
                <a:spcPts val="0"/>
              </a:spcBef>
              <a:spcAft>
                <a:spcPts val="0"/>
              </a:spcAft>
              <a:buNone/>
              <a:defRPr b="1"/>
            </a:lvl6pPr>
            <a:lvl7pPr lvl="6" rtl="0" algn="ctr">
              <a:lnSpc>
                <a:spcPct val="100000"/>
              </a:lnSpc>
              <a:spcBef>
                <a:spcPts val="0"/>
              </a:spcBef>
              <a:spcAft>
                <a:spcPts val="0"/>
              </a:spcAft>
              <a:buNone/>
              <a:defRPr b="1"/>
            </a:lvl7pPr>
            <a:lvl8pPr lvl="7" rtl="0" algn="ctr">
              <a:lnSpc>
                <a:spcPct val="100000"/>
              </a:lnSpc>
              <a:spcBef>
                <a:spcPts val="0"/>
              </a:spcBef>
              <a:spcAft>
                <a:spcPts val="0"/>
              </a:spcAft>
              <a:buNone/>
              <a:defRPr b="1"/>
            </a:lvl8pPr>
            <a:lvl9pPr lvl="8" rtl="0" algn="ctr">
              <a:lnSpc>
                <a:spcPct val="100000"/>
              </a:lnSpc>
              <a:spcBef>
                <a:spcPts val="0"/>
              </a:spcBef>
              <a:spcAft>
                <a:spcPts val="0"/>
              </a:spcAft>
              <a:buNone/>
              <a:defRPr b="1"/>
            </a:lvl9pPr>
          </a:lstStyle>
          <a:p/>
        </p:txBody>
      </p:sp>
      <p:sp>
        <p:nvSpPr>
          <p:cNvPr id="65" name="Google Shape;65;p11"/>
          <p:cNvSpPr txBox="1"/>
          <p:nvPr>
            <p:ph idx="2" type="body"/>
          </p:nvPr>
        </p:nvSpPr>
        <p:spPr>
          <a:xfrm>
            <a:off x="4968350" y="1931703"/>
            <a:ext cx="3348900" cy="1341300"/>
          </a:xfrm>
          <a:prstGeom prst="rect">
            <a:avLst/>
          </a:prstGeom>
        </p:spPr>
        <p:txBody>
          <a:bodyPr anchorCtr="0" anchor="t" bIns="91425" lIns="91425" spcFirstLastPara="1" rIns="91425" wrap="square" tIns="91425"/>
          <a:lstStyle>
            <a:lvl1pPr indent="-304800" lvl="0" marL="457200" rtl="0" algn="ctr">
              <a:spcBef>
                <a:spcPts val="600"/>
              </a:spcBef>
              <a:spcAft>
                <a:spcPts val="0"/>
              </a:spcAft>
              <a:buSzPts val="1200"/>
              <a:buChar char="●"/>
              <a:defRPr sz="1200"/>
            </a:lvl1pPr>
            <a:lvl2pPr indent="-304800" lvl="1" marL="914400" rtl="0" algn="ctr">
              <a:spcBef>
                <a:spcPts val="480"/>
              </a:spcBef>
              <a:spcAft>
                <a:spcPts val="0"/>
              </a:spcAft>
              <a:buSzPts val="1200"/>
              <a:buChar char="○"/>
              <a:defRPr sz="1200"/>
            </a:lvl2pPr>
            <a:lvl3pPr indent="-304800" lvl="2" marL="1371600" rtl="0" algn="ctr">
              <a:spcBef>
                <a:spcPts val="480"/>
              </a:spcBef>
              <a:spcAft>
                <a:spcPts val="0"/>
              </a:spcAft>
              <a:buSzPts val="1200"/>
              <a:buChar char="■"/>
              <a:defRPr sz="1200"/>
            </a:lvl3pPr>
            <a:lvl4pPr indent="-304800" lvl="3" marL="1828800" rtl="0" algn="ctr">
              <a:spcBef>
                <a:spcPts val="360"/>
              </a:spcBef>
              <a:spcAft>
                <a:spcPts val="0"/>
              </a:spcAft>
              <a:buSzPts val="1200"/>
              <a:buChar char="●"/>
              <a:defRPr sz="1200"/>
            </a:lvl4pPr>
            <a:lvl5pPr indent="-304800" lvl="4" marL="2286000" rtl="0" algn="ctr">
              <a:spcBef>
                <a:spcPts val="360"/>
              </a:spcBef>
              <a:spcAft>
                <a:spcPts val="0"/>
              </a:spcAft>
              <a:buSzPts val="1200"/>
              <a:buChar char="○"/>
              <a:defRPr sz="1200"/>
            </a:lvl5pPr>
            <a:lvl6pPr indent="-304800" lvl="5" marL="2743200" rtl="0" algn="ctr">
              <a:spcBef>
                <a:spcPts val="360"/>
              </a:spcBef>
              <a:spcAft>
                <a:spcPts val="0"/>
              </a:spcAft>
              <a:buSzPts val="1200"/>
              <a:buChar char="■"/>
              <a:defRPr sz="1200"/>
            </a:lvl6pPr>
            <a:lvl7pPr indent="-304800" lvl="6" marL="3200400" rtl="0" algn="ctr">
              <a:spcBef>
                <a:spcPts val="360"/>
              </a:spcBef>
              <a:spcAft>
                <a:spcPts val="0"/>
              </a:spcAft>
              <a:buSzPts val="1200"/>
              <a:buChar char="●"/>
              <a:defRPr sz="1200"/>
            </a:lvl7pPr>
            <a:lvl8pPr indent="-304800" lvl="7" marL="3657600" rtl="0" algn="ctr">
              <a:spcBef>
                <a:spcPts val="360"/>
              </a:spcBef>
              <a:spcAft>
                <a:spcPts val="0"/>
              </a:spcAft>
              <a:buSzPts val="1200"/>
              <a:buChar char="○"/>
              <a:defRPr sz="1200"/>
            </a:lvl8pPr>
            <a:lvl9pPr indent="-304800" lvl="8" marL="4114800" rtl="0" algn="ctr">
              <a:spcBef>
                <a:spcPts val="360"/>
              </a:spcBef>
              <a:spcAft>
                <a:spcPts val="0"/>
              </a:spcAft>
              <a:buSzPts val="1200"/>
              <a:buChar char="■"/>
              <a:defRPr sz="1200"/>
            </a:lvl9pPr>
          </a:lstStyle>
          <a:p/>
        </p:txBody>
      </p:sp>
      <p:sp>
        <p:nvSpPr>
          <p:cNvPr id="66" name="Google Shape;66;p11"/>
          <p:cNvSpPr txBox="1"/>
          <p:nvPr>
            <p:ph idx="3" type="subTitle"/>
          </p:nvPr>
        </p:nvSpPr>
        <p:spPr>
          <a:xfrm>
            <a:off x="826650" y="1546278"/>
            <a:ext cx="3348900" cy="499800"/>
          </a:xfrm>
          <a:prstGeom prst="rect">
            <a:avLst/>
          </a:prstGeom>
        </p:spPr>
        <p:txBody>
          <a:bodyPr anchorCtr="0" anchor="b" bIns="91425" lIns="91425" spcFirstLastPara="1" rIns="91425" wrap="square" tIns="91425"/>
          <a:lstStyle>
            <a:lvl1pPr lvl="0" rtl="0" algn="ctr">
              <a:lnSpc>
                <a:spcPct val="100000"/>
              </a:lnSpc>
              <a:spcBef>
                <a:spcPts val="0"/>
              </a:spcBef>
              <a:spcAft>
                <a:spcPts val="0"/>
              </a:spcAft>
              <a:buNone/>
              <a:defRPr b="1"/>
            </a:lvl1pPr>
            <a:lvl2pPr lvl="1" rtl="0" algn="ctr">
              <a:lnSpc>
                <a:spcPct val="100000"/>
              </a:lnSpc>
              <a:spcBef>
                <a:spcPts val="0"/>
              </a:spcBef>
              <a:spcAft>
                <a:spcPts val="0"/>
              </a:spcAft>
              <a:buNone/>
              <a:defRPr b="1"/>
            </a:lvl2pPr>
            <a:lvl3pPr lvl="2" rtl="0" algn="ctr">
              <a:lnSpc>
                <a:spcPct val="100000"/>
              </a:lnSpc>
              <a:spcBef>
                <a:spcPts val="0"/>
              </a:spcBef>
              <a:spcAft>
                <a:spcPts val="0"/>
              </a:spcAft>
              <a:buNone/>
              <a:defRPr b="1"/>
            </a:lvl3pPr>
            <a:lvl4pPr lvl="3" rtl="0" algn="ctr">
              <a:lnSpc>
                <a:spcPct val="100000"/>
              </a:lnSpc>
              <a:spcBef>
                <a:spcPts val="0"/>
              </a:spcBef>
              <a:spcAft>
                <a:spcPts val="0"/>
              </a:spcAft>
              <a:buNone/>
              <a:defRPr b="1"/>
            </a:lvl4pPr>
            <a:lvl5pPr lvl="4" rtl="0" algn="ctr">
              <a:lnSpc>
                <a:spcPct val="100000"/>
              </a:lnSpc>
              <a:spcBef>
                <a:spcPts val="0"/>
              </a:spcBef>
              <a:spcAft>
                <a:spcPts val="0"/>
              </a:spcAft>
              <a:buNone/>
              <a:defRPr b="1"/>
            </a:lvl5pPr>
            <a:lvl6pPr lvl="5" rtl="0" algn="ctr">
              <a:lnSpc>
                <a:spcPct val="100000"/>
              </a:lnSpc>
              <a:spcBef>
                <a:spcPts val="0"/>
              </a:spcBef>
              <a:spcAft>
                <a:spcPts val="0"/>
              </a:spcAft>
              <a:buNone/>
              <a:defRPr b="1"/>
            </a:lvl6pPr>
            <a:lvl7pPr lvl="6" rtl="0" algn="ctr">
              <a:lnSpc>
                <a:spcPct val="100000"/>
              </a:lnSpc>
              <a:spcBef>
                <a:spcPts val="0"/>
              </a:spcBef>
              <a:spcAft>
                <a:spcPts val="0"/>
              </a:spcAft>
              <a:buNone/>
              <a:defRPr b="1"/>
            </a:lvl7pPr>
            <a:lvl8pPr lvl="7" rtl="0" algn="ctr">
              <a:lnSpc>
                <a:spcPct val="100000"/>
              </a:lnSpc>
              <a:spcBef>
                <a:spcPts val="0"/>
              </a:spcBef>
              <a:spcAft>
                <a:spcPts val="0"/>
              </a:spcAft>
              <a:buNone/>
              <a:defRPr b="1"/>
            </a:lvl8pPr>
            <a:lvl9pPr lvl="8" rtl="0" algn="ctr">
              <a:lnSpc>
                <a:spcPct val="100000"/>
              </a:lnSpc>
              <a:spcBef>
                <a:spcPts val="0"/>
              </a:spcBef>
              <a:spcAft>
                <a:spcPts val="0"/>
              </a:spcAft>
              <a:buNone/>
              <a:defRPr b="1"/>
            </a:lvl9pPr>
          </a:lstStyle>
          <a:p/>
        </p:txBody>
      </p:sp>
      <p:sp>
        <p:nvSpPr>
          <p:cNvPr id="67" name="Google Shape;67;p11"/>
          <p:cNvSpPr txBox="1"/>
          <p:nvPr>
            <p:ph idx="4" type="body"/>
          </p:nvPr>
        </p:nvSpPr>
        <p:spPr>
          <a:xfrm>
            <a:off x="826525" y="1931703"/>
            <a:ext cx="3348900" cy="1341300"/>
          </a:xfrm>
          <a:prstGeom prst="rect">
            <a:avLst/>
          </a:prstGeom>
        </p:spPr>
        <p:txBody>
          <a:bodyPr anchorCtr="0" anchor="t" bIns="91425" lIns="91425" spcFirstLastPara="1" rIns="91425" wrap="square" tIns="91425"/>
          <a:lstStyle>
            <a:lvl1pPr indent="-304800" lvl="0" marL="457200" rtl="0" algn="ctr">
              <a:spcBef>
                <a:spcPts val="600"/>
              </a:spcBef>
              <a:spcAft>
                <a:spcPts val="0"/>
              </a:spcAft>
              <a:buSzPts val="1200"/>
              <a:buChar char="●"/>
              <a:defRPr sz="1200"/>
            </a:lvl1pPr>
            <a:lvl2pPr indent="-304800" lvl="1" marL="914400" rtl="0" algn="ctr">
              <a:spcBef>
                <a:spcPts val="480"/>
              </a:spcBef>
              <a:spcAft>
                <a:spcPts val="0"/>
              </a:spcAft>
              <a:buSzPts val="1200"/>
              <a:buChar char="○"/>
              <a:defRPr sz="1200"/>
            </a:lvl2pPr>
            <a:lvl3pPr indent="-304800" lvl="2" marL="1371600" rtl="0" algn="ctr">
              <a:spcBef>
                <a:spcPts val="480"/>
              </a:spcBef>
              <a:spcAft>
                <a:spcPts val="0"/>
              </a:spcAft>
              <a:buSzPts val="1200"/>
              <a:buChar char="■"/>
              <a:defRPr sz="1200"/>
            </a:lvl3pPr>
            <a:lvl4pPr indent="-304800" lvl="3" marL="1828800" rtl="0" algn="ctr">
              <a:spcBef>
                <a:spcPts val="360"/>
              </a:spcBef>
              <a:spcAft>
                <a:spcPts val="0"/>
              </a:spcAft>
              <a:buSzPts val="1200"/>
              <a:buChar char="●"/>
              <a:defRPr sz="1200"/>
            </a:lvl4pPr>
            <a:lvl5pPr indent="-304800" lvl="4" marL="2286000" rtl="0" algn="ctr">
              <a:spcBef>
                <a:spcPts val="360"/>
              </a:spcBef>
              <a:spcAft>
                <a:spcPts val="0"/>
              </a:spcAft>
              <a:buSzPts val="1200"/>
              <a:buChar char="○"/>
              <a:defRPr sz="1200"/>
            </a:lvl5pPr>
            <a:lvl6pPr indent="-304800" lvl="5" marL="2743200" rtl="0" algn="ctr">
              <a:spcBef>
                <a:spcPts val="360"/>
              </a:spcBef>
              <a:spcAft>
                <a:spcPts val="0"/>
              </a:spcAft>
              <a:buSzPts val="1200"/>
              <a:buChar char="■"/>
              <a:defRPr sz="1200"/>
            </a:lvl6pPr>
            <a:lvl7pPr indent="-304800" lvl="6" marL="3200400" rtl="0" algn="ctr">
              <a:spcBef>
                <a:spcPts val="360"/>
              </a:spcBef>
              <a:spcAft>
                <a:spcPts val="0"/>
              </a:spcAft>
              <a:buSzPts val="1200"/>
              <a:buChar char="●"/>
              <a:defRPr sz="1200"/>
            </a:lvl7pPr>
            <a:lvl8pPr indent="-304800" lvl="7" marL="3657600" rtl="0" algn="ctr">
              <a:spcBef>
                <a:spcPts val="360"/>
              </a:spcBef>
              <a:spcAft>
                <a:spcPts val="0"/>
              </a:spcAft>
              <a:buSzPts val="1200"/>
              <a:buChar char="○"/>
              <a:defRPr sz="1200"/>
            </a:lvl8pPr>
            <a:lvl9pPr indent="-304800" lvl="8" marL="4114800" rtl="0" algn="ctr">
              <a:spcBef>
                <a:spcPts val="360"/>
              </a:spcBef>
              <a:spcAft>
                <a:spcPts val="0"/>
              </a:spcAft>
              <a:buSzPts val="1200"/>
              <a:buChar char="■"/>
              <a:defRPr sz="1200"/>
            </a:lvl9pPr>
          </a:lstStyle>
          <a:p/>
        </p:txBody>
      </p:sp>
      <p:sp>
        <p:nvSpPr>
          <p:cNvPr id="68" name="Google Shape;68;p11"/>
          <p:cNvSpPr txBox="1"/>
          <p:nvPr>
            <p:ph idx="5" type="subTitle"/>
          </p:nvPr>
        </p:nvSpPr>
        <p:spPr>
          <a:xfrm>
            <a:off x="826650" y="929775"/>
            <a:ext cx="7490700" cy="328800"/>
          </a:xfrm>
          <a:prstGeom prst="rect">
            <a:avLst/>
          </a:prstGeom>
        </p:spPr>
        <p:txBody>
          <a:bodyPr anchorCtr="0" anchor="t" bIns="91425" lIns="91425" spcFirstLastPara="1" rIns="91425" wrap="square" tIns="91425"/>
          <a:lstStyle>
            <a:lvl1pPr lvl="0"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p:txBody>
      </p:sp>
      <p:sp>
        <p:nvSpPr>
          <p:cNvPr id="69" name="Google Shape;69;p11"/>
          <p:cNvSpPr txBox="1"/>
          <p:nvPr>
            <p:ph type="title"/>
          </p:nvPr>
        </p:nvSpPr>
        <p:spPr>
          <a:xfrm>
            <a:off x="826650" y="297025"/>
            <a:ext cx="7490700" cy="988800"/>
          </a:xfrm>
          <a:prstGeom prst="rect">
            <a:avLst/>
          </a:prstGeom>
        </p:spPr>
        <p:txBody>
          <a:bodyPr anchorCtr="0" anchor="t" bIns="91425" lIns="91425" spcFirstLastPara="1" rIns="91425" wrap="square" tIns="91425"/>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2pPr>
            <a:lvl3pPr lvl="2"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3pPr>
            <a:lvl4pPr lvl="3"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4pPr>
            <a:lvl5pPr lvl="4"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5pPr>
            <a:lvl6pPr lvl="5"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6pPr>
            <a:lvl7pPr lvl="6"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7pPr>
            <a:lvl8pPr lvl="7"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8pPr>
            <a:lvl9pPr lvl="8"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lumns, text">
  <p:cSld name="CUSTOM_2_1">
    <p:spTree>
      <p:nvGrpSpPr>
        <p:cNvPr id="70" name="Shape 70"/>
        <p:cNvGrpSpPr/>
        <p:nvPr/>
      </p:nvGrpSpPr>
      <p:grpSpPr>
        <a:xfrm>
          <a:off x="0" y="0"/>
          <a:ext cx="0" cy="0"/>
          <a:chOff x="0" y="0"/>
          <a:chExt cx="0" cy="0"/>
        </a:xfrm>
      </p:grpSpPr>
      <p:sp>
        <p:nvSpPr>
          <p:cNvPr id="71" name="Google Shape;71;p12"/>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2" name="Google Shape;72;p12"/>
          <p:cNvSpPr txBox="1"/>
          <p:nvPr>
            <p:ph idx="1" type="subTitle"/>
          </p:nvPr>
        </p:nvSpPr>
        <p:spPr>
          <a:xfrm>
            <a:off x="4968475" y="1532772"/>
            <a:ext cx="3348900" cy="499800"/>
          </a:xfrm>
          <a:prstGeom prst="rect">
            <a:avLst/>
          </a:prstGeom>
        </p:spPr>
        <p:txBody>
          <a:bodyPr anchorCtr="0" anchor="b" bIns="91425" lIns="91425" spcFirstLastPara="1" rIns="91425" wrap="square" tIns="91425"/>
          <a:lstStyle>
            <a:lvl1pPr lvl="0" rtl="0" algn="ctr">
              <a:lnSpc>
                <a:spcPct val="100000"/>
              </a:lnSpc>
              <a:spcBef>
                <a:spcPts val="0"/>
              </a:spcBef>
              <a:spcAft>
                <a:spcPts val="0"/>
              </a:spcAft>
              <a:buNone/>
              <a:defRPr b="1"/>
            </a:lvl1pPr>
            <a:lvl2pPr lvl="1" rtl="0" algn="ctr">
              <a:lnSpc>
                <a:spcPct val="100000"/>
              </a:lnSpc>
              <a:spcBef>
                <a:spcPts val="0"/>
              </a:spcBef>
              <a:spcAft>
                <a:spcPts val="0"/>
              </a:spcAft>
              <a:buNone/>
              <a:defRPr b="1"/>
            </a:lvl2pPr>
            <a:lvl3pPr lvl="2" rtl="0" algn="ctr">
              <a:lnSpc>
                <a:spcPct val="100000"/>
              </a:lnSpc>
              <a:spcBef>
                <a:spcPts val="0"/>
              </a:spcBef>
              <a:spcAft>
                <a:spcPts val="0"/>
              </a:spcAft>
              <a:buNone/>
              <a:defRPr b="1"/>
            </a:lvl3pPr>
            <a:lvl4pPr lvl="3" rtl="0" algn="ctr">
              <a:lnSpc>
                <a:spcPct val="100000"/>
              </a:lnSpc>
              <a:spcBef>
                <a:spcPts val="0"/>
              </a:spcBef>
              <a:spcAft>
                <a:spcPts val="0"/>
              </a:spcAft>
              <a:buNone/>
              <a:defRPr b="1"/>
            </a:lvl4pPr>
            <a:lvl5pPr lvl="4" rtl="0" algn="ctr">
              <a:lnSpc>
                <a:spcPct val="100000"/>
              </a:lnSpc>
              <a:spcBef>
                <a:spcPts val="0"/>
              </a:spcBef>
              <a:spcAft>
                <a:spcPts val="0"/>
              </a:spcAft>
              <a:buNone/>
              <a:defRPr b="1"/>
            </a:lvl5pPr>
            <a:lvl6pPr lvl="5" rtl="0" algn="ctr">
              <a:lnSpc>
                <a:spcPct val="100000"/>
              </a:lnSpc>
              <a:spcBef>
                <a:spcPts val="0"/>
              </a:spcBef>
              <a:spcAft>
                <a:spcPts val="0"/>
              </a:spcAft>
              <a:buNone/>
              <a:defRPr b="1"/>
            </a:lvl6pPr>
            <a:lvl7pPr lvl="6" rtl="0" algn="ctr">
              <a:lnSpc>
                <a:spcPct val="100000"/>
              </a:lnSpc>
              <a:spcBef>
                <a:spcPts val="0"/>
              </a:spcBef>
              <a:spcAft>
                <a:spcPts val="0"/>
              </a:spcAft>
              <a:buNone/>
              <a:defRPr b="1"/>
            </a:lvl7pPr>
            <a:lvl8pPr lvl="7" rtl="0" algn="ctr">
              <a:lnSpc>
                <a:spcPct val="100000"/>
              </a:lnSpc>
              <a:spcBef>
                <a:spcPts val="0"/>
              </a:spcBef>
              <a:spcAft>
                <a:spcPts val="0"/>
              </a:spcAft>
              <a:buNone/>
              <a:defRPr b="1"/>
            </a:lvl8pPr>
            <a:lvl9pPr lvl="8" rtl="0" algn="ctr">
              <a:lnSpc>
                <a:spcPct val="100000"/>
              </a:lnSpc>
              <a:spcBef>
                <a:spcPts val="0"/>
              </a:spcBef>
              <a:spcAft>
                <a:spcPts val="0"/>
              </a:spcAft>
              <a:buNone/>
              <a:defRPr b="1"/>
            </a:lvl9pPr>
          </a:lstStyle>
          <a:p/>
        </p:txBody>
      </p:sp>
      <p:sp>
        <p:nvSpPr>
          <p:cNvPr id="73" name="Google Shape;73;p12"/>
          <p:cNvSpPr txBox="1"/>
          <p:nvPr>
            <p:ph idx="2" type="body"/>
          </p:nvPr>
        </p:nvSpPr>
        <p:spPr>
          <a:xfrm>
            <a:off x="4968350" y="2032500"/>
            <a:ext cx="3922200" cy="2074500"/>
          </a:xfrm>
          <a:prstGeom prst="rect">
            <a:avLst/>
          </a:prstGeom>
        </p:spPr>
        <p:txBody>
          <a:bodyPr anchorCtr="0" anchor="t" bIns="91425" lIns="91425" spcFirstLastPara="1" rIns="91425" wrap="square" tIns="91425"/>
          <a:lstStyle>
            <a:lvl1pPr indent="-304800" lvl="0" marL="457200" rtl="0" algn="ctr">
              <a:spcBef>
                <a:spcPts val="600"/>
              </a:spcBef>
              <a:spcAft>
                <a:spcPts val="0"/>
              </a:spcAft>
              <a:buSzPts val="1200"/>
              <a:buChar char="●"/>
              <a:defRPr sz="1200"/>
            </a:lvl1pPr>
            <a:lvl2pPr indent="-304800" lvl="1" marL="914400" rtl="0" algn="ctr">
              <a:spcBef>
                <a:spcPts val="480"/>
              </a:spcBef>
              <a:spcAft>
                <a:spcPts val="0"/>
              </a:spcAft>
              <a:buSzPts val="1200"/>
              <a:buChar char="○"/>
              <a:defRPr sz="1200"/>
            </a:lvl2pPr>
            <a:lvl3pPr indent="-304800" lvl="2" marL="1371600" rtl="0" algn="ctr">
              <a:spcBef>
                <a:spcPts val="480"/>
              </a:spcBef>
              <a:spcAft>
                <a:spcPts val="0"/>
              </a:spcAft>
              <a:buSzPts val="1200"/>
              <a:buChar char="■"/>
              <a:defRPr sz="1200"/>
            </a:lvl3pPr>
            <a:lvl4pPr indent="-304800" lvl="3" marL="1828800" rtl="0" algn="ctr">
              <a:spcBef>
                <a:spcPts val="360"/>
              </a:spcBef>
              <a:spcAft>
                <a:spcPts val="0"/>
              </a:spcAft>
              <a:buSzPts val="1200"/>
              <a:buChar char="●"/>
              <a:defRPr sz="1200"/>
            </a:lvl4pPr>
            <a:lvl5pPr indent="-304800" lvl="4" marL="2286000" rtl="0" algn="ctr">
              <a:spcBef>
                <a:spcPts val="360"/>
              </a:spcBef>
              <a:spcAft>
                <a:spcPts val="0"/>
              </a:spcAft>
              <a:buSzPts val="1200"/>
              <a:buChar char="○"/>
              <a:defRPr sz="1200"/>
            </a:lvl5pPr>
            <a:lvl6pPr indent="-304800" lvl="5" marL="2743200" rtl="0" algn="ctr">
              <a:spcBef>
                <a:spcPts val="360"/>
              </a:spcBef>
              <a:spcAft>
                <a:spcPts val="0"/>
              </a:spcAft>
              <a:buSzPts val="1200"/>
              <a:buChar char="■"/>
              <a:defRPr sz="1200"/>
            </a:lvl6pPr>
            <a:lvl7pPr indent="-304800" lvl="6" marL="3200400" rtl="0" algn="ctr">
              <a:spcBef>
                <a:spcPts val="360"/>
              </a:spcBef>
              <a:spcAft>
                <a:spcPts val="0"/>
              </a:spcAft>
              <a:buSzPts val="1200"/>
              <a:buChar char="●"/>
              <a:defRPr sz="1200"/>
            </a:lvl7pPr>
            <a:lvl8pPr indent="-304800" lvl="7" marL="3657600" rtl="0" algn="ctr">
              <a:spcBef>
                <a:spcPts val="360"/>
              </a:spcBef>
              <a:spcAft>
                <a:spcPts val="0"/>
              </a:spcAft>
              <a:buSzPts val="1200"/>
              <a:buChar char="○"/>
              <a:defRPr sz="1200"/>
            </a:lvl8pPr>
            <a:lvl9pPr indent="-304800" lvl="8" marL="4114800" rtl="0" algn="ctr">
              <a:spcBef>
                <a:spcPts val="360"/>
              </a:spcBef>
              <a:spcAft>
                <a:spcPts val="0"/>
              </a:spcAft>
              <a:buSzPts val="1200"/>
              <a:buChar char="■"/>
              <a:defRPr sz="1200"/>
            </a:lvl9pPr>
          </a:lstStyle>
          <a:p/>
        </p:txBody>
      </p:sp>
      <p:sp>
        <p:nvSpPr>
          <p:cNvPr id="74" name="Google Shape;74;p12"/>
          <p:cNvSpPr txBox="1"/>
          <p:nvPr>
            <p:ph idx="3" type="subTitle"/>
          </p:nvPr>
        </p:nvSpPr>
        <p:spPr>
          <a:xfrm>
            <a:off x="826650" y="1532772"/>
            <a:ext cx="3348900" cy="499800"/>
          </a:xfrm>
          <a:prstGeom prst="rect">
            <a:avLst/>
          </a:prstGeom>
        </p:spPr>
        <p:txBody>
          <a:bodyPr anchorCtr="0" anchor="b" bIns="91425" lIns="91425" spcFirstLastPara="1" rIns="91425" wrap="square" tIns="91425"/>
          <a:lstStyle>
            <a:lvl1pPr lvl="0" rtl="0" algn="ctr">
              <a:lnSpc>
                <a:spcPct val="100000"/>
              </a:lnSpc>
              <a:spcBef>
                <a:spcPts val="0"/>
              </a:spcBef>
              <a:spcAft>
                <a:spcPts val="0"/>
              </a:spcAft>
              <a:buNone/>
              <a:defRPr b="1"/>
            </a:lvl1pPr>
            <a:lvl2pPr lvl="1" rtl="0" algn="ctr">
              <a:lnSpc>
                <a:spcPct val="100000"/>
              </a:lnSpc>
              <a:spcBef>
                <a:spcPts val="0"/>
              </a:spcBef>
              <a:spcAft>
                <a:spcPts val="0"/>
              </a:spcAft>
              <a:buNone/>
              <a:defRPr b="1"/>
            </a:lvl2pPr>
            <a:lvl3pPr lvl="2" rtl="0" algn="ctr">
              <a:lnSpc>
                <a:spcPct val="100000"/>
              </a:lnSpc>
              <a:spcBef>
                <a:spcPts val="0"/>
              </a:spcBef>
              <a:spcAft>
                <a:spcPts val="0"/>
              </a:spcAft>
              <a:buNone/>
              <a:defRPr b="1"/>
            </a:lvl3pPr>
            <a:lvl4pPr lvl="3" rtl="0" algn="ctr">
              <a:lnSpc>
                <a:spcPct val="100000"/>
              </a:lnSpc>
              <a:spcBef>
                <a:spcPts val="0"/>
              </a:spcBef>
              <a:spcAft>
                <a:spcPts val="0"/>
              </a:spcAft>
              <a:buNone/>
              <a:defRPr b="1"/>
            </a:lvl4pPr>
            <a:lvl5pPr lvl="4" rtl="0" algn="ctr">
              <a:lnSpc>
                <a:spcPct val="100000"/>
              </a:lnSpc>
              <a:spcBef>
                <a:spcPts val="0"/>
              </a:spcBef>
              <a:spcAft>
                <a:spcPts val="0"/>
              </a:spcAft>
              <a:buNone/>
              <a:defRPr b="1"/>
            </a:lvl5pPr>
            <a:lvl6pPr lvl="5" rtl="0" algn="ctr">
              <a:lnSpc>
                <a:spcPct val="100000"/>
              </a:lnSpc>
              <a:spcBef>
                <a:spcPts val="0"/>
              </a:spcBef>
              <a:spcAft>
                <a:spcPts val="0"/>
              </a:spcAft>
              <a:buNone/>
              <a:defRPr b="1"/>
            </a:lvl6pPr>
            <a:lvl7pPr lvl="6" rtl="0" algn="ctr">
              <a:lnSpc>
                <a:spcPct val="100000"/>
              </a:lnSpc>
              <a:spcBef>
                <a:spcPts val="0"/>
              </a:spcBef>
              <a:spcAft>
                <a:spcPts val="0"/>
              </a:spcAft>
              <a:buNone/>
              <a:defRPr b="1"/>
            </a:lvl7pPr>
            <a:lvl8pPr lvl="7" rtl="0" algn="ctr">
              <a:lnSpc>
                <a:spcPct val="100000"/>
              </a:lnSpc>
              <a:spcBef>
                <a:spcPts val="0"/>
              </a:spcBef>
              <a:spcAft>
                <a:spcPts val="0"/>
              </a:spcAft>
              <a:buNone/>
              <a:defRPr b="1"/>
            </a:lvl8pPr>
            <a:lvl9pPr lvl="8" rtl="0" algn="ctr">
              <a:lnSpc>
                <a:spcPct val="100000"/>
              </a:lnSpc>
              <a:spcBef>
                <a:spcPts val="0"/>
              </a:spcBef>
              <a:spcAft>
                <a:spcPts val="0"/>
              </a:spcAft>
              <a:buNone/>
              <a:defRPr b="1"/>
            </a:lvl9pPr>
          </a:lstStyle>
          <a:p/>
        </p:txBody>
      </p:sp>
      <p:sp>
        <p:nvSpPr>
          <p:cNvPr id="75" name="Google Shape;75;p12"/>
          <p:cNvSpPr txBox="1"/>
          <p:nvPr>
            <p:ph idx="4" type="body"/>
          </p:nvPr>
        </p:nvSpPr>
        <p:spPr>
          <a:xfrm>
            <a:off x="826525" y="2032500"/>
            <a:ext cx="3786300" cy="2074500"/>
          </a:xfrm>
          <a:prstGeom prst="rect">
            <a:avLst/>
          </a:prstGeom>
        </p:spPr>
        <p:txBody>
          <a:bodyPr anchorCtr="0" anchor="t" bIns="91425" lIns="91425" spcFirstLastPara="1" rIns="91425" wrap="square" tIns="91425"/>
          <a:lstStyle>
            <a:lvl1pPr indent="-304800" lvl="0" marL="457200" rtl="0" algn="ctr">
              <a:spcBef>
                <a:spcPts val="600"/>
              </a:spcBef>
              <a:spcAft>
                <a:spcPts val="0"/>
              </a:spcAft>
              <a:buSzPts val="1200"/>
              <a:buChar char="●"/>
              <a:defRPr sz="1200"/>
            </a:lvl1pPr>
            <a:lvl2pPr indent="-304800" lvl="1" marL="914400" rtl="0" algn="ctr">
              <a:spcBef>
                <a:spcPts val="480"/>
              </a:spcBef>
              <a:spcAft>
                <a:spcPts val="0"/>
              </a:spcAft>
              <a:buSzPts val="1200"/>
              <a:buChar char="○"/>
              <a:defRPr sz="1200"/>
            </a:lvl2pPr>
            <a:lvl3pPr indent="-304800" lvl="2" marL="1371600" rtl="0" algn="ctr">
              <a:spcBef>
                <a:spcPts val="480"/>
              </a:spcBef>
              <a:spcAft>
                <a:spcPts val="0"/>
              </a:spcAft>
              <a:buSzPts val="1200"/>
              <a:buChar char="■"/>
              <a:defRPr sz="1200"/>
            </a:lvl3pPr>
            <a:lvl4pPr indent="-304800" lvl="3" marL="1828800" rtl="0" algn="ctr">
              <a:spcBef>
                <a:spcPts val="360"/>
              </a:spcBef>
              <a:spcAft>
                <a:spcPts val="0"/>
              </a:spcAft>
              <a:buSzPts val="1200"/>
              <a:buChar char="●"/>
              <a:defRPr sz="1200"/>
            </a:lvl4pPr>
            <a:lvl5pPr indent="-304800" lvl="4" marL="2286000" rtl="0" algn="ctr">
              <a:spcBef>
                <a:spcPts val="360"/>
              </a:spcBef>
              <a:spcAft>
                <a:spcPts val="0"/>
              </a:spcAft>
              <a:buSzPts val="1200"/>
              <a:buChar char="○"/>
              <a:defRPr sz="1200"/>
            </a:lvl5pPr>
            <a:lvl6pPr indent="-304800" lvl="5" marL="2743200" rtl="0" algn="ctr">
              <a:spcBef>
                <a:spcPts val="360"/>
              </a:spcBef>
              <a:spcAft>
                <a:spcPts val="0"/>
              </a:spcAft>
              <a:buSzPts val="1200"/>
              <a:buChar char="■"/>
              <a:defRPr sz="1200"/>
            </a:lvl6pPr>
            <a:lvl7pPr indent="-304800" lvl="6" marL="3200400" rtl="0" algn="ctr">
              <a:spcBef>
                <a:spcPts val="360"/>
              </a:spcBef>
              <a:spcAft>
                <a:spcPts val="0"/>
              </a:spcAft>
              <a:buSzPts val="1200"/>
              <a:buChar char="●"/>
              <a:defRPr sz="1200"/>
            </a:lvl7pPr>
            <a:lvl8pPr indent="-304800" lvl="7" marL="3657600" rtl="0" algn="ctr">
              <a:spcBef>
                <a:spcPts val="360"/>
              </a:spcBef>
              <a:spcAft>
                <a:spcPts val="0"/>
              </a:spcAft>
              <a:buSzPts val="1200"/>
              <a:buChar char="○"/>
              <a:defRPr sz="1200"/>
            </a:lvl8pPr>
            <a:lvl9pPr indent="-304800" lvl="8" marL="4114800" rtl="0" algn="ctr">
              <a:spcBef>
                <a:spcPts val="360"/>
              </a:spcBef>
              <a:spcAft>
                <a:spcPts val="0"/>
              </a:spcAft>
              <a:buSzPts val="1200"/>
              <a:buChar char="■"/>
              <a:defRPr sz="1200"/>
            </a:lvl9pPr>
          </a:lstStyle>
          <a:p/>
        </p:txBody>
      </p:sp>
      <p:sp>
        <p:nvSpPr>
          <p:cNvPr id="76" name="Google Shape;76;p12"/>
          <p:cNvSpPr txBox="1"/>
          <p:nvPr>
            <p:ph idx="5" type="subTitle"/>
          </p:nvPr>
        </p:nvSpPr>
        <p:spPr>
          <a:xfrm>
            <a:off x="826650" y="929775"/>
            <a:ext cx="7490700" cy="328800"/>
          </a:xfrm>
          <a:prstGeom prst="rect">
            <a:avLst/>
          </a:prstGeom>
        </p:spPr>
        <p:txBody>
          <a:bodyPr anchorCtr="0" anchor="t" bIns="91425" lIns="91425" spcFirstLastPara="1" rIns="91425" wrap="square" tIns="91425"/>
          <a:lstStyle>
            <a:lvl1pPr lvl="0"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p:txBody>
      </p:sp>
      <p:sp>
        <p:nvSpPr>
          <p:cNvPr id="77" name="Google Shape;77;p12"/>
          <p:cNvSpPr txBox="1"/>
          <p:nvPr>
            <p:ph type="title"/>
          </p:nvPr>
        </p:nvSpPr>
        <p:spPr>
          <a:xfrm>
            <a:off x="826650" y="297025"/>
            <a:ext cx="7490700" cy="988800"/>
          </a:xfrm>
          <a:prstGeom prst="rect">
            <a:avLst/>
          </a:prstGeom>
        </p:spPr>
        <p:txBody>
          <a:bodyPr anchorCtr="0" anchor="t" bIns="91425" lIns="91425" spcFirstLastPara="1" rIns="91425" wrap="square" tIns="91425"/>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2pPr>
            <a:lvl3pPr lvl="2"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3pPr>
            <a:lvl4pPr lvl="3"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4pPr>
            <a:lvl5pPr lvl="4"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5pPr>
            <a:lvl6pPr lvl="5"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6pPr>
            <a:lvl7pPr lvl="6"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7pPr>
            <a:lvl8pPr lvl="7"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8pPr>
            <a:lvl9pPr lvl="8"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hree columns, graphics">
  <p:cSld name="CUSTOM_2_1_1">
    <p:spTree>
      <p:nvGrpSpPr>
        <p:cNvPr id="78" name="Shape 78"/>
        <p:cNvGrpSpPr/>
        <p:nvPr/>
      </p:nvGrpSpPr>
      <p:grpSpPr>
        <a:xfrm>
          <a:off x="0" y="0"/>
          <a:ext cx="0" cy="0"/>
          <a:chOff x="0" y="0"/>
          <a:chExt cx="0" cy="0"/>
        </a:xfrm>
      </p:grpSpPr>
      <p:sp>
        <p:nvSpPr>
          <p:cNvPr id="79" name="Google Shape;79;p13"/>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80" name="Google Shape;80;p13"/>
          <p:cNvSpPr txBox="1"/>
          <p:nvPr>
            <p:ph idx="1" type="subTitle"/>
          </p:nvPr>
        </p:nvSpPr>
        <p:spPr>
          <a:xfrm>
            <a:off x="826650" y="1520182"/>
            <a:ext cx="2208600" cy="579600"/>
          </a:xfrm>
          <a:prstGeom prst="rect">
            <a:avLst/>
          </a:prstGeom>
        </p:spPr>
        <p:txBody>
          <a:bodyPr anchorCtr="0" anchor="b" bIns="91425" lIns="91425" spcFirstLastPara="1" rIns="91425" wrap="square" tIns="91425"/>
          <a:lstStyle>
            <a:lvl1pPr lvl="0" rtl="0" algn="ctr">
              <a:lnSpc>
                <a:spcPct val="100000"/>
              </a:lnSpc>
              <a:spcBef>
                <a:spcPts val="0"/>
              </a:spcBef>
              <a:spcAft>
                <a:spcPts val="0"/>
              </a:spcAft>
              <a:buNone/>
              <a:defRPr b="1"/>
            </a:lvl1pPr>
            <a:lvl2pPr lvl="1" rtl="0" algn="ctr">
              <a:lnSpc>
                <a:spcPct val="100000"/>
              </a:lnSpc>
              <a:spcBef>
                <a:spcPts val="0"/>
              </a:spcBef>
              <a:spcAft>
                <a:spcPts val="0"/>
              </a:spcAft>
              <a:buNone/>
              <a:defRPr b="1"/>
            </a:lvl2pPr>
            <a:lvl3pPr lvl="2" rtl="0" algn="ctr">
              <a:lnSpc>
                <a:spcPct val="100000"/>
              </a:lnSpc>
              <a:spcBef>
                <a:spcPts val="0"/>
              </a:spcBef>
              <a:spcAft>
                <a:spcPts val="0"/>
              </a:spcAft>
              <a:buNone/>
              <a:defRPr b="1"/>
            </a:lvl3pPr>
            <a:lvl4pPr lvl="3" rtl="0" algn="ctr">
              <a:lnSpc>
                <a:spcPct val="100000"/>
              </a:lnSpc>
              <a:spcBef>
                <a:spcPts val="0"/>
              </a:spcBef>
              <a:spcAft>
                <a:spcPts val="0"/>
              </a:spcAft>
              <a:buNone/>
              <a:defRPr b="1"/>
            </a:lvl4pPr>
            <a:lvl5pPr lvl="4" rtl="0" algn="ctr">
              <a:lnSpc>
                <a:spcPct val="100000"/>
              </a:lnSpc>
              <a:spcBef>
                <a:spcPts val="0"/>
              </a:spcBef>
              <a:spcAft>
                <a:spcPts val="0"/>
              </a:spcAft>
              <a:buNone/>
              <a:defRPr b="1"/>
            </a:lvl5pPr>
            <a:lvl6pPr lvl="5" rtl="0" algn="ctr">
              <a:lnSpc>
                <a:spcPct val="100000"/>
              </a:lnSpc>
              <a:spcBef>
                <a:spcPts val="0"/>
              </a:spcBef>
              <a:spcAft>
                <a:spcPts val="0"/>
              </a:spcAft>
              <a:buNone/>
              <a:defRPr b="1"/>
            </a:lvl6pPr>
            <a:lvl7pPr lvl="6" rtl="0" algn="ctr">
              <a:lnSpc>
                <a:spcPct val="100000"/>
              </a:lnSpc>
              <a:spcBef>
                <a:spcPts val="0"/>
              </a:spcBef>
              <a:spcAft>
                <a:spcPts val="0"/>
              </a:spcAft>
              <a:buNone/>
              <a:defRPr b="1"/>
            </a:lvl7pPr>
            <a:lvl8pPr lvl="7" rtl="0" algn="ctr">
              <a:lnSpc>
                <a:spcPct val="100000"/>
              </a:lnSpc>
              <a:spcBef>
                <a:spcPts val="0"/>
              </a:spcBef>
              <a:spcAft>
                <a:spcPts val="0"/>
              </a:spcAft>
              <a:buNone/>
              <a:defRPr b="1"/>
            </a:lvl8pPr>
            <a:lvl9pPr lvl="8" rtl="0" algn="ctr">
              <a:lnSpc>
                <a:spcPct val="100000"/>
              </a:lnSpc>
              <a:spcBef>
                <a:spcPts val="0"/>
              </a:spcBef>
              <a:spcAft>
                <a:spcPts val="0"/>
              </a:spcAft>
              <a:buNone/>
              <a:defRPr b="1"/>
            </a:lvl9pPr>
          </a:lstStyle>
          <a:p/>
        </p:txBody>
      </p:sp>
      <p:sp>
        <p:nvSpPr>
          <p:cNvPr id="81" name="Google Shape;81;p13"/>
          <p:cNvSpPr txBox="1"/>
          <p:nvPr>
            <p:ph idx="2" type="body"/>
          </p:nvPr>
        </p:nvSpPr>
        <p:spPr>
          <a:xfrm>
            <a:off x="826650" y="1985481"/>
            <a:ext cx="2208600" cy="1217400"/>
          </a:xfrm>
          <a:prstGeom prst="rect">
            <a:avLst/>
          </a:prstGeom>
        </p:spPr>
        <p:txBody>
          <a:bodyPr anchorCtr="0" anchor="t" bIns="91425" lIns="91425" spcFirstLastPara="1" rIns="91425" wrap="square" tIns="91425"/>
          <a:lstStyle>
            <a:lvl1pPr indent="-304800" lvl="0" marL="457200" rtl="0" algn="ctr">
              <a:spcBef>
                <a:spcPts val="600"/>
              </a:spcBef>
              <a:spcAft>
                <a:spcPts val="0"/>
              </a:spcAft>
              <a:buSzPts val="1200"/>
              <a:buChar char="●"/>
              <a:defRPr sz="1200"/>
            </a:lvl1pPr>
            <a:lvl2pPr indent="-304800" lvl="1" marL="914400" rtl="0" algn="ctr">
              <a:spcBef>
                <a:spcPts val="480"/>
              </a:spcBef>
              <a:spcAft>
                <a:spcPts val="0"/>
              </a:spcAft>
              <a:buSzPts val="1200"/>
              <a:buChar char="○"/>
              <a:defRPr sz="1200"/>
            </a:lvl2pPr>
            <a:lvl3pPr indent="-304800" lvl="2" marL="1371600" rtl="0" algn="ctr">
              <a:spcBef>
                <a:spcPts val="480"/>
              </a:spcBef>
              <a:spcAft>
                <a:spcPts val="0"/>
              </a:spcAft>
              <a:buSzPts val="1200"/>
              <a:buChar char="■"/>
              <a:defRPr sz="1200"/>
            </a:lvl3pPr>
            <a:lvl4pPr indent="-304800" lvl="3" marL="1828800" rtl="0" algn="ctr">
              <a:spcBef>
                <a:spcPts val="360"/>
              </a:spcBef>
              <a:spcAft>
                <a:spcPts val="0"/>
              </a:spcAft>
              <a:buSzPts val="1200"/>
              <a:buChar char="●"/>
              <a:defRPr sz="1200"/>
            </a:lvl4pPr>
            <a:lvl5pPr indent="-304800" lvl="4" marL="2286000" rtl="0" algn="ctr">
              <a:spcBef>
                <a:spcPts val="360"/>
              </a:spcBef>
              <a:spcAft>
                <a:spcPts val="0"/>
              </a:spcAft>
              <a:buSzPts val="1200"/>
              <a:buChar char="○"/>
              <a:defRPr sz="1200"/>
            </a:lvl5pPr>
            <a:lvl6pPr indent="-304800" lvl="5" marL="2743200" rtl="0" algn="ctr">
              <a:spcBef>
                <a:spcPts val="360"/>
              </a:spcBef>
              <a:spcAft>
                <a:spcPts val="0"/>
              </a:spcAft>
              <a:buSzPts val="1200"/>
              <a:buChar char="■"/>
              <a:defRPr sz="1200"/>
            </a:lvl6pPr>
            <a:lvl7pPr indent="-304800" lvl="6" marL="3200400" rtl="0" algn="ctr">
              <a:spcBef>
                <a:spcPts val="360"/>
              </a:spcBef>
              <a:spcAft>
                <a:spcPts val="0"/>
              </a:spcAft>
              <a:buSzPts val="1200"/>
              <a:buChar char="●"/>
              <a:defRPr sz="1200"/>
            </a:lvl7pPr>
            <a:lvl8pPr indent="-304800" lvl="7" marL="3657600" rtl="0" algn="ctr">
              <a:spcBef>
                <a:spcPts val="360"/>
              </a:spcBef>
              <a:spcAft>
                <a:spcPts val="0"/>
              </a:spcAft>
              <a:buSzPts val="1200"/>
              <a:buChar char="○"/>
              <a:defRPr sz="1200"/>
            </a:lvl8pPr>
            <a:lvl9pPr indent="-304800" lvl="8" marL="4114800" rtl="0" algn="ctr">
              <a:spcBef>
                <a:spcPts val="360"/>
              </a:spcBef>
              <a:spcAft>
                <a:spcPts val="0"/>
              </a:spcAft>
              <a:buSzPts val="1200"/>
              <a:buChar char="■"/>
              <a:defRPr sz="1200"/>
            </a:lvl9pPr>
          </a:lstStyle>
          <a:p/>
        </p:txBody>
      </p:sp>
      <p:sp>
        <p:nvSpPr>
          <p:cNvPr id="82" name="Google Shape;82;p13"/>
          <p:cNvSpPr txBox="1"/>
          <p:nvPr>
            <p:ph idx="3" type="subTitle"/>
          </p:nvPr>
        </p:nvSpPr>
        <p:spPr>
          <a:xfrm>
            <a:off x="3467638" y="1520182"/>
            <a:ext cx="2208600" cy="579600"/>
          </a:xfrm>
          <a:prstGeom prst="rect">
            <a:avLst/>
          </a:prstGeom>
        </p:spPr>
        <p:txBody>
          <a:bodyPr anchorCtr="0" anchor="b" bIns="91425" lIns="91425" spcFirstLastPara="1" rIns="91425" wrap="square" tIns="91425"/>
          <a:lstStyle>
            <a:lvl1pPr lvl="0" rtl="0" algn="ctr">
              <a:lnSpc>
                <a:spcPct val="100000"/>
              </a:lnSpc>
              <a:spcBef>
                <a:spcPts val="0"/>
              </a:spcBef>
              <a:spcAft>
                <a:spcPts val="0"/>
              </a:spcAft>
              <a:buNone/>
              <a:defRPr b="1"/>
            </a:lvl1pPr>
            <a:lvl2pPr lvl="1" rtl="0" algn="ctr">
              <a:lnSpc>
                <a:spcPct val="100000"/>
              </a:lnSpc>
              <a:spcBef>
                <a:spcPts val="0"/>
              </a:spcBef>
              <a:spcAft>
                <a:spcPts val="0"/>
              </a:spcAft>
              <a:buNone/>
              <a:defRPr b="1"/>
            </a:lvl2pPr>
            <a:lvl3pPr lvl="2" rtl="0" algn="ctr">
              <a:lnSpc>
                <a:spcPct val="100000"/>
              </a:lnSpc>
              <a:spcBef>
                <a:spcPts val="0"/>
              </a:spcBef>
              <a:spcAft>
                <a:spcPts val="0"/>
              </a:spcAft>
              <a:buNone/>
              <a:defRPr b="1"/>
            </a:lvl3pPr>
            <a:lvl4pPr lvl="3" rtl="0" algn="ctr">
              <a:lnSpc>
                <a:spcPct val="100000"/>
              </a:lnSpc>
              <a:spcBef>
                <a:spcPts val="0"/>
              </a:spcBef>
              <a:spcAft>
                <a:spcPts val="0"/>
              </a:spcAft>
              <a:buNone/>
              <a:defRPr b="1"/>
            </a:lvl4pPr>
            <a:lvl5pPr lvl="4" rtl="0" algn="ctr">
              <a:lnSpc>
                <a:spcPct val="100000"/>
              </a:lnSpc>
              <a:spcBef>
                <a:spcPts val="0"/>
              </a:spcBef>
              <a:spcAft>
                <a:spcPts val="0"/>
              </a:spcAft>
              <a:buNone/>
              <a:defRPr b="1"/>
            </a:lvl5pPr>
            <a:lvl6pPr lvl="5" rtl="0" algn="ctr">
              <a:lnSpc>
                <a:spcPct val="100000"/>
              </a:lnSpc>
              <a:spcBef>
                <a:spcPts val="0"/>
              </a:spcBef>
              <a:spcAft>
                <a:spcPts val="0"/>
              </a:spcAft>
              <a:buNone/>
              <a:defRPr b="1"/>
            </a:lvl6pPr>
            <a:lvl7pPr lvl="6" rtl="0" algn="ctr">
              <a:lnSpc>
                <a:spcPct val="100000"/>
              </a:lnSpc>
              <a:spcBef>
                <a:spcPts val="0"/>
              </a:spcBef>
              <a:spcAft>
                <a:spcPts val="0"/>
              </a:spcAft>
              <a:buNone/>
              <a:defRPr b="1"/>
            </a:lvl7pPr>
            <a:lvl8pPr lvl="7" rtl="0" algn="ctr">
              <a:lnSpc>
                <a:spcPct val="100000"/>
              </a:lnSpc>
              <a:spcBef>
                <a:spcPts val="0"/>
              </a:spcBef>
              <a:spcAft>
                <a:spcPts val="0"/>
              </a:spcAft>
              <a:buNone/>
              <a:defRPr b="1"/>
            </a:lvl8pPr>
            <a:lvl9pPr lvl="8" rtl="0" algn="ctr">
              <a:lnSpc>
                <a:spcPct val="100000"/>
              </a:lnSpc>
              <a:spcBef>
                <a:spcPts val="0"/>
              </a:spcBef>
              <a:spcAft>
                <a:spcPts val="0"/>
              </a:spcAft>
              <a:buNone/>
              <a:defRPr b="1"/>
            </a:lvl9pPr>
          </a:lstStyle>
          <a:p/>
        </p:txBody>
      </p:sp>
      <p:sp>
        <p:nvSpPr>
          <p:cNvPr id="83" name="Google Shape;83;p13"/>
          <p:cNvSpPr txBox="1"/>
          <p:nvPr>
            <p:ph idx="4" type="body"/>
          </p:nvPr>
        </p:nvSpPr>
        <p:spPr>
          <a:xfrm>
            <a:off x="3467638" y="1985481"/>
            <a:ext cx="2208600" cy="1217400"/>
          </a:xfrm>
          <a:prstGeom prst="rect">
            <a:avLst/>
          </a:prstGeom>
        </p:spPr>
        <p:txBody>
          <a:bodyPr anchorCtr="0" anchor="t" bIns="91425" lIns="91425" spcFirstLastPara="1" rIns="91425" wrap="square" tIns="91425"/>
          <a:lstStyle>
            <a:lvl1pPr indent="-304800" lvl="0" marL="457200" rtl="0" algn="ctr">
              <a:spcBef>
                <a:spcPts val="600"/>
              </a:spcBef>
              <a:spcAft>
                <a:spcPts val="0"/>
              </a:spcAft>
              <a:buSzPts val="1200"/>
              <a:buChar char="●"/>
              <a:defRPr sz="1200"/>
            </a:lvl1pPr>
            <a:lvl2pPr indent="-304800" lvl="1" marL="914400" rtl="0" algn="ctr">
              <a:spcBef>
                <a:spcPts val="480"/>
              </a:spcBef>
              <a:spcAft>
                <a:spcPts val="0"/>
              </a:spcAft>
              <a:buSzPts val="1200"/>
              <a:buChar char="○"/>
              <a:defRPr sz="1200"/>
            </a:lvl2pPr>
            <a:lvl3pPr indent="-304800" lvl="2" marL="1371600" rtl="0" algn="ctr">
              <a:spcBef>
                <a:spcPts val="480"/>
              </a:spcBef>
              <a:spcAft>
                <a:spcPts val="0"/>
              </a:spcAft>
              <a:buSzPts val="1200"/>
              <a:buChar char="■"/>
              <a:defRPr sz="1200"/>
            </a:lvl3pPr>
            <a:lvl4pPr indent="-304800" lvl="3" marL="1828800" rtl="0" algn="ctr">
              <a:spcBef>
                <a:spcPts val="360"/>
              </a:spcBef>
              <a:spcAft>
                <a:spcPts val="0"/>
              </a:spcAft>
              <a:buSzPts val="1200"/>
              <a:buChar char="●"/>
              <a:defRPr sz="1200"/>
            </a:lvl4pPr>
            <a:lvl5pPr indent="-304800" lvl="4" marL="2286000" rtl="0" algn="ctr">
              <a:spcBef>
                <a:spcPts val="360"/>
              </a:spcBef>
              <a:spcAft>
                <a:spcPts val="0"/>
              </a:spcAft>
              <a:buSzPts val="1200"/>
              <a:buChar char="○"/>
              <a:defRPr sz="1200"/>
            </a:lvl5pPr>
            <a:lvl6pPr indent="-304800" lvl="5" marL="2743200" rtl="0" algn="ctr">
              <a:spcBef>
                <a:spcPts val="360"/>
              </a:spcBef>
              <a:spcAft>
                <a:spcPts val="0"/>
              </a:spcAft>
              <a:buSzPts val="1200"/>
              <a:buChar char="■"/>
              <a:defRPr sz="1200"/>
            </a:lvl6pPr>
            <a:lvl7pPr indent="-304800" lvl="6" marL="3200400" rtl="0" algn="ctr">
              <a:spcBef>
                <a:spcPts val="360"/>
              </a:spcBef>
              <a:spcAft>
                <a:spcPts val="0"/>
              </a:spcAft>
              <a:buSzPts val="1200"/>
              <a:buChar char="●"/>
              <a:defRPr sz="1200"/>
            </a:lvl7pPr>
            <a:lvl8pPr indent="-304800" lvl="7" marL="3657600" rtl="0" algn="ctr">
              <a:spcBef>
                <a:spcPts val="360"/>
              </a:spcBef>
              <a:spcAft>
                <a:spcPts val="0"/>
              </a:spcAft>
              <a:buSzPts val="1200"/>
              <a:buChar char="○"/>
              <a:defRPr sz="1200"/>
            </a:lvl8pPr>
            <a:lvl9pPr indent="-304800" lvl="8" marL="4114800" rtl="0" algn="ctr">
              <a:spcBef>
                <a:spcPts val="360"/>
              </a:spcBef>
              <a:spcAft>
                <a:spcPts val="0"/>
              </a:spcAft>
              <a:buSzPts val="1200"/>
              <a:buChar char="■"/>
              <a:defRPr sz="1200"/>
            </a:lvl9pPr>
          </a:lstStyle>
          <a:p/>
        </p:txBody>
      </p:sp>
      <p:sp>
        <p:nvSpPr>
          <p:cNvPr id="84" name="Google Shape;84;p13"/>
          <p:cNvSpPr txBox="1"/>
          <p:nvPr>
            <p:ph idx="5" type="subTitle"/>
          </p:nvPr>
        </p:nvSpPr>
        <p:spPr>
          <a:xfrm>
            <a:off x="6108738" y="1520182"/>
            <a:ext cx="2208600" cy="579600"/>
          </a:xfrm>
          <a:prstGeom prst="rect">
            <a:avLst/>
          </a:prstGeom>
        </p:spPr>
        <p:txBody>
          <a:bodyPr anchorCtr="0" anchor="b" bIns="91425" lIns="91425" spcFirstLastPara="1" rIns="91425" wrap="square" tIns="91425"/>
          <a:lstStyle>
            <a:lvl1pPr lvl="0" rtl="0" algn="ctr">
              <a:lnSpc>
                <a:spcPct val="100000"/>
              </a:lnSpc>
              <a:spcBef>
                <a:spcPts val="0"/>
              </a:spcBef>
              <a:spcAft>
                <a:spcPts val="0"/>
              </a:spcAft>
              <a:buNone/>
              <a:defRPr b="1"/>
            </a:lvl1pPr>
            <a:lvl2pPr lvl="1" rtl="0" algn="ctr">
              <a:lnSpc>
                <a:spcPct val="100000"/>
              </a:lnSpc>
              <a:spcBef>
                <a:spcPts val="0"/>
              </a:spcBef>
              <a:spcAft>
                <a:spcPts val="0"/>
              </a:spcAft>
              <a:buNone/>
              <a:defRPr b="1"/>
            </a:lvl2pPr>
            <a:lvl3pPr lvl="2" rtl="0" algn="ctr">
              <a:lnSpc>
                <a:spcPct val="100000"/>
              </a:lnSpc>
              <a:spcBef>
                <a:spcPts val="0"/>
              </a:spcBef>
              <a:spcAft>
                <a:spcPts val="0"/>
              </a:spcAft>
              <a:buNone/>
              <a:defRPr b="1"/>
            </a:lvl3pPr>
            <a:lvl4pPr lvl="3" rtl="0" algn="ctr">
              <a:lnSpc>
                <a:spcPct val="100000"/>
              </a:lnSpc>
              <a:spcBef>
                <a:spcPts val="0"/>
              </a:spcBef>
              <a:spcAft>
                <a:spcPts val="0"/>
              </a:spcAft>
              <a:buNone/>
              <a:defRPr b="1"/>
            </a:lvl4pPr>
            <a:lvl5pPr lvl="4" rtl="0" algn="ctr">
              <a:lnSpc>
                <a:spcPct val="100000"/>
              </a:lnSpc>
              <a:spcBef>
                <a:spcPts val="0"/>
              </a:spcBef>
              <a:spcAft>
                <a:spcPts val="0"/>
              </a:spcAft>
              <a:buNone/>
              <a:defRPr b="1"/>
            </a:lvl5pPr>
            <a:lvl6pPr lvl="5" rtl="0" algn="ctr">
              <a:lnSpc>
                <a:spcPct val="100000"/>
              </a:lnSpc>
              <a:spcBef>
                <a:spcPts val="0"/>
              </a:spcBef>
              <a:spcAft>
                <a:spcPts val="0"/>
              </a:spcAft>
              <a:buNone/>
              <a:defRPr b="1"/>
            </a:lvl6pPr>
            <a:lvl7pPr lvl="6" rtl="0" algn="ctr">
              <a:lnSpc>
                <a:spcPct val="100000"/>
              </a:lnSpc>
              <a:spcBef>
                <a:spcPts val="0"/>
              </a:spcBef>
              <a:spcAft>
                <a:spcPts val="0"/>
              </a:spcAft>
              <a:buNone/>
              <a:defRPr b="1"/>
            </a:lvl7pPr>
            <a:lvl8pPr lvl="7" rtl="0" algn="ctr">
              <a:lnSpc>
                <a:spcPct val="100000"/>
              </a:lnSpc>
              <a:spcBef>
                <a:spcPts val="0"/>
              </a:spcBef>
              <a:spcAft>
                <a:spcPts val="0"/>
              </a:spcAft>
              <a:buNone/>
              <a:defRPr b="1"/>
            </a:lvl8pPr>
            <a:lvl9pPr lvl="8" rtl="0" algn="ctr">
              <a:lnSpc>
                <a:spcPct val="100000"/>
              </a:lnSpc>
              <a:spcBef>
                <a:spcPts val="0"/>
              </a:spcBef>
              <a:spcAft>
                <a:spcPts val="0"/>
              </a:spcAft>
              <a:buNone/>
              <a:defRPr b="1"/>
            </a:lvl9pPr>
          </a:lstStyle>
          <a:p/>
        </p:txBody>
      </p:sp>
      <p:sp>
        <p:nvSpPr>
          <p:cNvPr id="85" name="Google Shape;85;p13"/>
          <p:cNvSpPr txBox="1"/>
          <p:nvPr>
            <p:ph idx="6" type="body"/>
          </p:nvPr>
        </p:nvSpPr>
        <p:spPr>
          <a:xfrm>
            <a:off x="6108738" y="1985481"/>
            <a:ext cx="2208600" cy="1217400"/>
          </a:xfrm>
          <a:prstGeom prst="rect">
            <a:avLst/>
          </a:prstGeom>
        </p:spPr>
        <p:txBody>
          <a:bodyPr anchorCtr="0" anchor="t" bIns="91425" lIns="91425" spcFirstLastPara="1" rIns="91425" wrap="square" tIns="91425"/>
          <a:lstStyle>
            <a:lvl1pPr indent="-304800" lvl="0" marL="457200" rtl="0" algn="ctr">
              <a:spcBef>
                <a:spcPts val="600"/>
              </a:spcBef>
              <a:spcAft>
                <a:spcPts val="0"/>
              </a:spcAft>
              <a:buSzPts val="1200"/>
              <a:buChar char="●"/>
              <a:defRPr sz="1200"/>
            </a:lvl1pPr>
            <a:lvl2pPr indent="-304800" lvl="1" marL="914400" rtl="0" algn="ctr">
              <a:spcBef>
                <a:spcPts val="480"/>
              </a:spcBef>
              <a:spcAft>
                <a:spcPts val="0"/>
              </a:spcAft>
              <a:buSzPts val="1200"/>
              <a:buChar char="○"/>
              <a:defRPr sz="1200"/>
            </a:lvl2pPr>
            <a:lvl3pPr indent="-304800" lvl="2" marL="1371600" rtl="0" algn="ctr">
              <a:spcBef>
                <a:spcPts val="480"/>
              </a:spcBef>
              <a:spcAft>
                <a:spcPts val="0"/>
              </a:spcAft>
              <a:buSzPts val="1200"/>
              <a:buChar char="■"/>
              <a:defRPr sz="1200"/>
            </a:lvl3pPr>
            <a:lvl4pPr indent="-304800" lvl="3" marL="1828800" rtl="0" algn="ctr">
              <a:spcBef>
                <a:spcPts val="360"/>
              </a:spcBef>
              <a:spcAft>
                <a:spcPts val="0"/>
              </a:spcAft>
              <a:buSzPts val="1200"/>
              <a:buChar char="●"/>
              <a:defRPr sz="1200"/>
            </a:lvl4pPr>
            <a:lvl5pPr indent="-304800" lvl="4" marL="2286000" rtl="0" algn="ctr">
              <a:spcBef>
                <a:spcPts val="360"/>
              </a:spcBef>
              <a:spcAft>
                <a:spcPts val="0"/>
              </a:spcAft>
              <a:buSzPts val="1200"/>
              <a:buChar char="○"/>
              <a:defRPr sz="1200"/>
            </a:lvl5pPr>
            <a:lvl6pPr indent="-304800" lvl="5" marL="2743200" rtl="0" algn="ctr">
              <a:spcBef>
                <a:spcPts val="360"/>
              </a:spcBef>
              <a:spcAft>
                <a:spcPts val="0"/>
              </a:spcAft>
              <a:buSzPts val="1200"/>
              <a:buChar char="■"/>
              <a:defRPr sz="1200"/>
            </a:lvl6pPr>
            <a:lvl7pPr indent="-304800" lvl="6" marL="3200400" rtl="0" algn="ctr">
              <a:spcBef>
                <a:spcPts val="360"/>
              </a:spcBef>
              <a:spcAft>
                <a:spcPts val="0"/>
              </a:spcAft>
              <a:buSzPts val="1200"/>
              <a:buChar char="●"/>
              <a:defRPr sz="1200"/>
            </a:lvl7pPr>
            <a:lvl8pPr indent="-304800" lvl="7" marL="3657600" rtl="0" algn="ctr">
              <a:spcBef>
                <a:spcPts val="360"/>
              </a:spcBef>
              <a:spcAft>
                <a:spcPts val="0"/>
              </a:spcAft>
              <a:buSzPts val="1200"/>
              <a:buChar char="○"/>
              <a:defRPr sz="1200"/>
            </a:lvl8pPr>
            <a:lvl9pPr indent="-304800" lvl="8" marL="4114800" rtl="0" algn="ctr">
              <a:spcBef>
                <a:spcPts val="360"/>
              </a:spcBef>
              <a:spcAft>
                <a:spcPts val="0"/>
              </a:spcAft>
              <a:buSzPts val="1200"/>
              <a:buChar char="■"/>
              <a:defRPr sz="1200"/>
            </a:lvl9pPr>
          </a:lstStyle>
          <a:p/>
        </p:txBody>
      </p:sp>
      <p:sp>
        <p:nvSpPr>
          <p:cNvPr id="86" name="Google Shape;86;p13"/>
          <p:cNvSpPr txBox="1"/>
          <p:nvPr>
            <p:ph idx="7" type="subTitle"/>
          </p:nvPr>
        </p:nvSpPr>
        <p:spPr>
          <a:xfrm>
            <a:off x="826650" y="929775"/>
            <a:ext cx="7490700" cy="328800"/>
          </a:xfrm>
          <a:prstGeom prst="rect">
            <a:avLst/>
          </a:prstGeom>
        </p:spPr>
        <p:txBody>
          <a:bodyPr anchorCtr="0" anchor="t" bIns="91425" lIns="91425" spcFirstLastPara="1" rIns="91425" wrap="square" tIns="91425"/>
          <a:lstStyle>
            <a:lvl1pPr lvl="0" rtl="0">
              <a:lnSpc>
                <a:spcPct val="100000"/>
              </a:lnSpc>
              <a:spcBef>
                <a:spcPts val="0"/>
              </a:spcBef>
              <a:spcAft>
                <a:spcPts val="0"/>
              </a:spcAft>
              <a:buNone/>
              <a:defRPr>
                <a:latin typeface="Proxima Nova"/>
                <a:ea typeface="Proxima Nova"/>
                <a:cs typeface="Proxima Nova"/>
                <a:sym typeface="Proxima Nova"/>
              </a:defRPr>
            </a:lvl1pPr>
            <a:lvl2pPr lvl="1" rtl="0">
              <a:lnSpc>
                <a:spcPct val="100000"/>
              </a:lnSpc>
              <a:spcBef>
                <a:spcPts val="0"/>
              </a:spcBef>
              <a:spcAft>
                <a:spcPts val="0"/>
              </a:spcAft>
              <a:buNone/>
              <a:defRPr>
                <a:latin typeface="Proxima Nova"/>
                <a:ea typeface="Proxima Nova"/>
                <a:cs typeface="Proxima Nova"/>
                <a:sym typeface="Proxima Nova"/>
              </a:defRPr>
            </a:lvl2pPr>
            <a:lvl3pPr lvl="2" rtl="0">
              <a:lnSpc>
                <a:spcPct val="100000"/>
              </a:lnSpc>
              <a:spcBef>
                <a:spcPts val="0"/>
              </a:spcBef>
              <a:spcAft>
                <a:spcPts val="0"/>
              </a:spcAft>
              <a:buNone/>
              <a:defRPr>
                <a:latin typeface="Proxima Nova"/>
                <a:ea typeface="Proxima Nova"/>
                <a:cs typeface="Proxima Nova"/>
                <a:sym typeface="Proxima Nova"/>
              </a:defRPr>
            </a:lvl3pPr>
            <a:lvl4pPr lvl="3" rtl="0">
              <a:lnSpc>
                <a:spcPct val="100000"/>
              </a:lnSpc>
              <a:spcBef>
                <a:spcPts val="0"/>
              </a:spcBef>
              <a:spcAft>
                <a:spcPts val="0"/>
              </a:spcAft>
              <a:buNone/>
              <a:defRPr>
                <a:latin typeface="Proxima Nova"/>
                <a:ea typeface="Proxima Nova"/>
                <a:cs typeface="Proxima Nova"/>
                <a:sym typeface="Proxima Nova"/>
              </a:defRPr>
            </a:lvl4pPr>
            <a:lvl5pPr lvl="4" rtl="0">
              <a:lnSpc>
                <a:spcPct val="100000"/>
              </a:lnSpc>
              <a:spcBef>
                <a:spcPts val="0"/>
              </a:spcBef>
              <a:spcAft>
                <a:spcPts val="0"/>
              </a:spcAft>
              <a:buNone/>
              <a:defRPr>
                <a:latin typeface="Proxima Nova"/>
                <a:ea typeface="Proxima Nova"/>
                <a:cs typeface="Proxima Nova"/>
                <a:sym typeface="Proxima Nova"/>
              </a:defRPr>
            </a:lvl5pPr>
            <a:lvl6pPr lvl="5" rtl="0">
              <a:lnSpc>
                <a:spcPct val="100000"/>
              </a:lnSpc>
              <a:spcBef>
                <a:spcPts val="0"/>
              </a:spcBef>
              <a:spcAft>
                <a:spcPts val="0"/>
              </a:spcAft>
              <a:buNone/>
              <a:defRPr>
                <a:latin typeface="Proxima Nova"/>
                <a:ea typeface="Proxima Nova"/>
                <a:cs typeface="Proxima Nova"/>
                <a:sym typeface="Proxima Nova"/>
              </a:defRPr>
            </a:lvl6pPr>
            <a:lvl7pPr lvl="6" rtl="0">
              <a:lnSpc>
                <a:spcPct val="100000"/>
              </a:lnSpc>
              <a:spcBef>
                <a:spcPts val="0"/>
              </a:spcBef>
              <a:spcAft>
                <a:spcPts val="0"/>
              </a:spcAft>
              <a:buNone/>
              <a:defRPr>
                <a:latin typeface="Proxima Nova"/>
                <a:ea typeface="Proxima Nova"/>
                <a:cs typeface="Proxima Nova"/>
                <a:sym typeface="Proxima Nova"/>
              </a:defRPr>
            </a:lvl7pPr>
            <a:lvl8pPr lvl="7" rtl="0">
              <a:lnSpc>
                <a:spcPct val="100000"/>
              </a:lnSpc>
              <a:spcBef>
                <a:spcPts val="0"/>
              </a:spcBef>
              <a:spcAft>
                <a:spcPts val="0"/>
              </a:spcAft>
              <a:buNone/>
              <a:defRPr>
                <a:latin typeface="Proxima Nova"/>
                <a:ea typeface="Proxima Nova"/>
                <a:cs typeface="Proxima Nova"/>
                <a:sym typeface="Proxima Nova"/>
              </a:defRPr>
            </a:lvl8pPr>
            <a:lvl9pPr lvl="8" rtl="0">
              <a:lnSpc>
                <a:spcPct val="100000"/>
              </a:lnSpc>
              <a:spcBef>
                <a:spcPts val="0"/>
              </a:spcBef>
              <a:spcAft>
                <a:spcPts val="0"/>
              </a:spcAft>
              <a:buNone/>
              <a:defRPr>
                <a:latin typeface="Proxima Nova"/>
                <a:ea typeface="Proxima Nova"/>
                <a:cs typeface="Proxima Nova"/>
                <a:sym typeface="Proxima Nova"/>
              </a:defRPr>
            </a:lvl9pPr>
          </a:lstStyle>
          <a:p/>
        </p:txBody>
      </p:sp>
      <p:sp>
        <p:nvSpPr>
          <p:cNvPr id="87" name="Google Shape;87;p13"/>
          <p:cNvSpPr txBox="1"/>
          <p:nvPr>
            <p:ph type="title"/>
          </p:nvPr>
        </p:nvSpPr>
        <p:spPr>
          <a:xfrm>
            <a:off x="826650" y="297025"/>
            <a:ext cx="7490700" cy="988800"/>
          </a:xfrm>
          <a:prstGeom prst="rect">
            <a:avLst/>
          </a:prstGeom>
        </p:spPr>
        <p:txBody>
          <a:bodyPr anchorCtr="0" anchor="t" bIns="91425" lIns="91425" spcFirstLastPara="1" rIns="91425" wrap="square" tIns="91425"/>
          <a:lstStyle>
            <a:lvl1pPr lvl="0"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hree columns, text">
  <p:cSld name="CUSTOM_2_1_1_1">
    <p:spTree>
      <p:nvGrpSpPr>
        <p:cNvPr id="88" name="Shape 88"/>
        <p:cNvGrpSpPr/>
        <p:nvPr/>
      </p:nvGrpSpPr>
      <p:grpSpPr>
        <a:xfrm>
          <a:off x="0" y="0"/>
          <a:ext cx="0" cy="0"/>
          <a:chOff x="0" y="0"/>
          <a:chExt cx="0" cy="0"/>
        </a:xfrm>
      </p:grpSpPr>
      <p:sp>
        <p:nvSpPr>
          <p:cNvPr id="89" name="Google Shape;89;p14"/>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0" name="Google Shape;90;p14"/>
          <p:cNvSpPr txBox="1"/>
          <p:nvPr>
            <p:ph idx="1" type="subTitle"/>
          </p:nvPr>
        </p:nvSpPr>
        <p:spPr>
          <a:xfrm>
            <a:off x="826650" y="1809825"/>
            <a:ext cx="2208600" cy="579600"/>
          </a:xfrm>
          <a:prstGeom prst="rect">
            <a:avLst/>
          </a:prstGeom>
        </p:spPr>
        <p:txBody>
          <a:bodyPr anchorCtr="0" anchor="b" bIns="91425" lIns="91425" spcFirstLastPara="1" rIns="91425" wrap="square" tIns="91425"/>
          <a:lstStyle>
            <a:lvl1pPr lvl="0" rtl="0" algn="ctr">
              <a:lnSpc>
                <a:spcPct val="100000"/>
              </a:lnSpc>
              <a:spcBef>
                <a:spcPts val="0"/>
              </a:spcBef>
              <a:spcAft>
                <a:spcPts val="0"/>
              </a:spcAft>
              <a:buNone/>
              <a:defRPr b="1"/>
            </a:lvl1pPr>
            <a:lvl2pPr lvl="1" rtl="0" algn="ctr">
              <a:lnSpc>
                <a:spcPct val="100000"/>
              </a:lnSpc>
              <a:spcBef>
                <a:spcPts val="0"/>
              </a:spcBef>
              <a:spcAft>
                <a:spcPts val="0"/>
              </a:spcAft>
              <a:buNone/>
              <a:defRPr b="1"/>
            </a:lvl2pPr>
            <a:lvl3pPr lvl="2" rtl="0" algn="ctr">
              <a:lnSpc>
                <a:spcPct val="100000"/>
              </a:lnSpc>
              <a:spcBef>
                <a:spcPts val="0"/>
              </a:spcBef>
              <a:spcAft>
                <a:spcPts val="0"/>
              </a:spcAft>
              <a:buNone/>
              <a:defRPr b="1"/>
            </a:lvl3pPr>
            <a:lvl4pPr lvl="3" rtl="0" algn="ctr">
              <a:lnSpc>
                <a:spcPct val="100000"/>
              </a:lnSpc>
              <a:spcBef>
                <a:spcPts val="0"/>
              </a:spcBef>
              <a:spcAft>
                <a:spcPts val="0"/>
              </a:spcAft>
              <a:buNone/>
              <a:defRPr b="1"/>
            </a:lvl4pPr>
            <a:lvl5pPr lvl="4" rtl="0" algn="ctr">
              <a:lnSpc>
                <a:spcPct val="100000"/>
              </a:lnSpc>
              <a:spcBef>
                <a:spcPts val="0"/>
              </a:spcBef>
              <a:spcAft>
                <a:spcPts val="0"/>
              </a:spcAft>
              <a:buNone/>
              <a:defRPr b="1"/>
            </a:lvl5pPr>
            <a:lvl6pPr lvl="5" rtl="0" algn="ctr">
              <a:lnSpc>
                <a:spcPct val="100000"/>
              </a:lnSpc>
              <a:spcBef>
                <a:spcPts val="0"/>
              </a:spcBef>
              <a:spcAft>
                <a:spcPts val="0"/>
              </a:spcAft>
              <a:buNone/>
              <a:defRPr b="1"/>
            </a:lvl6pPr>
            <a:lvl7pPr lvl="6" rtl="0" algn="ctr">
              <a:lnSpc>
                <a:spcPct val="100000"/>
              </a:lnSpc>
              <a:spcBef>
                <a:spcPts val="0"/>
              </a:spcBef>
              <a:spcAft>
                <a:spcPts val="0"/>
              </a:spcAft>
              <a:buNone/>
              <a:defRPr b="1"/>
            </a:lvl7pPr>
            <a:lvl8pPr lvl="7" rtl="0" algn="ctr">
              <a:lnSpc>
                <a:spcPct val="100000"/>
              </a:lnSpc>
              <a:spcBef>
                <a:spcPts val="0"/>
              </a:spcBef>
              <a:spcAft>
                <a:spcPts val="0"/>
              </a:spcAft>
              <a:buNone/>
              <a:defRPr b="1"/>
            </a:lvl8pPr>
            <a:lvl9pPr lvl="8" rtl="0" algn="ctr">
              <a:lnSpc>
                <a:spcPct val="100000"/>
              </a:lnSpc>
              <a:spcBef>
                <a:spcPts val="0"/>
              </a:spcBef>
              <a:spcAft>
                <a:spcPts val="0"/>
              </a:spcAft>
              <a:buNone/>
              <a:defRPr b="1"/>
            </a:lvl9pPr>
          </a:lstStyle>
          <a:p/>
        </p:txBody>
      </p:sp>
      <p:sp>
        <p:nvSpPr>
          <p:cNvPr id="91" name="Google Shape;91;p14"/>
          <p:cNvSpPr txBox="1"/>
          <p:nvPr>
            <p:ph idx="2" type="body"/>
          </p:nvPr>
        </p:nvSpPr>
        <p:spPr>
          <a:xfrm>
            <a:off x="826650" y="2332275"/>
            <a:ext cx="2882700" cy="1217400"/>
          </a:xfrm>
          <a:prstGeom prst="rect">
            <a:avLst/>
          </a:prstGeom>
        </p:spPr>
        <p:txBody>
          <a:bodyPr anchorCtr="0" anchor="t" bIns="91425" lIns="91425" spcFirstLastPara="1" rIns="91425" wrap="square" tIns="91425"/>
          <a:lstStyle>
            <a:lvl1pPr indent="-304800" lvl="0" marL="457200" rtl="0" algn="ctr">
              <a:spcBef>
                <a:spcPts val="600"/>
              </a:spcBef>
              <a:spcAft>
                <a:spcPts val="0"/>
              </a:spcAft>
              <a:buSzPts val="1200"/>
              <a:buChar char="●"/>
              <a:defRPr sz="1200"/>
            </a:lvl1pPr>
            <a:lvl2pPr indent="-304800" lvl="1" marL="914400" rtl="0" algn="ctr">
              <a:spcBef>
                <a:spcPts val="480"/>
              </a:spcBef>
              <a:spcAft>
                <a:spcPts val="0"/>
              </a:spcAft>
              <a:buSzPts val="1200"/>
              <a:buChar char="○"/>
              <a:defRPr sz="1200"/>
            </a:lvl2pPr>
            <a:lvl3pPr indent="-304800" lvl="2" marL="1371600" rtl="0" algn="ctr">
              <a:spcBef>
                <a:spcPts val="480"/>
              </a:spcBef>
              <a:spcAft>
                <a:spcPts val="0"/>
              </a:spcAft>
              <a:buSzPts val="1200"/>
              <a:buChar char="■"/>
              <a:defRPr sz="1200"/>
            </a:lvl3pPr>
            <a:lvl4pPr indent="-304800" lvl="3" marL="1828800" rtl="0" algn="ctr">
              <a:spcBef>
                <a:spcPts val="360"/>
              </a:spcBef>
              <a:spcAft>
                <a:spcPts val="0"/>
              </a:spcAft>
              <a:buSzPts val="1200"/>
              <a:buChar char="●"/>
              <a:defRPr sz="1200"/>
            </a:lvl4pPr>
            <a:lvl5pPr indent="-304800" lvl="4" marL="2286000" rtl="0" algn="ctr">
              <a:spcBef>
                <a:spcPts val="360"/>
              </a:spcBef>
              <a:spcAft>
                <a:spcPts val="0"/>
              </a:spcAft>
              <a:buSzPts val="1200"/>
              <a:buChar char="○"/>
              <a:defRPr sz="1200"/>
            </a:lvl5pPr>
            <a:lvl6pPr indent="-304800" lvl="5" marL="2743200" rtl="0" algn="ctr">
              <a:spcBef>
                <a:spcPts val="360"/>
              </a:spcBef>
              <a:spcAft>
                <a:spcPts val="0"/>
              </a:spcAft>
              <a:buSzPts val="1200"/>
              <a:buChar char="■"/>
              <a:defRPr sz="1200"/>
            </a:lvl6pPr>
            <a:lvl7pPr indent="-304800" lvl="6" marL="3200400" rtl="0" algn="ctr">
              <a:spcBef>
                <a:spcPts val="360"/>
              </a:spcBef>
              <a:spcAft>
                <a:spcPts val="0"/>
              </a:spcAft>
              <a:buSzPts val="1200"/>
              <a:buChar char="●"/>
              <a:defRPr sz="1200"/>
            </a:lvl7pPr>
            <a:lvl8pPr indent="-304800" lvl="7" marL="3657600" rtl="0" algn="ctr">
              <a:spcBef>
                <a:spcPts val="360"/>
              </a:spcBef>
              <a:spcAft>
                <a:spcPts val="0"/>
              </a:spcAft>
              <a:buSzPts val="1200"/>
              <a:buChar char="○"/>
              <a:defRPr sz="1200"/>
            </a:lvl8pPr>
            <a:lvl9pPr indent="-304800" lvl="8" marL="4114800" rtl="0" algn="ctr">
              <a:spcBef>
                <a:spcPts val="360"/>
              </a:spcBef>
              <a:spcAft>
                <a:spcPts val="0"/>
              </a:spcAft>
              <a:buSzPts val="1200"/>
              <a:buChar char="■"/>
              <a:defRPr sz="1200"/>
            </a:lvl9pPr>
          </a:lstStyle>
          <a:p/>
        </p:txBody>
      </p:sp>
      <p:sp>
        <p:nvSpPr>
          <p:cNvPr id="92" name="Google Shape;92;p14"/>
          <p:cNvSpPr txBox="1"/>
          <p:nvPr>
            <p:ph idx="3" type="subTitle"/>
          </p:nvPr>
        </p:nvSpPr>
        <p:spPr>
          <a:xfrm>
            <a:off x="3467638" y="1809825"/>
            <a:ext cx="2208600" cy="579600"/>
          </a:xfrm>
          <a:prstGeom prst="rect">
            <a:avLst/>
          </a:prstGeom>
        </p:spPr>
        <p:txBody>
          <a:bodyPr anchorCtr="0" anchor="b" bIns="91425" lIns="91425" spcFirstLastPara="1" rIns="91425" wrap="square" tIns="91425"/>
          <a:lstStyle>
            <a:lvl1pPr lvl="0" rtl="0" algn="ctr">
              <a:lnSpc>
                <a:spcPct val="100000"/>
              </a:lnSpc>
              <a:spcBef>
                <a:spcPts val="0"/>
              </a:spcBef>
              <a:spcAft>
                <a:spcPts val="0"/>
              </a:spcAft>
              <a:buNone/>
              <a:defRPr b="1"/>
            </a:lvl1pPr>
            <a:lvl2pPr lvl="1" rtl="0" algn="ctr">
              <a:lnSpc>
                <a:spcPct val="100000"/>
              </a:lnSpc>
              <a:spcBef>
                <a:spcPts val="0"/>
              </a:spcBef>
              <a:spcAft>
                <a:spcPts val="0"/>
              </a:spcAft>
              <a:buNone/>
              <a:defRPr b="1"/>
            </a:lvl2pPr>
            <a:lvl3pPr lvl="2" rtl="0" algn="ctr">
              <a:lnSpc>
                <a:spcPct val="100000"/>
              </a:lnSpc>
              <a:spcBef>
                <a:spcPts val="0"/>
              </a:spcBef>
              <a:spcAft>
                <a:spcPts val="0"/>
              </a:spcAft>
              <a:buNone/>
              <a:defRPr b="1"/>
            </a:lvl3pPr>
            <a:lvl4pPr lvl="3" rtl="0" algn="ctr">
              <a:lnSpc>
                <a:spcPct val="100000"/>
              </a:lnSpc>
              <a:spcBef>
                <a:spcPts val="0"/>
              </a:spcBef>
              <a:spcAft>
                <a:spcPts val="0"/>
              </a:spcAft>
              <a:buNone/>
              <a:defRPr b="1"/>
            </a:lvl4pPr>
            <a:lvl5pPr lvl="4" rtl="0" algn="ctr">
              <a:lnSpc>
                <a:spcPct val="100000"/>
              </a:lnSpc>
              <a:spcBef>
                <a:spcPts val="0"/>
              </a:spcBef>
              <a:spcAft>
                <a:spcPts val="0"/>
              </a:spcAft>
              <a:buNone/>
              <a:defRPr b="1"/>
            </a:lvl5pPr>
            <a:lvl6pPr lvl="5" rtl="0" algn="ctr">
              <a:lnSpc>
                <a:spcPct val="100000"/>
              </a:lnSpc>
              <a:spcBef>
                <a:spcPts val="0"/>
              </a:spcBef>
              <a:spcAft>
                <a:spcPts val="0"/>
              </a:spcAft>
              <a:buNone/>
              <a:defRPr b="1"/>
            </a:lvl6pPr>
            <a:lvl7pPr lvl="6" rtl="0" algn="ctr">
              <a:lnSpc>
                <a:spcPct val="100000"/>
              </a:lnSpc>
              <a:spcBef>
                <a:spcPts val="0"/>
              </a:spcBef>
              <a:spcAft>
                <a:spcPts val="0"/>
              </a:spcAft>
              <a:buNone/>
              <a:defRPr b="1"/>
            </a:lvl7pPr>
            <a:lvl8pPr lvl="7" rtl="0" algn="ctr">
              <a:lnSpc>
                <a:spcPct val="100000"/>
              </a:lnSpc>
              <a:spcBef>
                <a:spcPts val="0"/>
              </a:spcBef>
              <a:spcAft>
                <a:spcPts val="0"/>
              </a:spcAft>
              <a:buNone/>
              <a:defRPr b="1"/>
            </a:lvl8pPr>
            <a:lvl9pPr lvl="8" rtl="0" algn="ctr">
              <a:lnSpc>
                <a:spcPct val="100000"/>
              </a:lnSpc>
              <a:spcBef>
                <a:spcPts val="0"/>
              </a:spcBef>
              <a:spcAft>
                <a:spcPts val="0"/>
              </a:spcAft>
              <a:buNone/>
              <a:defRPr b="1"/>
            </a:lvl9pPr>
          </a:lstStyle>
          <a:p/>
        </p:txBody>
      </p:sp>
      <p:sp>
        <p:nvSpPr>
          <p:cNvPr id="93" name="Google Shape;93;p14"/>
          <p:cNvSpPr txBox="1"/>
          <p:nvPr>
            <p:ph idx="4" type="body"/>
          </p:nvPr>
        </p:nvSpPr>
        <p:spPr>
          <a:xfrm>
            <a:off x="3467650" y="2332275"/>
            <a:ext cx="2964900" cy="1217400"/>
          </a:xfrm>
          <a:prstGeom prst="rect">
            <a:avLst/>
          </a:prstGeom>
        </p:spPr>
        <p:txBody>
          <a:bodyPr anchorCtr="0" anchor="t" bIns="91425" lIns="91425" spcFirstLastPara="1" rIns="91425" wrap="square" tIns="91425"/>
          <a:lstStyle>
            <a:lvl1pPr indent="-304800" lvl="0" marL="457200" rtl="0" algn="ctr">
              <a:spcBef>
                <a:spcPts val="600"/>
              </a:spcBef>
              <a:spcAft>
                <a:spcPts val="0"/>
              </a:spcAft>
              <a:buSzPts val="1200"/>
              <a:buChar char="●"/>
              <a:defRPr sz="1200"/>
            </a:lvl1pPr>
            <a:lvl2pPr indent="-304800" lvl="1" marL="914400" rtl="0" algn="ctr">
              <a:spcBef>
                <a:spcPts val="480"/>
              </a:spcBef>
              <a:spcAft>
                <a:spcPts val="0"/>
              </a:spcAft>
              <a:buSzPts val="1200"/>
              <a:buChar char="○"/>
              <a:defRPr sz="1200"/>
            </a:lvl2pPr>
            <a:lvl3pPr indent="-304800" lvl="2" marL="1371600" rtl="0" algn="ctr">
              <a:spcBef>
                <a:spcPts val="480"/>
              </a:spcBef>
              <a:spcAft>
                <a:spcPts val="0"/>
              </a:spcAft>
              <a:buSzPts val="1200"/>
              <a:buChar char="■"/>
              <a:defRPr sz="1200"/>
            </a:lvl3pPr>
            <a:lvl4pPr indent="-304800" lvl="3" marL="1828800" rtl="0" algn="ctr">
              <a:spcBef>
                <a:spcPts val="360"/>
              </a:spcBef>
              <a:spcAft>
                <a:spcPts val="0"/>
              </a:spcAft>
              <a:buSzPts val="1200"/>
              <a:buChar char="●"/>
              <a:defRPr sz="1200"/>
            </a:lvl4pPr>
            <a:lvl5pPr indent="-304800" lvl="4" marL="2286000" rtl="0" algn="ctr">
              <a:spcBef>
                <a:spcPts val="360"/>
              </a:spcBef>
              <a:spcAft>
                <a:spcPts val="0"/>
              </a:spcAft>
              <a:buSzPts val="1200"/>
              <a:buChar char="○"/>
              <a:defRPr sz="1200"/>
            </a:lvl5pPr>
            <a:lvl6pPr indent="-304800" lvl="5" marL="2743200" rtl="0" algn="ctr">
              <a:spcBef>
                <a:spcPts val="360"/>
              </a:spcBef>
              <a:spcAft>
                <a:spcPts val="0"/>
              </a:spcAft>
              <a:buSzPts val="1200"/>
              <a:buChar char="■"/>
              <a:defRPr sz="1200"/>
            </a:lvl6pPr>
            <a:lvl7pPr indent="-304800" lvl="6" marL="3200400" rtl="0" algn="ctr">
              <a:spcBef>
                <a:spcPts val="360"/>
              </a:spcBef>
              <a:spcAft>
                <a:spcPts val="0"/>
              </a:spcAft>
              <a:buSzPts val="1200"/>
              <a:buChar char="●"/>
              <a:defRPr sz="1200"/>
            </a:lvl7pPr>
            <a:lvl8pPr indent="-304800" lvl="7" marL="3657600" rtl="0" algn="ctr">
              <a:spcBef>
                <a:spcPts val="360"/>
              </a:spcBef>
              <a:spcAft>
                <a:spcPts val="0"/>
              </a:spcAft>
              <a:buSzPts val="1200"/>
              <a:buChar char="○"/>
              <a:defRPr sz="1200"/>
            </a:lvl8pPr>
            <a:lvl9pPr indent="-304800" lvl="8" marL="4114800" rtl="0" algn="ctr">
              <a:spcBef>
                <a:spcPts val="360"/>
              </a:spcBef>
              <a:spcAft>
                <a:spcPts val="0"/>
              </a:spcAft>
              <a:buSzPts val="1200"/>
              <a:buChar char="■"/>
              <a:defRPr sz="1200"/>
            </a:lvl9pPr>
          </a:lstStyle>
          <a:p/>
        </p:txBody>
      </p:sp>
      <p:sp>
        <p:nvSpPr>
          <p:cNvPr id="94" name="Google Shape;94;p14"/>
          <p:cNvSpPr txBox="1"/>
          <p:nvPr>
            <p:ph idx="5" type="subTitle"/>
          </p:nvPr>
        </p:nvSpPr>
        <p:spPr>
          <a:xfrm>
            <a:off x="6108738" y="1809825"/>
            <a:ext cx="2208600" cy="579600"/>
          </a:xfrm>
          <a:prstGeom prst="rect">
            <a:avLst/>
          </a:prstGeom>
        </p:spPr>
        <p:txBody>
          <a:bodyPr anchorCtr="0" anchor="b" bIns="91425" lIns="91425" spcFirstLastPara="1" rIns="91425" wrap="square" tIns="91425"/>
          <a:lstStyle>
            <a:lvl1pPr lvl="0" rtl="0" algn="ctr">
              <a:lnSpc>
                <a:spcPct val="100000"/>
              </a:lnSpc>
              <a:spcBef>
                <a:spcPts val="0"/>
              </a:spcBef>
              <a:spcAft>
                <a:spcPts val="0"/>
              </a:spcAft>
              <a:buNone/>
              <a:defRPr b="1"/>
            </a:lvl1pPr>
            <a:lvl2pPr lvl="1" rtl="0" algn="ctr">
              <a:lnSpc>
                <a:spcPct val="100000"/>
              </a:lnSpc>
              <a:spcBef>
                <a:spcPts val="0"/>
              </a:spcBef>
              <a:spcAft>
                <a:spcPts val="0"/>
              </a:spcAft>
              <a:buNone/>
              <a:defRPr b="1"/>
            </a:lvl2pPr>
            <a:lvl3pPr lvl="2" rtl="0" algn="ctr">
              <a:lnSpc>
                <a:spcPct val="100000"/>
              </a:lnSpc>
              <a:spcBef>
                <a:spcPts val="0"/>
              </a:spcBef>
              <a:spcAft>
                <a:spcPts val="0"/>
              </a:spcAft>
              <a:buNone/>
              <a:defRPr b="1"/>
            </a:lvl3pPr>
            <a:lvl4pPr lvl="3" rtl="0" algn="ctr">
              <a:lnSpc>
                <a:spcPct val="100000"/>
              </a:lnSpc>
              <a:spcBef>
                <a:spcPts val="0"/>
              </a:spcBef>
              <a:spcAft>
                <a:spcPts val="0"/>
              </a:spcAft>
              <a:buNone/>
              <a:defRPr b="1"/>
            </a:lvl4pPr>
            <a:lvl5pPr lvl="4" rtl="0" algn="ctr">
              <a:lnSpc>
                <a:spcPct val="100000"/>
              </a:lnSpc>
              <a:spcBef>
                <a:spcPts val="0"/>
              </a:spcBef>
              <a:spcAft>
                <a:spcPts val="0"/>
              </a:spcAft>
              <a:buNone/>
              <a:defRPr b="1"/>
            </a:lvl5pPr>
            <a:lvl6pPr lvl="5" rtl="0" algn="ctr">
              <a:lnSpc>
                <a:spcPct val="100000"/>
              </a:lnSpc>
              <a:spcBef>
                <a:spcPts val="0"/>
              </a:spcBef>
              <a:spcAft>
                <a:spcPts val="0"/>
              </a:spcAft>
              <a:buNone/>
              <a:defRPr b="1"/>
            </a:lvl6pPr>
            <a:lvl7pPr lvl="6" rtl="0" algn="ctr">
              <a:lnSpc>
                <a:spcPct val="100000"/>
              </a:lnSpc>
              <a:spcBef>
                <a:spcPts val="0"/>
              </a:spcBef>
              <a:spcAft>
                <a:spcPts val="0"/>
              </a:spcAft>
              <a:buNone/>
              <a:defRPr b="1"/>
            </a:lvl7pPr>
            <a:lvl8pPr lvl="7" rtl="0" algn="ctr">
              <a:lnSpc>
                <a:spcPct val="100000"/>
              </a:lnSpc>
              <a:spcBef>
                <a:spcPts val="0"/>
              </a:spcBef>
              <a:spcAft>
                <a:spcPts val="0"/>
              </a:spcAft>
              <a:buNone/>
              <a:defRPr b="1"/>
            </a:lvl8pPr>
            <a:lvl9pPr lvl="8" rtl="0" algn="ctr">
              <a:lnSpc>
                <a:spcPct val="100000"/>
              </a:lnSpc>
              <a:spcBef>
                <a:spcPts val="0"/>
              </a:spcBef>
              <a:spcAft>
                <a:spcPts val="0"/>
              </a:spcAft>
              <a:buNone/>
              <a:defRPr b="1"/>
            </a:lvl9pPr>
          </a:lstStyle>
          <a:p/>
        </p:txBody>
      </p:sp>
      <p:sp>
        <p:nvSpPr>
          <p:cNvPr id="95" name="Google Shape;95;p14"/>
          <p:cNvSpPr txBox="1"/>
          <p:nvPr>
            <p:ph idx="6" type="body"/>
          </p:nvPr>
        </p:nvSpPr>
        <p:spPr>
          <a:xfrm>
            <a:off x="6108753" y="2332275"/>
            <a:ext cx="2800800" cy="1217400"/>
          </a:xfrm>
          <a:prstGeom prst="rect">
            <a:avLst/>
          </a:prstGeom>
        </p:spPr>
        <p:txBody>
          <a:bodyPr anchorCtr="0" anchor="t" bIns="91425" lIns="91425" spcFirstLastPara="1" rIns="91425" wrap="square" tIns="91425"/>
          <a:lstStyle>
            <a:lvl1pPr indent="-304800" lvl="0" marL="457200" rtl="0" algn="ctr">
              <a:spcBef>
                <a:spcPts val="600"/>
              </a:spcBef>
              <a:spcAft>
                <a:spcPts val="0"/>
              </a:spcAft>
              <a:buSzPts val="1200"/>
              <a:buChar char="●"/>
              <a:defRPr sz="1200"/>
            </a:lvl1pPr>
            <a:lvl2pPr indent="-304800" lvl="1" marL="914400" rtl="0" algn="ctr">
              <a:spcBef>
                <a:spcPts val="480"/>
              </a:spcBef>
              <a:spcAft>
                <a:spcPts val="0"/>
              </a:spcAft>
              <a:buSzPts val="1200"/>
              <a:buChar char="○"/>
              <a:defRPr sz="1200"/>
            </a:lvl2pPr>
            <a:lvl3pPr indent="-304800" lvl="2" marL="1371600" rtl="0" algn="ctr">
              <a:spcBef>
                <a:spcPts val="480"/>
              </a:spcBef>
              <a:spcAft>
                <a:spcPts val="0"/>
              </a:spcAft>
              <a:buSzPts val="1200"/>
              <a:buChar char="■"/>
              <a:defRPr sz="1200"/>
            </a:lvl3pPr>
            <a:lvl4pPr indent="-304800" lvl="3" marL="1828800" rtl="0" algn="ctr">
              <a:spcBef>
                <a:spcPts val="360"/>
              </a:spcBef>
              <a:spcAft>
                <a:spcPts val="0"/>
              </a:spcAft>
              <a:buSzPts val="1200"/>
              <a:buChar char="●"/>
              <a:defRPr sz="1200"/>
            </a:lvl4pPr>
            <a:lvl5pPr indent="-304800" lvl="4" marL="2286000" rtl="0" algn="ctr">
              <a:spcBef>
                <a:spcPts val="360"/>
              </a:spcBef>
              <a:spcAft>
                <a:spcPts val="0"/>
              </a:spcAft>
              <a:buSzPts val="1200"/>
              <a:buChar char="○"/>
              <a:defRPr sz="1200"/>
            </a:lvl5pPr>
            <a:lvl6pPr indent="-304800" lvl="5" marL="2743200" rtl="0" algn="ctr">
              <a:spcBef>
                <a:spcPts val="360"/>
              </a:spcBef>
              <a:spcAft>
                <a:spcPts val="0"/>
              </a:spcAft>
              <a:buSzPts val="1200"/>
              <a:buChar char="■"/>
              <a:defRPr sz="1200"/>
            </a:lvl6pPr>
            <a:lvl7pPr indent="-304800" lvl="6" marL="3200400" rtl="0" algn="ctr">
              <a:spcBef>
                <a:spcPts val="360"/>
              </a:spcBef>
              <a:spcAft>
                <a:spcPts val="0"/>
              </a:spcAft>
              <a:buSzPts val="1200"/>
              <a:buChar char="●"/>
              <a:defRPr sz="1200"/>
            </a:lvl7pPr>
            <a:lvl8pPr indent="-304800" lvl="7" marL="3657600" rtl="0" algn="ctr">
              <a:spcBef>
                <a:spcPts val="360"/>
              </a:spcBef>
              <a:spcAft>
                <a:spcPts val="0"/>
              </a:spcAft>
              <a:buSzPts val="1200"/>
              <a:buChar char="○"/>
              <a:defRPr sz="1200"/>
            </a:lvl8pPr>
            <a:lvl9pPr indent="-304800" lvl="8" marL="4114800" rtl="0" algn="ctr">
              <a:spcBef>
                <a:spcPts val="360"/>
              </a:spcBef>
              <a:spcAft>
                <a:spcPts val="0"/>
              </a:spcAft>
              <a:buSzPts val="1200"/>
              <a:buChar char="■"/>
              <a:defRPr sz="1200"/>
            </a:lvl9pPr>
          </a:lstStyle>
          <a:p/>
        </p:txBody>
      </p:sp>
      <p:sp>
        <p:nvSpPr>
          <p:cNvPr id="96" name="Google Shape;96;p14"/>
          <p:cNvSpPr txBox="1"/>
          <p:nvPr>
            <p:ph idx="7" type="subTitle"/>
          </p:nvPr>
        </p:nvSpPr>
        <p:spPr>
          <a:xfrm>
            <a:off x="826650" y="929775"/>
            <a:ext cx="7490700" cy="328800"/>
          </a:xfrm>
          <a:prstGeom prst="rect">
            <a:avLst/>
          </a:prstGeom>
        </p:spPr>
        <p:txBody>
          <a:bodyPr anchorCtr="0" anchor="t" bIns="91425" lIns="91425" spcFirstLastPara="1" rIns="91425" wrap="square" tIns="91425"/>
          <a:lstStyle>
            <a:lvl1pPr lvl="0"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p:txBody>
      </p:sp>
      <p:sp>
        <p:nvSpPr>
          <p:cNvPr id="97" name="Google Shape;97;p14"/>
          <p:cNvSpPr txBox="1"/>
          <p:nvPr>
            <p:ph type="title"/>
          </p:nvPr>
        </p:nvSpPr>
        <p:spPr>
          <a:xfrm>
            <a:off x="826650" y="297025"/>
            <a:ext cx="7490700" cy="988800"/>
          </a:xfrm>
          <a:prstGeom prst="rect">
            <a:avLst/>
          </a:prstGeom>
        </p:spPr>
        <p:txBody>
          <a:bodyPr anchorCtr="0" anchor="t" bIns="91425" lIns="91425" spcFirstLastPara="1" rIns="91425" wrap="square" tIns="91425"/>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2pPr>
            <a:lvl3pPr lvl="2"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3pPr>
            <a:lvl4pPr lvl="3"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4pPr>
            <a:lvl5pPr lvl="4"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5pPr>
            <a:lvl6pPr lvl="5"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6pPr>
            <a:lvl7pPr lvl="6"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7pPr>
            <a:lvl8pPr lvl="7"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8pPr>
            <a:lvl9pPr lvl="8"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ext top, graphic bottom">
  <p:cSld name="CUSTOM_3">
    <p:spTree>
      <p:nvGrpSpPr>
        <p:cNvPr id="98" name="Shape 98"/>
        <p:cNvGrpSpPr/>
        <p:nvPr/>
      </p:nvGrpSpPr>
      <p:grpSpPr>
        <a:xfrm>
          <a:off x="0" y="0"/>
          <a:ext cx="0" cy="0"/>
          <a:chOff x="0" y="0"/>
          <a:chExt cx="0" cy="0"/>
        </a:xfrm>
      </p:grpSpPr>
      <p:sp>
        <p:nvSpPr>
          <p:cNvPr id="99" name="Google Shape;99;p15"/>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0" name="Google Shape;100;p15"/>
          <p:cNvSpPr txBox="1"/>
          <p:nvPr>
            <p:ph idx="1" type="body"/>
          </p:nvPr>
        </p:nvSpPr>
        <p:spPr>
          <a:xfrm>
            <a:off x="826650" y="1554360"/>
            <a:ext cx="7490700" cy="2574900"/>
          </a:xfrm>
          <a:prstGeom prst="rect">
            <a:avLst/>
          </a:prstGeom>
        </p:spPr>
        <p:txBody>
          <a:bodyPr anchorCtr="0" anchor="b" bIns="91425" lIns="91425" spcFirstLastPara="1" rIns="91425" wrap="square" tIns="91425"/>
          <a:lstStyle>
            <a:lvl1pPr indent="-317500" lvl="0" marL="457200" rtl="0" algn="ctr">
              <a:spcBef>
                <a:spcPts val="600"/>
              </a:spcBef>
              <a:spcAft>
                <a:spcPts val="0"/>
              </a:spcAft>
              <a:buSzPts val="1400"/>
              <a:buChar char="●"/>
              <a:defRPr sz="1400"/>
            </a:lvl1pPr>
            <a:lvl2pPr indent="-317500" lvl="1" marL="914400" rtl="0" algn="ctr">
              <a:spcBef>
                <a:spcPts val="480"/>
              </a:spcBef>
              <a:spcAft>
                <a:spcPts val="0"/>
              </a:spcAft>
              <a:buSzPts val="1400"/>
              <a:buChar char="○"/>
              <a:defRPr sz="1400"/>
            </a:lvl2pPr>
            <a:lvl3pPr indent="-317500" lvl="2" marL="1371600" rtl="0" algn="ctr">
              <a:spcBef>
                <a:spcPts val="480"/>
              </a:spcBef>
              <a:spcAft>
                <a:spcPts val="0"/>
              </a:spcAft>
              <a:buSzPts val="1400"/>
              <a:buChar char="■"/>
              <a:defRPr sz="1400"/>
            </a:lvl3pPr>
            <a:lvl4pPr indent="-317500" lvl="3" marL="1828800" rtl="0" algn="ctr">
              <a:spcBef>
                <a:spcPts val="360"/>
              </a:spcBef>
              <a:spcAft>
                <a:spcPts val="0"/>
              </a:spcAft>
              <a:buSzPts val="1400"/>
              <a:buChar char="●"/>
              <a:defRPr sz="1400"/>
            </a:lvl4pPr>
            <a:lvl5pPr indent="-317500" lvl="4" marL="2286000" rtl="0" algn="ctr">
              <a:spcBef>
                <a:spcPts val="360"/>
              </a:spcBef>
              <a:spcAft>
                <a:spcPts val="0"/>
              </a:spcAft>
              <a:buSzPts val="1400"/>
              <a:buChar char="○"/>
              <a:defRPr sz="1400"/>
            </a:lvl5pPr>
            <a:lvl6pPr indent="-317500" lvl="5" marL="2743200" rtl="0" algn="ctr">
              <a:spcBef>
                <a:spcPts val="360"/>
              </a:spcBef>
              <a:spcAft>
                <a:spcPts val="0"/>
              </a:spcAft>
              <a:buSzPts val="1400"/>
              <a:buChar char="■"/>
              <a:defRPr sz="1400"/>
            </a:lvl6pPr>
            <a:lvl7pPr indent="-317500" lvl="6" marL="3200400" rtl="0" algn="ctr">
              <a:spcBef>
                <a:spcPts val="360"/>
              </a:spcBef>
              <a:spcAft>
                <a:spcPts val="0"/>
              </a:spcAft>
              <a:buSzPts val="1400"/>
              <a:buChar char="●"/>
              <a:defRPr sz="1400"/>
            </a:lvl7pPr>
            <a:lvl8pPr indent="-317500" lvl="7" marL="3657600" rtl="0" algn="ctr">
              <a:spcBef>
                <a:spcPts val="360"/>
              </a:spcBef>
              <a:spcAft>
                <a:spcPts val="0"/>
              </a:spcAft>
              <a:buSzPts val="1400"/>
              <a:buChar char="○"/>
              <a:defRPr sz="1400"/>
            </a:lvl8pPr>
            <a:lvl9pPr indent="-317500" lvl="8" marL="4114800" rtl="0" algn="ctr">
              <a:spcBef>
                <a:spcPts val="360"/>
              </a:spcBef>
              <a:spcAft>
                <a:spcPts val="0"/>
              </a:spcAft>
              <a:buSzPts val="1400"/>
              <a:buChar char="■"/>
              <a:defRPr sz="1400"/>
            </a:lvl9pPr>
          </a:lstStyle>
          <a:p/>
        </p:txBody>
      </p:sp>
      <p:sp>
        <p:nvSpPr>
          <p:cNvPr id="101" name="Google Shape;101;p15"/>
          <p:cNvSpPr txBox="1"/>
          <p:nvPr>
            <p:ph idx="2" type="subTitle"/>
          </p:nvPr>
        </p:nvSpPr>
        <p:spPr>
          <a:xfrm>
            <a:off x="826650" y="929775"/>
            <a:ext cx="7490700" cy="328800"/>
          </a:xfrm>
          <a:prstGeom prst="rect">
            <a:avLst/>
          </a:prstGeom>
        </p:spPr>
        <p:txBody>
          <a:bodyPr anchorCtr="0" anchor="t" bIns="91425" lIns="91425" spcFirstLastPara="1" rIns="91425" wrap="square" tIns="91425"/>
          <a:lstStyle>
            <a:lvl1pPr lvl="0" rtl="0">
              <a:lnSpc>
                <a:spcPct val="100000"/>
              </a:lnSpc>
              <a:spcBef>
                <a:spcPts val="0"/>
              </a:spcBef>
              <a:spcAft>
                <a:spcPts val="0"/>
              </a:spcAft>
              <a:buNone/>
              <a:defRPr/>
            </a:lvl1pPr>
            <a:lvl2pPr lvl="1" rtl="0">
              <a:lnSpc>
                <a:spcPct val="100000"/>
              </a:lnSpc>
              <a:spcBef>
                <a:spcPts val="0"/>
              </a:spcBef>
              <a:spcAft>
                <a:spcPts val="0"/>
              </a:spcAft>
              <a:buNone/>
              <a:defRPr>
                <a:latin typeface="Proxima Nova"/>
                <a:ea typeface="Proxima Nova"/>
                <a:cs typeface="Proxima Nova"/>
                <a:sym typeface="Proxima Nova"/>
              </a:defRPr>
            </a:lvl2pPr>
            <a:lvl3pPr lvl="2" rtl="0">
              <a:lnSpc>
                <a:spcPct val="100000"/>
              </a:lnSpc>
              <a:spcBef>
                <a:spcPts val="0"/>
              </a:spcBef>
              <a:spcAft>
                <a:spcPts val="0"/>
              </a:spcAft>
              <a:buNone/>
              <a:defRPr>
                <a:latin typeface="Proxima Nova"/>
                <a:ea typeface="Proxima Nova"/>
                <a:cs typeface="Proxima Nova"/>
                <a:sym typeface="Proxima Nova"/>
              </a:defRPr>
            </a:lvl3pPr>
            <a:lvl4pPr lvl="3" rtl="0">
              <a:lnSpc>
                <a:spcPct val="100000"/>
              </a:lnSpc>
              <a:spcBef>
                <a:spcPts val="0"/>
              </a:spcBef>
              <a:spcAft>
                <a:spcPts val="0"/>
              </a:spcAft>
              <a:buNone/>
              <a:defRPr>
                <a:latin typeface="Proxima Nova"/>
                <a:ea typeface="Proxima Nova"/>
                <a:cs typeface="Proxima Nova"/>
                <a:sym typeface="Proxima Nova"/>
              </a:defRPr>
            </a:lvl4pPr>
            <a:lvl5pPr lvl="4" rtl="0">
              <a:lnSpc>
                <a:spcPct val="100000"/>
              </a:lnSpc>
              <a:spcBef>
                <a:spcPts val="0"/>
              </a:spcBef>
              <a:spcAft>
                <a:spcPts val="0"/>
              </a:spcAft>
              <a:buNone/>
              <a:defRPr>
                <a:latin typeface="Proxima Nova"/>
                <a:ea typeface="Proxima Nova"/>
                <a:cs typeface="Proxima Nova"/>
                <a:sym typeface="Proxima Nova"/>
              </a:defRPr>
            </a:lvl5pPr>
            <a:lvl6pPr lvl="5" rtl="0">
              <a:lnSpc>
                <a:spcPct val="100000"/>
              </a:lnSpc>
              <a:spcBef>
                <a:spcPts val="0"/>
              </a:spcBef>
              <a:spcAft>
                <a:spcPts val="0"/>
              </a:spcAft>
              <a:buNone/>
              <a:defRPr>
                <a:latin typeface="Proxima Nova"/>
                <a:ea typeface="Proxima Nova"/>
                <a:cs typeface="Proxima Nova"/>
                <a:sym typeface="Proxima Nova"/>
              </a:defRPr>
            </a:lvl6pPr>
            <a:lvl7pPr lvl="6" rtl="0">
              <a:lnSpc>
                <a:spcPct val="100000"/>
              </a:lnSpc>
              <a:spcBef>
                <a:spcPts val="0"/>
              </a:spcBef>
              <a:spcAft>
                <a:spcPts val="0"/>
              </a:spcAft>
              <a:buNone/>
              <a:defRPr>
                <a:latin typeface="Proxima Nova"/>
                <a:ea typeface="Proxima Nova"/>
                <a:cs typeface="Proxima Nova"/>
                <a:sym typeface="Proxima Nova"/>
              </a:defRPr>
            </a:lvl7pPr>
            <a:lvl8pPr lvl="7" rtl="0">
              <a:lnSpc>
                <a:spcPct val="100000"/>
              </a:lnSpc>
              <a:spcBef>
                <a:spcPts val="0"/>
              </a:spcBef>
              <a:spcAft>
                <a:spcPts val="0"/>
              </a:spcAft>
              <a:buNone/>
              <a:defRPr>
                <a:latin typeface="Proxima Nova"/>
                <a:ea typeface="Proxima Nova"/>
                <a:cs typeface="Proxima Nova"/>
                <a:sym typeface="Proxima Nova"/>
              </a:defRPr>
            </a:lvl8pPr>
            <a:lvl9pPr lvl="8" rtl="0">
              <a:lnSpc>
                <a:spcPct val="100000"/>
              </a:lnSpc>
              <a:spcBef>
                <a:spcPts val="0"/>
              </a:spcBef>
              <a:spcAft>
                <a:spcPts val="0"/>
              </a:spcAft>
              <a:buNone/>
              <a:defRPr>
                <a:latin typeface="Proxima Nova"/>
                <a:ea typeface="Proxima Nova"/>
                <a:cs typeface="Proxima Nova"/>
                <a:sym typeface="Proxima Nova"/>
              </a:defRPr>
            </a:lvl9pPr>
          </a:lstStyle>
          <a:p/>
        </p:txBody>
      </p:sp>
      <p:sp>
        <p:nvSpPr>
          <p:cNvPr id="102" name="Google Shape;102;p15"/>
          <p:cNvSpPr txBox="1"/>
          <p:nvPr>
            <p:ph type="title"/>
          </p:nvPr>
        </p:nvSpPr>
        <p:spPr>
          <a:xfrm>
            <a:off x="826650" y="297025"/>
            <a:ext cx="7490700" cy="502200"/>
          </a:xfrm>
          <a:prstGeom prst="rect">
            <a:avLst/>
          </a:prstGeom>
        </p:spPr>
        <p:txBody>
          <a:bodyPr anchorCtr="0" anchor="t" bIns="91425" lIns="91425" spcFirstLastPara="1" rIns="91425" wrap="square" tIns="91425"/>
          <a:lstStyle>
            <a:lvl1pPr lvl="0"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graphic top, text bottom">
  <p:cSld name="CUSTOM_3_1">
    <p:spTree>
      <p:nvGrpSpPr>
        <p:cNvPr id="103" name="Shape 103"/>
        <p:cNvGrpSpPr/>
        <p:nvPr/>
      </p:nvGrpSpPr>
      <p:grpSpPr>
        <a:xfrm>
          <a:off x="0" y="0"/>
          <a:ext cx="0" cy="0"/>
          <a:chOff x="0" y="0"/>
          <a:chExt cx="0" cy="0"/>
        </a:xfrm>
      </p:grpSpPr>
      <p:sp>
        <p:nvSpPr>
          <p:cNvPr id="104" name="Google Shape;104;p16"/>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5" name="Google Shape;105;p16"/>
          <p:cNvSpPr txBox="1"/>
          <p:nvPr>
            <p:ph idx="1" type="subTitle"/>
          </p:nvPr>
        </p:nvSpPr>
        <p:spPr>
          <a:xfrm>
            <a:off x="826650" y="929775"/>
            <a:ext cx="7490700" cy="328800"/>
          </a:xfrm>
          <a:prstGeom prst="rect">
            <a:avLst/>
          </a:prstGeom>
        </p:spPr>
        <p:txBody>
          <a:bodyPr anchorCtr="0" anchor="t" bIns="91425" lIns="91425" spcFirstLastPara="1" rIns="91425" wrap="square" tIns="91425"/>
          <a:lstStyle>
            <a:lvl1pPr lvl="0" rtl="0">
              <a:lnSpc>
                <a:spcPct val="100000"/>
              </a:lnSpc>
              <a:spcBef>
                <a:spcPts val="0"/>
              </a:spcBef>
              <a:spcAft>
                <a:spcPts val="0"/>
              </a:spcAft>
              <a:buNone/>
              <a:defRPr>
                <a:latin typeface="Proxima Nova"/>
                <a:ea typeface="Proxima Nova"/>
                <a:cs typeface="Proxima Nova"/>
                <a:sym typeface="Proxima Nova"/>
              </a:defRPr>
            </a:lvl1pPr>
            <a:lvl2pPr lvl="1" rtl="0">
              <a:lnSpc>
                <a:spcPct val="100000"/>
              </a:lnSpc>
              <a:spcBef>
                <a:spcPts val="0"/>
              </a:spcBef>
              <a:spcAft>
                <a:spcPts val="0"/>
              </a:spcAft>
              <a:buNone/>
              <a:defRPr>
                <a:latin typeface="Proxima Nova"/>
                <a:ea typeface="Proxima Nova"/>
                <a:cs typeface="Proxima Nova"/>
                <a:sym typeface="Proxima Nova"/>
              </a:defRPr>
            </a:lvl2pPr>
            <a:lvl3pPr lvl="2" rtl="0">
              <a:lnSpc>
                <a:spcPct val="100000"/>
              </a:lnSpc>
              <a:spcBef>
                <a:spcPts val="0"/>
              </a:spcBef>
              <a:spcAft>
                <a:spcPts val="0"/>
              </a:spcAft>
              <a:buNone/>
              <a:defRPr>
                <a:latin typeface="Proxima Nova"/>
                <a:ea typeface="Proxima Nova"/>
                <a:cs typeface="Proxima Nova"/>
                <a:sym typeface="Proxima Nova"/>
              </a:defRPr>
            </a:lvl3pPr>
            <a:lvl4pPr lvl="3" rtl="0">
              <a:lnSpc>
                <a:spcPct val="100000"/>
              </a:lnSpc>
              <a:spcBef>
                <a:spcPts val="0"/>
              </a:spcBef>
              <a:spcAft>
                <a:spcPts val="0"/>
              </a:spcAft>
              <a:buNone/>
              <a:defRPr>
                <a:latin typeface="Proxima Nova"/>
                <a:ea typeface="Proxima Nova"/>
                <a:cs typeface="Proxima Nova"/>
                <a:sym typeface="Proxima Nova"/>
              </a:defRPr>
            </a:lvl4pPr>
            <a:lvl5pPr lvl="4" rtl="0">
              <a:lnSpc>
                <a:spcPct val="100000"/>
              </a:lnSpc>
              <a:spcBef>
                <a:spcPts val="0"/>
              </a:spcBef>
              <a:spcAft>
                <a:spcPts val="0"/>
              </a:spcAft>
              <a:buNone/>
              <a:defRPr>
                <a:latin typeface="Proxima Nova"/>
                <a:ea typeface="Proxima Nova"/>
                <a:cs typeface="Proxima Nova"/>
                <a:sym typeface="Proxima Nova"/>
              </a:defRPr>
            </a:lvl5pPr>
            <a:lvl6pPr lvl="5" rtl="0">
              <a:lnSpc>
                <a:spcPct val="100000"/>
              </a:lnSpc>
              <a:spcBef>
                <a:spcPts val="0"/>
              </a:spcBef>
              <a:spcAft>
                <a:spcPts val="0"/>
              </a:spcAft>
              <a:buNone/>
              <a:defRPr>
                <a:latin typeface="Proxima Nova"/>
                <a:ea typeface="Proxima Nova"/>
                <a:cs typeface="Proxima Nova"/>
                <a:sym typeface="Proxima Nova"/>
              </a:defRPr>
            </a:lvl6pPr>
            <a:lvl7pPr lvl="6" rtl="0">
              <a:lnSpc>
                <a:spcPct val="100000"/>
              </a:lnSpc>
              <a:spcBef>
                <a:spcPts val="0"/>
              </a:spcBef>
              <a:spcAft>
                <a:spcPts val="0"/>
              </a:spcAft>
              <a:buNone/>
              <a:defRPr>
                <a:latin typeface="Proxima Nova"/>
                <a:ea typeface="Proxima Nova"/>
                <a:cs typeface="Proxima Nova"/>
                <a:sym typeface="Proxima Nova"/>
              </a:defRPr>
            </a:lvl7pPr>
            <a:lvl8pPr lvl="7" rtl="0">
              <a:lnSpc>
                <a:spcPct val="100000"/>
              </a:lnSpc>
              <a:spcBef>
                <a:spcPts val="0"/>
              </a:spcBef>
              <a:spcAft>
                <a:spcPts val="0"/>
              </a:spcAft>
              <a:buNone/>
              <a:defRPr>
                <a:latin typeface="Proxima Nova"/>
                <a:ea typeface="Proxima Nova"/>
                <a:cs typeface="Proxima Nova"/>
                <a:sym typeface="Proxima Nova"/>
              </a:defRPr>
            </a:lvl8pPr>
            <a:lvl9pPr lvl="8" rtl="0">
              <a:lnSpc>
                <a:spcPct val="100000"/>
              </a:lnSpc>
              <a:spcBef>
                <a:spcPts val="0"/>
              </a:spcBef>
              <a:spcAft>
                <a:spcPts val="0"/>
              </a:spcAft>
              <a:buNone/>
              <a:defRPr>
                <a:latin typeface="Proxima Nova"/>
                <a:ea typeface="Proxima Nova"/>
                <a:cs typeface="Proxima Nova"/>
                <a:sym typeface="Proxima Nova"/>
              </a:defRPr>
            </a:lvl9pPr>
          </a:lstStyle>
          <a:p/>
        </p:txBody>
      </p:sp>
      <p:sp>
        <p:nvSpPr>
          <p:cNvPr id="106" name="Google Shape;106;p16"/>
          <p:cNvSpPr txBox="1"/>
          <p:nvPr>
            <p:ph type="title"/>
          </p:nvPr>
        </p:nvSpPr>
        <p:spPr>
          <a:xfrm>
            <a:off x="826650" y="297025"/>
            <a:ext cx="7490700" cy="988800"/>
          </a:xfrm>
          <a:prstGeom prst="rect">
            <a:avLst/>
          </a:prstGeom>
        </p:spPr>
        <p:txBody>
          <a:bodyPr anchorCtr="0" anchor="t" bIns="91425" lIns="91425" spcFirstLastPara="1" rIns="91425" wrap="square" tIns="91425"/>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2pPr>
            <a:lvl3pPr lvl="2"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3pPr>
            <a:lvl4pPr lvl="3"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4pPr>
            <a:lvl5pPr lvl="4"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5pPr>
            <a:lvl6pPr lvl="5"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6pPr>
            <a:lvl7pPr lvl="6"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7pPr>
            <a:lvl8pPr lvl="7"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8pPr>
            <a:lvl9pPr lvl="8"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ext top, logos bottom">
  <p:cSld name="CUSTOM_3_1_1">
    <p:bg>
      <p:bgPr>
        <a:blipFill>
          <a:blip r:embed="rId2">
            <a:alphaModFix/>
          </a:blip>
          <a:stretch>
            <a:fillRect/>
          </a:stretch>
        </a:blipFill>
      </p:bgPr>
    </p:bg>
    <p:spTree>
      <p:nvGrpSpPr>
        <p:cNvPr id="107" name="Shape 107"/>
        <p:cNvGrpSpPr/>
        <p:nvPr/>
      </p:nvGrpSpPr>
      <p:grpSpPr>
        <a:xfrm>
          <a:off x="0" y="0"/>
          <a:ext cx="0" cy="0"/>
          <a:chOff x="0" y="0"/>
          <a:chExt cx="0" cy="0"/>
        </a:xfrm>
      </p:grpSpPr>
      <p:sp>
        <p:nvSpPr>
          <p:cNvPr id="108" name="Google Shape;108;p17"/>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9" name="Google Shape;109;p17"/>
          <p:cNvSpPr txBox="1"/>
          <p:nvPr>
            <p:ph idx="1" type="subTitle"/>
          </p:nvPr>
        </p:nvSpPr>
        <p:spPr>
          <a:xfrm>
            <a:off x="826650" y="929775"/>
            <a:ext cx="7490700" cy="328800"/>
          </a:xfrm>
          <a:prstGeom prst="rect">
            <a:avLst/>
          </a:prstGeom>
        </p:spPr>
        <p:txBody>
          <a:bodyPr anchorCtr="0" anchor="t" bIns="91425" lIns="91425" spcFirstLastPara="1" rIns="91425" wrap="square" tIns="91425"/>
          <a:lstStyle>
            <a:lvl1pPr lvl="0"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p:txBody>
      </p:sp>
      <p:sp>
        <p:nvSpPr>
          <p:cNvPr id="110" name="Google Shape;110;p17"/>
          <p:cNvSpPr txBox="1"/>
          <p:nvPr>
            <p:ph type="title"/>
          </p:nvPr>
        </p:nvSpPr>
        <p:spPr>
          <a:xfrm>
            <a:off x="826650" y="297025"/>
            <a:ext cx="7490700" cy="988800"/>
          </a:xfrm>
          <a:prstGeom prst="rect">
            <a:avLst/>
          </a:prstGeom>
        </p:spPr>
        <p:txBody>
          <a:bodyPr anchorCtr="0" anchor="t" bIns="91425" lIns="91425" spcFirstLastPara="1" rIns="91425" wrap="square" tIns="91425"/>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2pPr>
            <a:lvl3pPr lvl="2"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3pPr>
            <a:lvl4pPr lvl="3"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4pPr>
            <a:lvl5pPr lvl="4"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5pPr>
            <a:lvl6pPr lvl="5"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6pPr>
            <a:lvl7pPr lvl="6"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7pPr>
            <a:lvl8pPr lvl="7"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8pPr>
            <a:lvl9pPr lvl="8"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logos top, text bottom">
  <p:cSld name="CUSTOM_3_1_1_1">
    <p:bg>
      <p:bgPr>
        <a:blipFill>
          <a:blip r:embed="rId2">
            <a:alphaModFix/>
          </a:blip>
          <a:stretch>
            <a:fillRect/>
          </a:stretch>
        </a:blipFill>
      </p:bgPr>
    </p:bg>
    <p:spTree>
      <p:nvGrpSpPr>
        <p:cNvPr id="111" name="Shape 111"/>
        <p:cNvGrpSpPr/>
        <p:nvPr/>
      </p:nvGrpSpPr>
      <p:grpSpPr>
        <a:xfrm>
          <a:off x="0" y="0"/>
          <a:ext cx="0" cy="0"/>
          <a:chOff x="0" y="0"/>
          <a:chExt cx="0" cy="0"/>
        </a:xfrm>
      </p:grpSpPr>
      <p:sp>
        <p:nvSpPr>
          <p:cNvPr id="112" name="Google Shape;112;p18"/>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lvl1pPr lvl="0" rtl="0">
              <a:buNone/>
              <a:defRPr>
                <a:latin typeface="Overpass"/>
                <a:ea typeface="Overpass"/>
                <a:cs typeface="Overpass"/>
                <a:sym typeface="Overpass"/>
              </a:defRPr>
            </a:lvl1pPr>
            <a:lvl2pPr lvl="1" rtl="0">
              <a:buNone/>
              <a:defRPr>
                <a:latin typeface="Overpass"/>
                <a:ea typeface="Overpass"/>
                <a:cs typeface="Overpass"/>
                <a:sym typeface="Overpass"/>
              </a:defRPr>
            </a:lvl2pPr>
            <a:lvl3pPr lvl="2" rtl="0">
              <a:buNone/>
              <a:defRPr>
                <a:latin typeface="Overpass"/>
                <a:ea typeface="Overpass"/>
                <a:cs typeface="Overpass"/>
                <a:sym typeface="Overpass"/>
              </a:defRPr>
            </a:lvl3pPr>
            <a:lvl4pPr lvl="3" rtl="0">
              <a:buNone/>
              <a:defRPr>
                <a:latin typeface="Overpass"/>
                <a:ea typeface="Overpass"/>
                <a:cs typeface="Overpass"/>
                <a:sym typeface="Overpass"/>
              </a:defRPr>
            </a:lvl4pPr>
            <a:lvl5pPr lvl="4" rtl="0">
              <a:buNone/>
              <a:defRPr>
                <a:latin typeface="Overpass"/>
                <a:ea typeface="Overpass"/>
                <a:cs typeface="Overpass"/>
                <a:sym typeface="Overpass"/>
              </a:defRPr>
            </a:lvl5pPr>
            <a:lvl6pPr lvl="5" rtl="0">
              <a:buNone/>
              <a:defRPr>
                <a:latin typeface="Overpass"/>
                <a:ea typeface="Overpass"/>
                <a:cs typeface="Overpass"/>
                <a:sym typeface="Overpass"/>
              </a:defRPr>
            </a:lvl6pPr>
            <a:lvl7pPr lvl="6" rtl="0">
              <a:buNone/>
              <a:defRPr>
                <a:latin typeface="Overpass"/>
                <a:ea typeface="Overpass"/>
                <a:cs typeface="Overpass"/>
                <a:sym typeface="Overpass"/>
              </a:defRPr>
            </a:lvl7pPr>
            <a:lvl8pPr lvl="7" rtl="0">
              <a:buNone/>
              <a:defRPr>
                <a:latin typeface="Overpass"/>
                <a:ea typeface="Overpass"/>
                <a:cs typeface="Overpass"/>
                <a:sym typeface="Overpass"/>
              </a:defRPr>
            </a:lvl8pPr>
            <a:lvl9pPr lvl="8" rtl="0">
              <a:buNone/>
              <a:defRPr>
                <a:latin typeface="Overpass"/>
                <a:ea typeface="Overpass"/>
                <a:cs typeface="Overpass"/>
                <a:sym typeface="Overpass"/>
              </a:defRPr>
            </a:lvl9pPr>
          </a:lstStyle>
          <a:p>
            <a:pPr indent="0" lvl="0" marL="0" rtl="0" algn="r">
              <a:spcBef>
                <a:spcPts val="0"/>
              </a:spcBef>
              <a:spcAft>
                <a:spcPts val="0"/>
              </a:spcAft>
              <a:buNone/>
            </a:pPr>
            <a:fld id="{00000000-1234-1234-1234-123412341234}" type="slidenum">
              <a:rPr lang="en"/>
              <a:t>‹#›</a:t>
            </a:fld>
            <a:endParaRPr/>
          </a:p>
        </p:txBody>
      </p:sp>
      <p:sp>
        <p:nvSpPr>
          <p:cNvPr id="113" name="Google Shape;113;p18"/>
          <p:cNvSpPr txBox="1"/>
          <p:nvPr>
            <p:ph idx="1" type="body"/>
          </p:nvPr>
        </p:nvSpPr>
        <p:spPr>
          <a:xfrm>
            <a:off x="826650" y="3738063"/>
            <a:ext cx="7490700" cy="715800"/>
          </a:xfrm>
          <a:prstGeom prst="rect">
            <a:avLst/>
          </a:prstGeom>
        </p:spPr>
        <p:txBody>
          <a:bodyPr anchorCtr="0" anchor="t" bIns="91425" lIns="91425" spcFirstLastPara="1" rIns="91425" wrap="square" tIns="91425"/>
          <a:lstStyle>
            <a:lvl1pPr indent="-317500" lvl="0" marL="457200" rtl="0" algn="ctr">
              <a:spcBef>
                <a:spcPts val="600"/>
              </a:spcBef>
              <a:spcAft>
                <a:spcPts val="0"/>
              </a:spcAft>
              <a:buSzPts val="1400"/>
              <a:buChar char="●"/>
              <a:defRPr sz="1400"/>
            </a:lvl1pPr>
            <a:lvl2pPr indent="-317500" lvl="1" marL="914400" rtl="0" algn="ctr">
              <a:spcBef>
                <a:spcPts val="480"/>
              </a:spcBef>
              <a:spcAft>
                <a:spcPts val="0"/>
              </a:spcAft>
              <a:buSzPts val="1400"/>
              <a:buChar char="○"/>
              <a:defRPr sz="1400"/>
            </a:lvl2pPr>
            <a:lvl3pPr indent="-317500" lvl="2" marL="1371600" rtl="0" algn="ctr">
              <a:spcBef>
                <a:spcPts val="480"/>
              </a:spcBef>
              <a:spcAft>
                <a:spcPts val="0"/>
              </a:spcAft>
              <a:buSzPts val="1400"/>
              <a:buChar char="■"/>
              <a:defRPr sz="1400"/>
            </a:lvl3pPr>
            <a:lvl4pPr indent="-317500" lvl="3" marL="1828800" rtl="0" algn="ctr">
              <a:spcBef>
                <a:spcPts val="360"/>
              </a:spcBef>
              <a:spcAft>
                <a:spcPts val="0"/>
              </a:spcAft>
              <a:buSzPts val="1400"/>
              <a:buChar char="●"/>
              <a:defRPr sz="1400"/>
            </a:lvl4pPr>
            <a:lvl5pPr indent="-317500" lvl="4" marL="2286000" rtl="0" algn="ctr">
              <a:spcBef>
                <a:spcPts val="360"/>
              </a:spcBef>
              <a:spcAft>
                <a:spcPts val="0"/>
              </a:spcAft>
              <a:buSzPts val="1400"/>
              <a:buChar char="○"/>
              <a:defRPr sz="1400"/>
            </a:lvl5pPr>
            <a:lvl6pPr indent="-317500" lvl="5" marL="2743200" rtl="0" algn="ctr">
              <a:spcBef>
                <a:spcPts val="360"/>
              </a:spcBef>
              <a:spcAft>
                <a:spcPts val="0"/>
              </a:spcAft>
              <a:buSzPts val="1400"/>
              <a:buChar char="■"/>
              <a:defRPr sz="1400"/>
            </a:lvl6pPr>
            <a:lvl7pPr indent="-317500" lvl="6" marL="3200400" rtl="0" algn="ctr">
              <a:spcBef>
                <a:spcPts val="360"/>
              </a:spcBef>
              <a:spcAft>
                <a:spcPts val="0"/>
              </a:spcAft>
              <a:buSzPts val="1400"/>
              <a:buChar char="●"/>
              <a:defRPr sz="1400"/>
            </a:lvl7pPr>
            <a:lvl8pPr indent="-317500" lvl="7" marL="3657600" rtl="0" algn="ctr">
              <a:spcBef>
                <a:spcPts val="360"/>
              </a:spcBef>
              <a:spcAft>
                <a:spcPts val="0"/>
              </a:spcAft>
              <a:buSzPts val="1400"/>
              <a:buChar char="○"/>
              <a:defRPr sz="1400"/>
            </a:lvl8pPr>
            <a:lvl9pPr indent="-317500" lvl="8" marL="4114800" rtl="0" algn="ctr">
              <a:spcBef>
                <a:spcPts val="360"/>
              </a:spcBef>
              <a:spcAft>
                <a:spcPts val="0"/>
              </a:spcAft>
              <a:buSzPts val="1400"/>
              <a:buChar char="■"/>
              <a:defRPr sz="1400"/>
            </a:lvl9pPr>
          </a:lstStyle>
          <a:p/>
        </p:txBody>
      </p:sp>
      <p:sp>
        <p:nvSpPr>
          <p:cNvPr id="114" name="Google Shape;114;p18"/>
          <p:cNvSpPr txBox="1"/>
          <p:nvPr>
            <p:ph idx="2" type="subTitle"/>
          </p:nvPr>
        </p:nvSpPr>
        <p:spPr>
          <a:xfrm>
            <a:off x="826650" y="929775"/>
            <a:ext cx="7490700" cy="328800"/>
          </a:xfrm>
          <a:prstGeom prst="rect">
            <a:avLst/>
          </a:prstGeom>
        </p:spPr>
        <p:txBody>
          <a:bodyPr anchorCtr="0" anchor="t" bIns="91425" lIns="91425" spcFirstLastPara="1" rIns="91425" wrap="square" tIns="91425"/>
          <a:lstStyle>
            <a:lvl1pPr lvl="0"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p:txBody>
      </p:sp>
      <p:sp>
        <p:nvSpPr>
          <p:cNvPr id="115" name="Google Shape;115;p18"/>
          <p:cNvSpPr txBox="1"/>
          <p:nvPr>
            <p:ph type="title"/>
          </p:nvPr>
        </p:nvSpPr>
        <p:spPr>
          <a:xfrm>
            <a:off x="826650" y="297025"/>
            <a:ext cx="7490700" cy="988800"/>
          </a:xfrm>
          <a:prstGeom prst="rect">
            <a:avLst/>
          </a:prstGeom>
        </p:spPr>
        <p:txBody>
          <a:bodyPr anchorCtr="0" anchor="t" bIns="91425" lIns="91425" spcFirstLastPara="1" rIns="91425" wrap="square" tIns="91425"/>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2pPr>
            <a:lvl3pPr lvl="2"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3pPr>
            <a:lvl4pPr lvl="3"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4pPr>
            <a:lvl5pPr lvl="4"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5pPr>
            <a:lvl6pPr lvl="5"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6pPr>
            <a:lvl7pPr lvl="6"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7pPr>
            <a:lvl8pPr lvl="7"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8pPr>
            <a:lvl9pPr lvl="8"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ext left, logos right">
  <p:cSld name="CUSTOM_3_1_1_1_1">
    <p:bg>
      <p:bgPr>
        <a:blipFill>
          <a:blip r:embed="rId2">
            <a:alphaModFix/>
          </a:blip>
          <a:stretch>
            <a:fillRect/>
          </a:stretch>
        </a:blipFill>
      </p:bgPr>
    </p:bg>
    <p:spTree>
      <p:nvGrpSpPr>
        <p:cNvPr id="116" name="Shape 116"/>
        <p:cNvGrpSpPr/>
        <p:nvPr/>
      </p:nvGrpSpPr>
      <p:grpSpPr>
        <a:xfrm>
          <a:off x="0" y="0"/>
          <a:ext cx="0" cy="0"/>
          <a:chOff x="0" y="0"/>
          <a:chExt cx="0" cy="0"/>
        </a:xfrm>
      </p:grpSpPr>
      <p:sp>
        <p:nvSpPr>
          <p:cNvPr id="117" name="Google Shape;117;p19"/>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18" name="Google Shape;118;p19"/>
          <p:cNvSpPr txBox="1"/>
          <p:nvPr>
            <p:ph idx="1" type="body"/>
          </p:nvPr>
        </p:nvSpPr>
        <p:spPr>
          <a:xfrm>
            <a:off x="826700" y="1625925"/>
            <a:ext cx="3585000" cy="2530500"/>
          </a:xfrm>
          <a:prstGeom prst="rect">
            <a:avLst/>
          </a:prstGeom>
        </p:spPr>
        <p:txBody>
          <a:bodyPr anchorCtr="0" anchor="t" bIns="91425" lIns="91425" spcFirstLastPara="1" rIns="91425" wrap="square" tIns="91425"/>
          <a:lstStyle>
            <a:lvl1pPr indent="-292100" lvl="0" marL="457200" rtl="0">
              <a:spcBef>
                <a:spcPts val="60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
        <p:nvSpPr>
          <p:cNvPr id="119" name="Google Shape;119;p19"/>
          <p:cNvSpPr txBox="1"/>
          <p:nvPr>
            <p:ph idx="2" type="subTitle"/>
          </p:nvPr>
        </p:nvSpPr>
        <p:spPr>
          <a:xfrm>
            <a:off x="826650" y="929775"/>
            <a:ext cx="7490700" cy="328800"/>
          </a:xfrm>
          <a:prstGeom prst="rect">
            <a:avLst/>
          </a:prstGeom>
        </p:spPr>
        <p:txBody>
          <a:bodyPr anchorCtr="0" anchor="t" bIns="91425" lIns="91425" spcFirstLastPara="1" rIns="91425" wrap="square" tIns="91425"/>
          <a:lstStyle>
            <a:lvl1pPr lvl="0"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p:txBody>
      </p:sp>
      <p:sp>
        <p:nvSpPr>
          <p:cNvPr id="120" name="Google Shape;120;p19"/>
          <p:cNvSpPr txBox="1"/>
          <p:nvPr>
            <p:ph type="title"/>
          </p:nvPr>
        </p:nvSpPr>
        <p:spPr>
          <a:xfrm>
            <a:off x="826650" y="297025"/>
            <a:ext cx="7490700" cy="988800"/>
          </a:xfrm>
          <a:prstGeom prst="rect">
            <a:avLst/>
          </a:prstGeom>
        </p:spPr>
        <p:txBody>
          <a:bodyPr anchorCtr="0" anchor="t" bIns="91425" lIns="91425" spcFirstLastPara="1" rIns="91425" wrap="square" tIns="91425"/>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2pPr>
            <a:lvl3pPr lvl="2"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3pPr>
            <a:lvl4pPr lvl="3"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4pPr>
            <a:lvl5pPr lvl="4"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5pPr>
            <a:lvl6pPr lvl="5"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6pPr>
            <a:lvl7pPr lvl="6"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7pPr>
            <a:lvl8pPr lvl="7"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8pPr>
            <a:lvl9pPr lvl="8"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logos left, text right">
  <p:cSld name="CUSTOM_3_1_1_1_1_1">
    <p:bg>
      <p:bgPr>
        <a:blipFill>
          <a:blip r:embed="rId2">
            <a:alphaModFix/>
          </a:blip>
          <a:stretch>
            <a:fillRect/>
          </a:stretch>
        </a:blipFill>
      </p:bgPr>
    </p:bg>
    <p:spTree>
      <p:nvGrpSpPr>
        <p:cNvPr id="121" name="Shape 121"/>
        <p:cNvGrpSpPr/>
        <p:nvPr/>
      </p:nvGrpSpPr>
      <p:grpSpPr>
        <a:xfrm>
          <a:off x="0" y="0"/>
          <a:ext cx="0" cy="0"/>
          <a:chOff x="0" y="0"/>
          <a:chExt cx="0" cy="0"/>
        </a:xfrm>
      </p:grpSpPr>
      <p:sp>
        <p:nvSpPr>
          <p:cNvPr id="122" name="Google Shape;122;p20"/>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23" name="Google Shape;123;p20"/>
          <p:cNvSpPr txBox="1"/>
          <p:nvPr>
            <p:ph idx="1" type="body"/>
          </p:nvPr>
        </p:nvSpPr>
        <p:spPr>
          <a:xfrm>
            <a:off x="4732350" y="1625925"/>
            <a:ext cx="3585000" cy="2536800"/>
          </a:xfrm>
          <a:prstGeom prst="rect">
            <a:avLst/>
          </a:prstGeom>
        </p:spPr>
        <p:txBody>
          <a:bodyPr anchorCtr="0" anchor="t" bIns="91425" lIns="91425" spcFirstLastPara="1" rIns="91425" wrap="square" tIns="91425"/>
          <a:lstStyle>
            <a:lvl1pPr indent="-292100" lvl="0" marL="457200" rtl="0">
              <a:spcBef>
                <a:spcPts val="60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
        <p:nvSpPr>
          <p:cNvPr id="124" name="Google Shape;124;p20"/>
          <p:cNvSpPr txBox="1"/>
          <p:nvPr>
            <p:ph idx="2" type="subTitle"/>
          </p:nvPr>
        </p:nvSpPr>
        <p:spPr>
          <a:xfrm>
            <a:off x="826650" y="929775"/>
            <a:ext cx="7490700" cy="328800"/>
          </a:xfrm>
          <a:prstGeom prst="rect">
            <a:avLst/>
          </a:prstGeom>
        </p:spPr>
        <p:txBody>
          <a:bodyPr anchorCtr="0" anchor="t" bIns="91425" lIns="91425" spcFirstLastPara="1" rIns="91425" wrap="square" tIns="91425"/>
          <a:lstStyle>
            <a:lvl1pPr lvl="0"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p:txBody>
      </p:sp>
      <p:sp>
        <p:nvSpPr>
          <p:cNvPr id="125" name="Google Shape;125;p20"/>
          <p:cNvSpPr txBox="1"/>
          <p:nvPr>
            <p:ph type="title"/>
          </p:nvPr>
        </p:nvSpPr>
        <p:spPr>
          <a:xfrm>
            <a:off x="826650" y="297025"/>
            <a:ext cx="7490700" cy="988800"/>
          </a:xfrm>
          <a:prstGeom prst="rect">
            <a:avLst/>
          </a:prstGeom>
        </p:spPr>
        <p:txBody>
          <a:bodyPr anchorCtr="0" anchor="t" bIns="91425" lIns="91425" spcFirstLastPara="1" rIns="91425" wrap="square" tIns="91425"/>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2pPr>
            <a:lvl3pPr lvl="2"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3pPr>
            <a:lvl4pPr lvl="3"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4pPr>
            <a:lvl5pPr lvl="4"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5pPr>
            <a:lvl6pPr lvl="5"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6pPr>
            <a:lvl7pPr lvl="6"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7pPr>
            <a:lvl8pPr lvl="7"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8pPr>
            <a:lvl9pPr lvl="8"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rofile left, text right">
  <p:cSld name="CUSTOM_3_1_1_1_1_1_1">
    <p:bg>
      <p:bgPr>
        <a:blipFill>
          <a:blip r:embed="rId2">
            <a:alphaModFix/>
          </a:blip>
          <a:stretch>
            <a:fillRect/>
          </a:stretch>
        </a:blipFill>
      </p:bgPr>
    </p:bg>
    <p:spTree>
      <p:nvGrpSpPr>
        <p:cNvPr id="126" name="Shape 126"/>
        <p:cNvGrpSpPr/>
        <p:nvPr/>
      </p:nvGrpSpPr>
      <p:grpSpPr>
        <a:xfrm>
          <a:off x="0" y="0"/>
          <a:ext cx="0" cy="0"/>
          <a:chOff x="0" y="0"/>
          <a:chExt cx="0" cy="0"/>
        </a:xfrm>
      </p:grpSpPr>
      <p:sp>
        <p:nvSpPr>
          <p:cNvPr id="127" name="Google Shape;127;p21"/>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28" name="Google Shape;128;p21"/>
          <p:cNvSpPr txBox="1"/>
          <p:nvPr>
            <p:ph idx="1" type="body"/>
          </p:nvPr>
        </p:nvSpPr>
        <p:spPr>
          <a:xfrm>
            <a:off x="4934725" y="2048925"/>
            <a:ext cx="3382500" cy="1955400"/>
          </a:xfrm>
          <a:prstGeom prst="rect">
            <a:avLst/>
          </a:prstGeom>
        </p:spPr>
        <p:txBody>
          <a:bodyPr anchorCtr="0" anchor="t" bIns="91425" lIns="91425" spcFirstLastPara="1" rIns="91425" wrap="square" tIns="91425"/>
          <a:lstStyle>
            <a:lvl1pPr indent="-304800" lvl="0" marL="457200" rtl="0">
              <a:spcBef>
                <a:spcPts val="60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29" name="Google Shape;129;p21"/>
          <p:cNvSpPr txBox="1"/>
          <p:nvPr>
            <p:ph idx="2" type="subTitle"/>
          </p:nvPr>
        </p:nvSpPr>
        <p:spPr>
          <a:xfrm>
            <a:off x="4943325" y="1834500"/>
            <a:ext cx="3382500" cy="328800"/>
          </a:xfrm>
          <a:prstGeom prst="rect">
            <a:avLst/>
          </a:prstGeom>
        </p:spPr>
        <p:txBody>
          <a:bodyPr anchorCtr="0" anchor="b" bIns="91425" lIns="91425" spcFirstLastPara="1" rIns="91425" wrap="square" tIns="91425"/>
          <a:lstStyle>
            <a:lvl1pPr lvl="0" rtl="0">
              <a:spcBef>
                <a:spcPts val="0"/>
              </a:spcBef>
              <a:spcAft>
                <a:spcPts val="0"/>
              </a:spcAft>
              <a:buNone/>
              <a:defRPr b="1"/>
            </a:lvl1pPr>
            <a:lvl2pPr lvl="1" rtl="0">
              <a:spcBef>
                <a:spcPts val="0"/>
              </a:spcBef>
              <a:spcAft>
                <a:spcPts val="0"/>
              </a:spcAft>
              <a:buNone/>
              <a:defRPr b="1"/>
            </a:lvl2pPr>
            <a:lvl3pPr lvl="2" rtl="0">
              <a:spcBef>
                <a:spcPts val="0"/>
              </a:spcBef>
              <a:spcAft>
                <a:spcPts val="0"/>
              </a:spcAft>
              <a:buNone/>
              <a:defRPr b="1"/>
            </a:lvl3pPr>
            <a:lvl4pPr lvl="3" rtl="0">
              <a:spcBef>
                <a:spcPts val="0"/>
              </a:spcBef>
              <a:spcAft>
                <a:spcPts val="0"/>
              </a:spcAft>
              <a:buNone/>
              <a:defRPr b="1"/>
            </a:lvl4pPr>
            <a:lvl5pPr lvl="4" rtl="0">
              <a:spcBef>
                <a:spcPts val="0"/>
              </a:spcBef>
              <a:spcAft>
                <a:spcPts val="0"/>
              </a:spcAft>
              <a:buNone/>
              <a:defRPr b="1"/>
            </a:lvl5pPr>
            <a:lvl6pPr lvl="5" rtl="0">
              <a:spcBef>
                <a:spcPts val="0"/>
              </a:spcBef>
              <a:spcAft>
                <a:spcPts val="0"/>
              </a:spcAft>
              <a:buNone/>
              <a:defRPr b="1"/>
            </a:lvl6pPr>
            <a:lvl7pPr lvl="6" rtl="0">
              <a:spcBef>
                <a:spcPts val="0"/>
              </a:spcBef>
              <a:spcAft>
                <a:spcPts val="0"/>
              </a:spcAft>
              <a:buNone/>
              <a:defRPr b="1"/>
            </a:lvl7pPr>
            <a:lvl8pPr lvl="7" rtl="0">
              <a:spcBef>
                <a:spcPts val="0"/>
              </a:spcBef>
              <a:spcAft>
                <a:spcPts val="0"/>
              </a:spcAft>
              <a:buNone/>
              <a:defRPr b="1"/>
            </a:lvl8pPr>
            <a:lvl9pPr lvl="8" rtl="0">
              <a:spcBef>
                <a:spcPts val="0"/>
              </a:spcBef>
              <a:spcAft>
                <a:spcPts val="0"/>
              </a:spcAft>
              <a:buNone/>
              <a:defRPr b="1"/>
            </a:lvl9pPr>
          </a:lstStyle>
          <a:p/>
        </p:txBody>
      </p:sp>
      <p:sp>
        <p:nvSpPr>
          <p:cNvPr id="130" name="Google Shape;130;p21"/>
          <p:cNvSpPr txBox="1"/>
          <p:nvPr>
            <p:ph idx="3" type="subTitle"/>
          </p:nvPr>
        </p:nvSpPr>
        <p:spPr>
          <a:xfrm>
            <a:off x="826650" y="2625314"/>
            <a:ext cx="3112800" cy="1328700"/>
          </a:xfrm>
          <a:prstGeom prst="rect">
            <a:avLst/>
          </a:prstGeom>
        </p:spPr>
        <p:txBody>
          <a:bodyPr anchorCtr="0" anchor="t" bIns="91425" lIns="91425" spcFirstLastPara="1" rIns="91425" wrap="square" tIns="91425"/>
          <a:lstStyle>
            <a:lvl1pPr lvl="0" rtl="0" algn="ctr">
              <a:spcBef>
                <a:spcPts val="0"/>
              </a:spcBef>
              <a:spcAft>
                <a:spcPts val="0"/>
              </a:spcAft>
              <a:buNone/>
              <a:defRPr b="1"/>
            </a:lvl1pPr>
            <a:lvl2pPr lvl="1" rtl="0">
              <a:spcBef>
                <a:spcPts val="600"/>
              </a:spcBef>
              <a:spcAft>
                <a:spcPts val="0"/>
              </a:spcAft>
              <a:buNone/>
              <a:defRPr b="1"/>
            </a:lvl2pPr>
            <a:lvl3pPr lvl="2" rtl="0">
              <a:spcBef>
                <a:spcPts val="600"/>
              </a:spcBef>
              <a:spcAft>
                <a:spcPts val="0"/>
              </a:spcAft>
              <a:buNone/>
              <a:defRPr b="1"/>
            </a:lvl3pPr>
            <a:lvl4pPr lvl="3" rtl="0">
              <a:spcBef>
                <a:spcPts val="600"/>
              </a:spcBef>
              <a:spcAft>
                <a:spcPts val="0"/>
              </a:spcAft>
              <a:buNone/>
              <a:defRPr b="1"/>
            </a:lvl4pPr>
            <a:lvl5pPr lvl="4" rtl="0">
              <a:spcBef>
                <a:spcPts val="600"/>
              </a:spcBef>
              <a:spcAft>
                <a:spcPts val="0"/>
              </a:spcAft>
              <a:buNone/>
              <a:defRPr b="1"/>
            </a:lvl5pPr>
            <a:lvl6pPr lvl="5" rtl="0">
              <a:spcBef>
                <a:spcPts val="600"/>
              </a:spcBef>
              <a:spcAft>
                <a:spcPts val="0"/>
              </a:spcAft>
              <a:buNone/>
              <a:defRPr b="1"/>
            </a:lvl6pPr>
            <a:lvl7pPr lvl="6" rtl="0">
              <a:spcBef>
                <a:spcPts val="600"/>
              </a:spcBef>
              <a:spcAft>
                <a:spcPts val="0"/>
              </a:spcAft>
              <a:buNone/>
              <a:defRPr b="1"/>
            </a:lvl7pPr>
            <a:lvl8pPr lvl="7" rtl="0">
              <a:spcBef>
                <a:spcPts val="600"/>
              </a:spcBef>
              <a:spcAft>
                <a:spcPts val="0"/>
              </a:spcAft>
              <a:buNone/>
              <a:defRPr b="1"/>
            </a:lvl8pPr>
            <a:lvl9pPr lvl="8" rtl="0">
              <a:spcBef>
                <a:spcPts val="600"/>
              </a:spcBef>
              <a:spcAft>
                <a:spcPts val="0"/>
              </a:spcAft>
              <a:buNone/>
              <a:defRPr b="1"/>
            </a:lvl9pPr>
          </a:lstStyle>
          <a:p/>
        </p:txBody>
      </p:sp>
      <p:sp>
        <p:nvSpPr>
          <p:cNvPr id="131" name="Google Shape;131;p21"/>
          <p:cNvSpPr txBox="1"/>
          <p:nvPr>
            <p:ph idx="4" type="subTitle"/>
          </p:nvPr>
        </p:nvSpPr>
        <p:spPr>
          <a:xfrm>
            <a:off x="826650" y="929775"/>
            <a:ext cx="7490700" cy="328800"/>
          </a:xfrm>
          <a:prstGeom prst="rect">
            <a:avLst/>
          </a:prstGeom>
        </p:spPr>
        <p:txBody>
          <a:bodyPr anchorCtr="0" anchor="t" bIns="91425" lIns="91425" spcFirstLastPara="1" rIns="91425" wrap="square" tIns="91425"/>
          <a:lstStyle>
            <a:lvl1pPr lvl="0"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p:txBody>
      </p:sp>
      <p:sp>
        <p:nvSpPr>
          <p:cNvPr id="132" name="Google Shape;132;p21"/>
          <p:cNvSpPr txBox="1"/>
          <p:nvPr>
            <p:ph type="title"/>
          </p:nvPr>
        </p:nvSpPr>
        <p:spPr>
          <a:xfrm>
            <a:off x="826650" y="297025"/>
            <a:ext cx="7490700" cy="988800"/>
          </a:xfrm>
          <a:prstGeom prst="rect">
            <a:avLst/>
          </a:prstGeom>
        </p:spPr>
        <p:txBody>
          <a:bodyPr anchorCtr="0" anchor="t" bIns="91425" lIns="91425" spcFirstLastPara="1" rIns="91425" wrap="square" tIns="91425"/>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2pPr>
            <a:lvl3pPr lvl="2"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3pPr>
            <a:lvl4pPr lvl="3"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4pPr>
            <a:lvl5pPr lvl="4"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5pPr>
            <a:lvl6pPr lvl="5"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6pPr>
            <a:lvl7pPr lvl="6"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7pPr>
            <a:lvl8pPr lvl="7"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8pPr>
            <a:lvl9pPr lvl="8"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ue" type="title">
  <p:cSld name="TITLE">
    <p:spTree>
      <p:nvGrpSpPr>
        <p:cNvPr id="136" name="Shape 136"/>
        <p:cNvGrpSpPr/>
        <p:nvPr/>
      </p:nvGrpSpPr>
      <p:grpSpPr>
        <a:xfrm>
          <a:off x="0" y="0"/>
          <a:ext cx="0" cy="0"/>
          <a:chOff x="0" y="0"/>
          <a:chExt cx="0" cy="0"/>
        </a:xfrm>
      </p:grpSpPr>
      <p:sp>
        <p:nvSpPr>
          <p:cNvPr id="137" name="Google Shape;137;p23"/>
          <p:cNvSpPr txBox="1"/>
          <p:nvPr>
            <p:ph type="title"/>
          </p:nvPr>
        </p:nvSpPr>
        <p:spPr>
          <a:xfrm>
            <a:off x="826650" y="1660725"/>
            <a:ext cx="7490700" cy="1822200"/>
          </a:xfrm>
          <a:prstGeom prst="rect">
            <a:avLst/>
          </a:prstGeom>
        </p:spPr>
        <p:txBody>
          <a:bodyPr anchorCtr="0" anchor="ctr" bIns="91425" lIns="91425" spcFirstLastPara="1" rIns="91425" wrap="square" tIns="91425"/>
          <a:lstStyle>
            <a:lvl1pPr lvl="0" rtl="0">
              <a:spcBef>
                <a:spcPts val="0"/>
              </a:spcBef>
              <a:spcAft>
                <a:spcPts val="0"/>
              </a:spcAft>
              <a:buNone/>
              <a:defRPr b="1"/>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ue structure">
  <p:cSld name="CUSTOM">
    <p:bg>
      <p:bgPr>
        <a:blipFill>
          <a:blip r:embed="rId2">
            <a:alphaModFix/>
          </a:blip>
          <a:stretch>
            <a:fillRect/>
          </a:stretch>
        </a:blipFill>
      </p:bgPr>
    </p:bg>
    <p:spTree>
      <p:nvGrpSpPr>
        <p:cNvPr id="138" name="Shape 138"/>
        <p:cNvGrpSpPr/>
        <p:nvPr/>
      </p:nvGrpSpPr>
      <p:grpSpPr>
        <a:xfrm>
          <a:off x="0" y="0"/>
          <a:ext cx="0" cy="0"/>
          <a:chOff x="0" y="0"/>
          <a:chExt cx="0" cy="0"/>
        </a:xfrm>
      </p:grpSpPr>
      <p:sp>
        <p:nvSpPr>
          <p:cNvPr id="139" name="Google Shape;139;p24"/>
          <p:cNvSpPr txBox="1"/>
          <p:nvPr>
            <p:ph type="title"/>
          </p:nvPr>
        </p:nvSpPr>
        <p:spPr>
          <a:xfrm>
            <a:off x="826650" y="1660725"/>
            <a:ext cx="7490700" cy="1822200"/>
          </a:xfrm>
          <a:prstGeom prst="rect">
            <a:avLst/>
          </a:prstGeom>
        </p:spPr>
        <p:txBody>
          <a:bodyPr anchorCtr="0" anchor="ctr" bIns="91425" lIns="91425" spcFirstLastPara="1" rIns="91425" wrap="square" tIns="91425"/>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ue nature">
  <p:cSld name="CUSTOM_1">
    <p:bg>
      <p:bgPr>
        <a:blipFill>
          <a:blip r:embed="rId2">
            <a:alphaModFix/>
          </a:blip>
          <a:stretch>
            <a:fillRect/>
          </a:stretch>
        </a:blipFill>
      </p:bgPr>
    </p:bg>
    <p:spTree>
      <p:nvGrpSpPr>
        <p:cNvPr id="140" name="Shape 140"/>
        <p:cNvGrpSpPr/>
        <p:nvPr/>
      </p:nvGrpSpPr>
      <p:grpSpPr>
        <a:xfrm>
          <a:off x="0" y="0"/>
          <a:ext cx="0" cy="0"/>
          <a:chOff x="0" y="0"/>
          <a:chExt cx="0" cy="0"/>
        </a:xfrm>
      </p:grpSpPr>
      <p:sp>
        <p:nvSpPr>
          <p:cNvPr id="141" name="Google Shape;141;p25"/>
          <p:cNvSpPr txBox="1"/>
          <p:nvPr>
            <p:ph type="title"/>
          </p:nvPr>
        </p:nvSpPr>
        <p:spPr>
          <a:xfrm>
            <a:off x="826650" y="1660725"/>
            <a:ext cx="7490700" cy="1822200"/>
          </a:xfrm>
          <a:prstGeom prst="rect">
            <a:avLst/>
          </a:prstGeom>
        </p:spPr>
        <p:txBody>
          <a:bodyPr anchorCtr="0" anchor="ctr" bIns="91425" lIns="91425" spcFirstLastPara="1" rIns="91425" wrap="square" tIns="91425"/>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d">
  <p:cSld name="CUSTOM_1_1">
    <p:bg>
      <p:bgPr>
        <a:blipFill>
          <a:blip r:embed="rId2">
            <a:alphaModFix/>
          </a:blip>
          <a:stretch>
            <a:fillRect/>
          </a:stretch>
        </a:blipFill>
      </p:bgPr>
    </p:bg>
    <p:spTree>
      <p:nvGrpSpPr>
        <p:cNvPr id="142" name="Shape 142"/>
        <p:cNvGrpSpPr/>
        <p:nvPr/>
      </p:nvGrpSpPr>
      <p:grpSpPr>
        <a:xfrm>
          <a:off x="0" y="0"/>
          <a:ext cx="0" cy="0"/>
          <a:chOff x="0" y="0"/>
          <a:chExt cx="0" cy="0"/>
        </a:xfrm>
      </p:grpSpPr>
      <p:sp>
        <p:nvSpPr>
          <p:cNvPr id="143" name="Google Shape;143;p26"/>
          <p:cNvSpPr txBox="1"/>
          <p:nvPr>
            <p:ph type="title"/>
          </p:nvPr>
        </p:nvSpPr>
        <p:spPr>
          <a:xfrm>
            <a:off x="826650" y="1660725"/>
            <a:ext cx="7490700" cy="1822200"/>
          </a:xfrm>
          <a:prstGeom prst="rect">
            <a:avLst/>
          </a:prstGeom>
        </p:spPr>
        <p:txBody>
          <a:bodyPr anchorCtr="0" anchor="ctr" bIns="91425" lIns="91425" spcFirstLastPara="1" rIns="91425" wrap="square" tIns="91425"/>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d structure">
  <p:cSld name="CUSTOM_1_1_1">
    <p:bg>
      <p:bgPr>
        <a:blipFill>
          <a:blip r:embed="rId2">
            <a:alphaModFix/>
          </a:blip>
          <a:stretch>
            <a:fillRect/>
          </a:stretch>
        </a:blipFill>
      </p:bgPr>
    </p:bg>
    <p:spTree>
      <p:nvGrpSpPr>
        <p:cNvPr id="144" name="Shape 144"/>
        <p:cNvGrpSpPr/>
        <p:nvPr/>
      </p:nvGrpSpPr>
      <p:grpSpPr>
        <a:xfrm>
          <a:off x="0" y="0"/>
          <a:ext cx="0" cy="0"/>
          <a:chOff x="0" y="0"/>
          <a:chExt cx="0" cy="0"/>
        </a:xfrm>
      </p:grpSpPr>
      <p:sp>
        <p:nvSpPr>
          <p:cNvPr id="145" name="Google Shape;145;p27"/>
          <p:cNvSpPr txBox="1"/>
          <p:nvPr>
            <p:ph type="title"/>
          </p:nvPr>
        </p:nvSpPr>
        <p:spPr>
          <a:xfrm>
            <a:off x="826650" y="1660725"/>
            <a:ext cx="7490700" cy="1822200"/>
          </a:xfrm>
          <a:prstGeom prst="rect">
            <a:avLst/>
          </a:prstGeom>
        </p:spPr>
        <p:txBody>
          <a:bodyPr anchorCtr="0" anchor="ctr" bIns="91425" lIns="91425" spcFirstLastPara="1" rIns="91425" wrap="square" tIns="91425"/>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d nature">
  <p:cSld name="CUSTOM_1_1_1_1">
    <p:bg>
      <p:bgPr>
        <a:blipFill>
          <a:blip r:embed="rId2">
            <a:alphaModFix/>
          </a:blip>
          <a:stretch>
            <a:fillRect/>
          </a:stretch>
        </a:blipFill>
      </p:bgPr>
    </p:bg>
    <p:spTree>
      <p:nvGrpSpPr>
        <p:cNvPr id="146" name="Shape 146"/>
        <p:cNvGrpSpPr/>
        <p:nvPr/>
      </p:nvGrpSpPr>
      <p:grpSpPr>
        <a:xfrm>
          <a:off x="0" y="0"/>
          <a:ext cx="0" cy="0"/>
          <a:chOff x="0" y="0"/>
          <a:chExt cx="0" cy="0"/>
        </a:xfrm>
      </p:grpSpPr>
      <p:sp>
        <p:nvSpPr>
          <p:cNvPr id="147" name="Google Shape;147;p28"/>
          <p:cNvSpPr txBox="1"/>
          <p:nvPr>
            <p:ph type="title"/>
          </p:nvPr>
        </p:nvSpPr>
        <p:spPr>
          <a:xfrm>
            <a:off x="826650" y="1660725"/>
            <a:ext cx="7490700" cy="1822200"/>
          </a:xfrm>
          <a:prstGeom prst="rect">
            <a:avLst/>
          </a:prstGeom>
        </p:spPr>
        <p:txBody>
          <a:bodyPr anchorCtr="0" anchor="ctr" bIns="91425" lIns="91425" spcFirstLastPara="1" rIns="91425" wrap="square" tIns="91425"/>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ue bridge 1">
  <p:cSld name="CUSTOM_1_1_1_1_1">
    <p:bg>
      <p:bgPr>
        <a:blipFill>
          <a:blip r:embed="rId2">
            <a:alphaModFix/>
          </a:blip>
          <a:stretch>
            <a:fillRect/>
          </a:stretch>
        </a:blipFill>
      </p:bgPr>
    </p:bg>
    <p:spTree>
      <p:nvGrpSpPr>
        <p:cNvPr id="148" name="Shape 148"/>
        <p:cNvGrpSpPr/>
        <p:nvPr/>
      </p:nvGrpSpPr>
      <p:grpSpPr>
        <a:xfrm>
          <a:off x="0" y="0"/>
          <a:ext cx="0" cy="0"/>
          <a:chOff x="0" y="0"/>
          <a:chExt cx="0" cy="0"/>
        </a:xfrm>
      </p:grpSpPr>
      <p:sp>
        <p:nvSpPr>
          <p:cNvPr id="149" name="Google Shape;149;p29"/>
          <p:cNvSpPr txBox="1"/>
          <p:nvPr>
            <p:ph type="title"/>
          </p:nvPr>
        </p:nvSpPr>
        <p:spPr>
          <a:xfrm>
            <a:off x="826650" y="1660725"/>
            <a:ext cx="7490700" cy="1822200"/>
          </a:xfrm>
          <a:prstGeom prst="rect">
            <a:avLst/>
          </a:prstGeom>
        </p:spPr>
        <p:txBody>
          <a:bodyPr anchorCtr="0" anchor="ctr" bIns="91425" lIns="91425" spcFirstLastPara="1" rIns="91425" wrap="square" tIns="91425"/>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ue bridge 2">
  <p:cSld name="CUSTOM_1_1_1_1_1_1">
    <p:bg>
      <p:bgPr>
        <a:blipFill>
          <a:blip r:embed="rId2">
            <a:alphaModFix/>
          </a:blip>
          <a:stretch>
            <a:fillRect/>
          </a:stretch>
        </a:blipFill>
      </p:bgPr>
    </p:bg>
    <p:spTree>
      <p:nvGrpSpPr>
        <p:cNvPr id="150" name="Shape 150"/>
        <p:cNvGrpSpPr/>
        <p:nvPr/>
      </p:nvGrpSpPr>
      <p:grpSpPr>
        <a:xfrm>
          <a:off x="0" y="0"/>
          <a:ext cx="0" cy="0"/>
          <a:chOff x="0" y="0"/>
          <a:chExt cx="0" cy="0"/>
        </a:xfrm>
      </p:grpSpPr>
      <p:sp>
        <p:nvSpPr>
          <p:cNvPr id="151" name="Google Shape;151;p30"/>
          <p:cNvSpPr txBox="1"/>
          <p:nvPr>
            <p:ph type="title"/>
          </p:nvPr>
        </p:nvSpPr>
        <p:spPr>
          <a:xfrm>
            <a:off x="826650" y="1660725"/>
            <a:ext cx="7490700" cy="1822200"/>
          </a:xfrm>
          <a:prstGeom prst="rect">
            <a:avLst/>
          </a:prstGeom>
        </p:spPr>
        <p:txBody>
          <a:bodyPr anchorCtr="0" anchor="ctr" bIns="91425" lIns="91425" spcFirstLastPara="1" rIns="91425" wrap="square" tIns="91425"/>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ue bridge 3">
  <p:cSld name="CUSTOM_1_1_1_1_1_1_1">
    <p:bg>
      <p:bgPr>
        <a:blipFill>
          <a:blip r:embed="rId2">
            <a:alphaModFix/>
          </a:blip>
          <a:stretch>
            <a:fillRect/>
          </a:stretch>
        </a:blipFill>
      </p:bgPr>
    </p:bg>
    <p:spTree>
      <p:nvGrpSpPr>
        <p:cNvPr id="152" name="Shape 152"/>
        <p:cNvGrpSpPr/>
        <p:nvPr/>
      </p:nvGrpSpPr>
      <p:grpSpPr>
        <a:xfrm>
          <a:off x="0" y="0"/>
          <a:ext cx="0" cy="0"/>
          <a:chOff x="0" y="0"/>
          <a:chExt cx="0" cy="0"/>
        </a:xfrm>
      </p:grpSpPr>
      <p:sp>
        <p:nvSpPr>
          <p:cNvPr id="153" name="Google Shape;153;p31"/>
          <p:cNvSpPr txBox="1"/>
          <p:nvPr>
            <p:ph type="title"/>
          </p:nvPr>
        </p:nvSpPr>
        <p:spPr>
          <a:xfrm>
            <a:off x="826650" y="1660725"/>
            <a:ext cx="7490700" cy="1822200"/>
          </a:xfrm>
          <a:prstGeom prst="rect">
            <a:avLst/>
          </a:prstGeom>
        </p:spPr>
        <p:txBody>
          <a:bodyPr anchorCtr="0" anchor="ctr" bIns="91425" lIns="91425" spcFirstLastPara="1" rIns="91425" wrap="square" tIns="91425"/>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d bridge 1">
  <p:cSld name="CUSTOM_1_1_1_1_1_1_1_1">
    <p:bg>
      <p:bgPr>
        <a:blipFill>
          <a:blip r:embed="rId2">
            <a:alphaModFix/>
          </a:blip>
          <a:stretch>
            <a:fillRect/>
          </a:stretch>
        </a:blipFill>
      </p:bgPr>
    </p:bg>
    <p:spTree>
      <p:nvGrpSpPr>
        <p:cNvPr id="154" name="Shape 154"/>
        <p:cNvGrpSpPr/>
        <p:nvPr/>
      </p:nvGrpSpPr>
      <p:grpSpPr>
        <a:xfrm>
          <a:off x="0" y="0"/>
          <a:ext cx="0" cy="0"/>
          <a:chOff x="0" y="0"/>
          <a:chExt cx="0" cy="0"/>
        </a:xfrm>
      </p:grpSpPr>
      <p:sp>
        <p:nvSpPr>
          <p:cNvPr id="155" name="Google Shape;155;p32"/>
          <p:cNvSpPr txBox="1"/>
          <p:nvPr>
            <p:ph type="title"/>
          </p:nvPr>
        </p:nvSpPr>
        <p:spPr>
          <a:xfrm>
            <a:off x="826650" y="1660725"/>
            <a:ext cx="7490700" cy="1822200"/>
          </a:xfrm>
          <a:prstGeom prst="rect">
            <a:avLst/>
          </a:prstGeom>
        </p:spPr>
        <p:txBody>
          <a:bodyPr anchorCtr="0" anchor="ctr" bIns="91425" lIns="91425" spcFirstLastPara="1" rIns="91425" wrap="square" tIns="91425"/>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d bridge 2">
  <p:cSld name="CUSTOM_1_1_1_1_1_1_1_1_1">
    <p:bg>
      <p:bgPr>
        <a:blipFill>
          <a:blip r:embed="rId2">
            <a:alphaModFix/>
          </a:blip>
          <a:stretch>
            <a:fillRect/>
          </a:stretch>
        </a:blipFill>
      </p:bgPr>
    </p:bg>
    <p:spTree>
      <p:nvGrpSpPr>
        <p:cNvPr id="156" name="Shape 156"/>
        <p:cNvGrpSpPr/>
        <p:nvPr/>
      </p:nvGrpSpPr>
      <p:grpSpPr>
        <a:xfrm>
          <a:off x="0" y="0"/>
          <a:ext cx="0" cy="0"/>
          <a:chOff x="0" y="0"/>
          <a:chExt cx="0" cy="0"/>
        </a:xfrm>
      </p:grpSpPr>
      <p:sp>
        <p:nvSpPr>
          <p:cNvPr id="157" name="Google Shape;157;p33"/>
          <p:cNvSpPr txBox="1"/>
          <p:nvPr>
            <p:ph type="title"/>
          </p:nvPr>
        </p:nvSpPr>
        <p:spPr>
          <a:xfrm>
            <a:off x="826650" y="1660725"/>
            <a:ext cx="7490700" cy="1822200"/>
          </a:xfrm>
          <a:prstGeom prst="rect">
            <a:avLst/>
          </a:prstGeom>
        </p:spPr>
        <p:txBody>
          <a:bodyPr anchorCtr="0" anchor="ctr" bIns="91425" lIns="91425" spcFirstLastPara="1" rIns="91425" wrap="square" tIns="91425"/>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d bridge 3">
  <p:cSld name="CUSTOM_1_1_1_1_1_1_1_1_1_1">
    <p:bg>
      <p:bgPr>
        <a:blipFill>
          <a:blip r:embed="rId2">
            <a:alphaModFix/>
          </a:blip>
          <a:stretch>
            <a:fillRect/>
          </a:stretch>
        </a:blipFill>
      </p:bgPr>
    </p:bg>
    <p:spTree>
      <p:nvGrpSpPr>
        <p:cNvPr id="158" name="Shape 158"/>
        <p:cNvGrpSpPr/>
        <p:nvPr/>
      </p:nvGrpSpPr>
      <p:grpSpPr>
        <a:xfrm>
          <a:off x="0" y="0"/>
          <a:ext cx="0" cy="0"/>
          <a:chOff x="0" y="0"/>
          <a:chExt cx="0" cy="0"/>
        </a:xfrm>
      </p:grpSpPr>
      <p:sp>
        <p:nvSpPr>
          <p:cNvPr id="159" name="Google Shape;159;p34"/>
          <p:cNvSpPr txBox="1"/>
          <p:nvPr>
            <p:ph type="title"/>
          </p:nvPr>
        </p:nvSpPr>
        <p:spPr>
          <a:xfrm>
            <a:off x="826650" y="1660725"/>
            <a:ext cx="7490700" cy="1822200"/>
          </a:xfrm>
          <a:prstGeom prst="rect">
            <a:avLst/>
          </a:prstGeom>
        </p:spPr>
        <p:txBody>
          <a:bodyPr anchorCtr="0" anchor="ctr" bIns="91425" lIns="91425" spcFirstLastPara="1" rIns="91425" wrap="square" tIns="91425"/>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4.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2.xml"/><Relationship Id="rId10" Type="http://schemas.openxmlformats.org/officeDocument/2006/relationships/slideLayout" Target="../slideLayouts/slideLayout11.xml"/><Relationship Id="rId13" Type="http://schemas.openxmlformats.org/officeDocument/2006/relationships/slideLayout" Target="../slideLayouts/slideLayout14.xml"/><Relationship Id="rId12" Type="http://schemas.openxmlformats.org/officeDocument/2006/relationships/slideLayout" Target="../slideLayouts/slideLayout13.xml"/><Relationship Id="rId1" Type="http://schemas.openxmlformats.org/officeDocument/2006/relationships/image" Target="../media/image14.png"/><Relationship Id="rId2" Type="http://schemas.openxmlformats.org/officeDocument/2006/relationships/image" Target="../media/image5.png"/><Relationship Id="rId3" Type="http://schemas.openxmlformats.org/officeDocument/2006/relationships/slideLayout" Target="../slideLayouts/slideLayout4.xml"/><Relationship Id="rId4" Type="http://schemas.openxmlformats.org/officeDocument/2006/relationships/slideLayout" Target="../slideLayouts/slideLayout5.xml"/><Relationship Id="rId9" Type="http://schemas.openxmlformats.org/officeDocument/2006/relationships/slideLayout" Target="../slideLayouts/slideLayout10.xml"/><Relationship Id="rId15" Type="http://schemas.openxmlformats.org/officeDocument/2006/relationships/slideLayout" Target="../slideLayouts/slideLayout16.xml"/><Relationship Id="rId14" Type="http://schemas.openxmlformats.org/officeDocument/2006/relationships/slideLayout" Target="../slideLayouts/slideLayout15.xml"/><Relationship Id="rId17" Type="http://schemas.openxmlformats.org/officeDocument/2006/relationships/slideLayout" Target="../slideLayouts/slideLayout18.xml"/><Relationship Id="rId16" Type="http://schemas.openxmlformats.org/officeDocument/2006/relationships/slideLayout" Target="../slideLayouts/slideLayout17.xml"/><Relationship Id="rId5" Type="http://schemas.openxmlformats.org/officeDocument/2006/relationships/slideLayout" Target="../slideLayouts/slideLayout6.xml"/><Relationship Id="rId19" Type="http://schemas.openxmlformats.org/officeDocument/2006/relationships/theme" Target="../theme/theme3.xml"/><Relationship Id="rId6" Type="http://schemas.openxmlformats.org/officeDocument/2006/relationships/slideLayout" Target="../slideLayouts/slideLayout7.xml"/><Relationship Id="rId18" Type="http://schemas.openxmlformats.org/officeDocument/2006/relationships/slideLayout" Target="../slideLayouts/slideLayout19.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8.xml"/><Relationship Id="rId10" Type="http://schemas.openxmlformats.org/officeDocument/2006/relationships/slideLayout" Target="../slideLayouts/slideLayout27.xml"/><Relationship Id="rId13" Type="http://schemas.openxmlformats.org/officeDocument/2006/relationships/slideLayout" Target="../slideLayouts/slideLayout30.xml"/><Relationship Id="rId12" Type="http://schemas.openxmlformats.org/officeDocument/2006/relationships/slideLayout" Target="../slideLayouts/slideLayout29.xml"/><Relationship Id="rId1" Type="http://schemas.openxmlformats.org/officeDocument/2006/relationships/image" Target="../media/image1.png"/><Relationship Id="rId2" Type="http://schemas.openxmlformats.org/officeDocument/2006/relationships/image" Target="../media/image3.png"/><Relationship Id="rId3" Type="http://schemas.openxmlformats.org/officeDocument/2006/relationships/slideLayout" Target="../slideLayouts/slideLayout20.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5" Type="http://schemas.openxmlformats.org/officeDocument/2006/relationships/theme" Target="../theme/theme4.xml"/><Relationship Id="rId14" Type="http://schemas.openxmlformats.org/officeDocument/2006/relationships/slideLayout" Target="../slideLayouts/slideLayout31.xml"/><Relationship Id="rId5" Type="http://schemas.openxmlformats.org/officeDocument/2006/relationships/slideLayout" Target="../slideLayouts/slideLayout22.xml"/><Relationship Id="rId6" Type="http://schemas.openxmlformats.org/officeDocument/2006/relationships/slideLayout" Target="../slideLayouts/slideLayout23.xml"/><Relationship Id="rId7" Type="http://schemas.openxmlformats.org/officeDocument/2006/relationships/slideLayout" Target="../slideLayouts/slideLayout24.xml"/><Relationship Id="rId8"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
    <p:bg>
      <p:bgPr>
        <a:blipFill>
          <a:blip r:embed="rId1">
            <a:alphaModFix/>
          </a:blip>
          <a:stretch>
            <a:fillRect/>
          </a:stretch>
        </a:blipFill>
      </p:bgPr>
    </p:bg>
    <p:spTree>
      <p:nvGrpSpPr>
        <p:cNvPr id="5" name="Shape 5"/>
        <p:cNvGrpSpPr/>
        <p:nvPr/>
      </p:nvGrpSpPr>
      <p:grpSpPr>
        <a:xfrm>
          <a:off x="0" y="0"/>
          <a:ext cx="0" cy="0"/>
          <a:chOff x="0" y="0"/>
          <a:chExt cx="0" cy="0"/>
        </a:xfrm>
      </p:grpSpPr>
      <p:pic>
        <p:nvPicPr>
          <p:cNvPr descr="logo_large.png" id="6" name="Google Shape;6;p1"/>
          <p:cNvPicPr preferRelativeResize="0"/>
          <p:nvPr/>
        </p:nvPicPr>
        <p:blipFill>
          <a:blip r:embed="rId2">
            <a:alphaModFix/>
          </a:blip>
          <a:stretch>
            <a:fillRect/>
          </a:stretch>
        </p:blipFill>
        <p:spPr>
          <a:xfrm>
            <a:off x="1342000" y="1505844"/>
            <a:ext cx="1455250" cy="47052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
    <p:bg>
      <p:bgPr>
        <a:blipFill>
          <a:blip r:embed="rId1">
            <a:alphaModFix/>
          </a:blip>
          <a:stretch>
            <a:fillRect/>
          </a:stretch>
        </a:blipFill>
      </p:bgPr>
    </p:bg>
    <p:spTree>
      <p:nvGrpSpPr>
        <p:cNvPr id="19" name="Shape 19"/>
        <p:cNvGrpSpPr/>
        <p:nvPr/>
      </p:nvGrpSpPr>
      <p:grpSpPr>
        <a:xfrm>
          <a:off x="0" y="0"/>
          <a:ext cx="0" cy="0"/>
          <a:chOff x="0" y="0"/>
          <a:chExt cx="0" cy="0"/>
        </a:xfrm>
      </p:grpSpPr>
      <p:sp>
        <p:nvSpPr>
          <p:cNvPr id="20" name="Google Shape;20;p5"/>
          <p:cNvSpPr txBox="1"/>
          <p:nvPr>
            <p:ph idx="1" type="body"/>
          </p:nvPr>
        </p:nvSpPr>
        <p:spPr>
          <a:xfrm>
            <a:off x="826650" y="1360219"/>
            <a:ext cx="7490700" cy="3062100"/>
          </a:xfrm>
          <a:prstGeom prst="rect">
            <a:avLst/>
          </a:prstGeom>
          <a:noFill/>
          <a:ln>
            <a:noFill/>
          </a:ln>
        </p:spPr>
        <p:txBody>
          <a:bodyPr anchorCtr="0" anchor="t" bIns="91425" lIns="91425" spcFirstLastPara="1" rIns="91425" wrap="square" tIns="91425"/>
          <a:lstStyle>
            <a:lvl1pPr indent="-317500" lvl="0" marL="457200" rtl="0">
              <a:lnSpc>
                <a:spcPct val="115000"/>
              </a:lnSpc>
              <a:spcBef>
                <a:spcPts val="600"/>
              </a:spcBef>
              <a:spcAft>
                <a:spcPts val="0"/>
              </a:spcAft>
              <a:buClr>
                <a:schemeClr val="dk1"/>
              </a:buClr>
              <a:buSzPts val="1400"/>
              <a:buFont typeface="Overpass"/>
              <a:buChar char="●"/>
              <a:defRPr>
                <a:solidFill>
                  <a:schemeClr val="dk1"/>
                </a:solidFill>
                <a:latin typeface="Overpass"/>
                <a:ea typeface="Overpass"/>
                <a:cs typeface="Overpass"/>
                <a:sym typeface="Overpass"/>
              </a:defRPr>
            </a:lvl1pPr>
            <a:lvl2pPr indent="-317500" lvl="1" marL="914400" rtl="0">
              <a:lnSpc>
                <a:spcPct val="115000"/>
              </a:lnSpc>
              <a:spcBef>
                <a:spcPts val="0"/>
              </a:spcBef>
              <a:spcAft>
                <a:spcPts val="0"/>
              </a:spcAft>
              <a:buClr>
                <a:schemeClr val="dk1"/>
              </a:buClr>
              <a:buSzPts val="1400"/>
              <a:buFont typeface="Overpass"/>
              <a:buChar char="○"/>
              <a:defRPr>
                <a:solidFill>
                  <a:schemeClr val="dk1"/>
                </a:solidFill>
                <a:latin typeface="Overpass"/>
                <a:ea typeface="Overpass"/>
                <a:cs typeface="Overpass"/>
                <a:sym typeface="Overpass"/>
              </a:defRPr>
            </a:lvl2pPr>
            <a:lvl3pPr indent="-317500" lvl="2" marL="1371600" rtl="0">
              <a:lnSpc>
                <a:spcPct val="115000"/>
              </a:lnSpc>
              <a:spcBef>
                <a:spcPts val="0"/>
              </a:spcBef>
              <a:spcAft>
                <a:spcPts val="0"/>
              </a:spcAft>
              <a:buClr>
                <a:schemeClr val="dk1"/>
              </a:buClr>
              <a:buSzPts val="1400"/>
              <a:buFont typeface="Overpass"/>
              <a:buChar char="■"/>
              <a:defRPr>
                <a:solidFill>
                  <a:schemeClr val="dk1"/>
                </a:solidFill>
                <a:latin typeface="Overpass"/>
                <a:ea typeface="Overpass"/>
                <a:cs typeface="Overpass"/>
                <a:sym typeface="Overpass"/>
              </a:defRPr>
            </a:lvl3pPr>
            <a:lvl4pPr indent="-317500" lvl="3" marL="1828800" rtl="0">
              <a:lnSpc>
                <a:spcPct val="115000"/>
              </a:lnSpc>
              <a:spcBef>
                <a:spcPts val="0"/>
              </a:spcBef>
              <a:spcAft>
                <a:spcPts val="0"/>
              </a:spcAft>
              <a:buClr>
                <a:schemeClr val="dk1"/>
              </a:buClr>
              <a:buSzPts val="1400"/>
              <a:buFont typeface="Overpass"/>
              <a:buChar char="●"/>
              <a:defRPr>
                <a:solidFill>
                  <a:schemeClr val="dk1"/>
                </a:solidFill>
                <a:latin typeface="Overpass"/>
                <a:ea typeface="Overpass"/>
                <a:cs typeface="Overpass"/>
                <a:sym typeface="Overpass"/>
              </a:defRPr>
            </a:lvl4pPr>
            <a:lvl5pPr indent="-317500" lvl="4" marL="2286000" rtl="0">
              <a:lnSpc>
                <a:spcPct val="115000"/>
              </a:lnSpc>
              <a:spcBef>
                <a:spcPts val="0"/>
              </a:spcBef>
              <a:spcAft>
                <a:spcPts val="0"/>
              </a:spcAft>
              <a:buClr>
                <a:schemeClr val="dk1"/>
              </a:buClr>
              <a:buSzPts val="1400"/>
              <a:buFont typeface="Overpass"/>
              <a:buChar char="○"/>
              <a:defRPr>
                <a:solidFill>
                  <a:schemeClr val="dk1"/>
                </a:solidFill>
                <a:latin typeface="Overpass"/>
                <a:ea typeface="Overpass"/>
                <a:cs typeface="Overpass"/>
                <a:sym typeface="Overpass"/>
              </a:defRPr>
            </a:lvl5pPr>
            <a:lvl6pPr indent="-317500" lvl="5" marL="2743200" rtl="0">
              <a:lnSpc>
                <a:spcPct val="115000"/>
              </a:lnSpc>
              <a:spcBef>
                <a:spcPts val="0"/>
              </a:spcBef>
              <a:spcAft>
                <a:spcPts val="0"/>
              </a:spcAft>
              <a:buClr>
                <a:schemeClr val="dk1"/>
              </a:buClr>
              <a:buSzPts val="1400"/>
              <a:buFont typeface="Overpass"/>
              <a:buChar char="■"/>
              <a:defRPr>
                <a:solidFill>
                  <a:schemeClr val="dk1"/>
                </a:solidFill>
                <a:latin typeface="Overpass"/>
                <a:ea typeface="Overpass"/>
                <a:cs typeface="Overpass"/>
                <a:sym typeface="Overpass"/>
              </a:defRPr>
            </a:lvl6pPr>
            <a:lvl7pPr indent="-317500" lvl="6" marL="3200400" rtl="0">
              <a:lnSpc>
                <a:spcPct val="115000"/>
              </a:lnSpc>
              <a:spcBef>
                <a:spcPts val="0"/>
              </a:spcBef>
              <a:spcAft>
                <a:spcPts val="0"/>
              </a:spcAft>
              <a:buClr>
                <a:schemeClr val="dk1"/>
              </a:buClr>
              <a:buSzPts val="1400"/>
              <a:buFont typeface="Overpass"/>
              <a:buChar char="●"/>
              <a:defRPr>
                <a:solidFill>
                  <a:schemeClr val="dk1"/>
                </a:solidFill>
                <a:latin typeface="Overpass"/>
                <a:ea typeface="Overpass"/>
                <a:cs typeface="Overpass"/>
                <a:sym typeface="Overpass"/>
              </a:defRPr>
            </a:lvl7pPr>
            <a:lvl8pPr indent="-317500" lvl="7" marL="3657600" rtl="0">
              <a:lnSpc>
                <a:spcPct val="115000"/>
              </a:lnSpc>
              <a:spcBef>
                <a:spcPts val="0"/>
              </a:spcBef>
              <a:spcAft>
                <a:spcPts val="0"/>
              </a:spcAft>
              <a:buClr>
                <a:schemeClr val="dk1"/>
              </a:buClr>
              <a:buSzPts val="1400"/>
              <a:buFont typeface="Overpass"/>
              <a:buChar char="○"/>
              <a:defRPr>
                <a:solidFill>
                  <a:schemeClr val="dk1"/>
                </a:solidFill>
                <a:latin typeface="Overpass"/>
                <a:ea typeface="Overpass"/>
                <a:cs typeface="Overpass"/>
                <a:sym typeface="Overpass"/>
              </a:defRPr>
            </a:lvl8pPr>
            <a:lvl9pPr indent="-317500" lvl="8" marL="4114800" rtl="0">
              <a:lnSpc>
                <a:spcPct val="115000"/>
              </a:lnSpc>
              <a:spcBef>
                <a:spcPts val="0"/>
              </a:spcBef>
              <a:spcAft>
                <a:spcPts val="0"/>
              </a:spcAft>
              <a:buClr>
                <a:schemeClr val="dk1"/>
              </a:buClr>
              <a:buSzPts val="1400"/>
              <a:buFont typeface="Overpass"/>
              <a:buChar char="■"/>
              <a:defRPr>
                <a:solidFill>
                  <a:schemeClr val="dk1"/>
                </a:solidFill>
                <a:latin typeface="Overpass"/>
                <a:ea typeface="Overpass"/>
                <a:cs typeface="Overpass"/>
                <a:sym typeface="Overpass"/>
              </a:defRPr>
            </a:lvl9pPr>
          </a:lstStyle>
          <a:p/>
        </p:txBody>
      </p:sp>
      <p:sp>
        <p:nvSpPr>
          <p:cNvPr id="21" name="Google Shape;21;p5"/>
          <p:cNvSpPr txBox="1"/>
          <p:nvPr>
            <p:ph idx="12" type="sldNum"/>
          </p:nvPr>
        </p:nvSpPr>
        <p:spPr>
          <a:xfrm>
            <a:off x="103328" y="4733944"/>
            <a:ext cx="360600" cy="393600"/>
          </a:xfrm>
          <a:prstGeom prst="rect">
            <a:avLst/>
          </a:prstGeom>
          <a:noFill/>
          <a:ln>
            <a:noFill/>
          </a:ln>
        </p:spPr>
        <p:txBody>
          <a:bodyPr anchorCtr="0" anchor="ctr" bIns="91425" lIns="91425" spcFirstLastPara="1" rIns="91425" wrap="square" tIns="91425">
            <a:noAutofit/>
          </a:bodyPr>
          <a:lstStyle>
            <a:lvl1pPr lvl="0" rtl="0" algn="r">
              <a:buNone/>
              <a:defRPr sz="800">
                <a:latin typeface="Proxima Nova"/>
                <a:ea typeface="Proxima Nova"/>
                <a:cs typeface="Proxima Nova"/>
                <a:sym typeface="Proxima Nova"/>
              </a:defRPr>
            </a:lvl1pPr>
            <a:lvl2pPr lvl="1" rtl="0" algn="r">
              <a:buNone/>
              <a:defRPr sz="800">
                <a:latin typeface="Proxima Nova"/>
                <a:ea typeface="Proxima Nova"/>
                <a:cs typeface="Proxima Nova"/>
                <a:sym typeface="Proxima Nova"/>
              </a:defRPr>
            </a:lvl2pPr>
            <a:lvl3pPr lvl="2" rtl="0" algn="r">
              <a:buNone/>
              <a:defRPr sz="800">
                <a:latin typeface="Proxima Nova"/>
                <a:ea typeface="Proxima Nova"/>
                <a:cs typeface="Proxima Nova"/>
                <a:sym typeface="Proxima Nova"/>
              </a:defRPr>
            </a:lvl3pPr>
            <a:lvl4pPr lvl="3" rtl="0" algn="r">
              <a:buNone/>
              <a:defRPr sz="800">
                <a:latin typeface="Proxima Nova"/>
                <a:ea typeface="Proxima Nova"/>
                <a:cs typeface="Proxima Nova"/>
                <a:sym typeface="Proxima Nova"/>
              </a:defRPr>
            </a:lvl4pPr>
            <a:lvl5pPr lvl="4" rtl="0" algn="r">
              <a:buNone/>
              <a:defRPr sz="800">
                <a:latin typeface="Proxima Nova"/>
                <a:ea typeface="Proxima Nova"/>
                <a:cs typeface="Proxima Nova"/>
                <a:sym typeface="Proxima Nova"/>
              </a:defRPr>
            </a:lvl5pPr>
            <a:lvl6pPr lvl="5" rtl="0" algn="r">
              <a:buNone/>
              <a:defRPr sz="800">
                <a:latin typeface="Proxima Nova"/>
                <a:ea typeface="Proxima Nova"/>
                <a:cs typeface="Proxima Nova"/>
                <a:sym typeface="Proxima Nova"/>
              </a:defRPr>
            </a:lvl6pPr>
            <a:lvl7pPr lvl="6" rtl="0" algn="r">
              <a:buNone/>
              <a:defRPr sz="800">
                <a:latin typeface="Proxima Nova"/>
                <a:ea typeface="Proxima Nova"/>
                <a:cs typeface="Proxima Nova"/>
                <a:sym typeface="Proxima Nova"/>
              </a:defRPr>
            </a:lvl7pPr>
            <a:lvl8pPr lvl="7" rtl="0" algn="r">
              <a:buNone/>
              <a:defRPr sz="800">
                <a:latin typeface="Proxima Nova"/>
                <a:ea typeface="Proxima Nova"/>
                <a:cs typeface="Proxima Nova"/>
                <a:sym typeface="Proxima Nova"/>
              </a:defRPr>
            </a:lvl8pPr>
            <a:lvl9pPr lvl="8" rtl="0" algn="r">
              <a:buNone/>
              <a:defRPr sz="800">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pic>
        <p:nvPicPr>
          <p:cNvPr descr="logo_interior_black.png" id="22" name="Google Shape;22;p5"/>
          <p:cNvPicPr preferRelativeResize="0"/>
          <p:nvPr/>
        </p:nvPicPr>
        <p:blipFill rotWithShape="1">
          <a:blip r:embed="rId2">
            <a:alphaModFix/>
          </a:blip>
          <a:srcRect b="386" l="0" r="0" t="396"/>
          <a:stretch/>
        </p:blipFill>
        <p:spPr>
          <a:xfrm>
            <a:off x="8327450" y="4819525"/>
            <a:ext cx="654674" cy="209000"/>
          </a:xfrm>
          <a:prstGeom prst="rect">
            <a:avLst/>
          </a:prstGeom>
          <a:noFill/>
          <a:ln>
            <a:noFill/>
          </a:ln>
        </p:spPr>
      </p:pic>
      <p:sp>
        <p:nvSpPr>
          <p:cNvPr id="23" name="Google Shape;23;p5"/>
          <p:cNvSpPr txBox="1"/>
          <p:nvPr>
            <p:ph type="title"/>
          </p:nvPr>
        </p:nvSpPr>
        <p:spPr>
          <a:xfrm>
            <a:off x="826650" y="297025"/>
            <a:ext cx="7490700" cy="988800"/>
          </a:xfrm>
          <a:prstGeom prst="rect">
            <a:avLst/>
          </a:prstGeom>
          <a:noFill/>
          <a:ln>
            <a:noFill/>
          </a:ln>
        </p:spPr>
        <p:txBody>
          <a:bodyPr anchorCtr="0" anchor="t" bIns="91425" lIns="91425" spcFirstLastPara="1" rIns="91425" wrap="square" tIns="91425"/>
          <a:lstStyle>
            <a:lvl1pPr lvl="0" rtl="0">
              <a:spcBef>
                <a:spcPts val="0"/>
              </a:spcBef>
              <a:spcAft>
                <a:spcPts val="0"/>
              </a:spcAft>
              <a:buClr>
                <a:schemeClr val="dk1"/>
              </a:buClr>
              <a:buSzPts val="2800"/>
              <a:buFont typeface="Overpass"/>
              <a:buNone/>
              <a:defRPr sz="2800">
                <a:solidFill>
                  <a:schemeClr val="dk1"/>
                </a:solidFill>
                <a:latin typeface="Overpass"/>
                <a:ea typeface="Overpass"/>
                <a:cs typeface="Overpass"/>
                <a:sym typeface="Overpass"/>
              </a:defRPr>
            </a:lvl1pPr>
            <a:lvl2pPr lvl="1"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p:txBody>
      </p:sp>
    </p:spTree>
  </p:cSld>
  <p:clrMap accent1="accent1" accent2="accent2" accent3="accent3" accent4="accent4" accent5="accent5" accent6="accent6" bg1="lt1" bg2="dk2" tx1="dk1" tx2="lt2" folHlink="folHlink" hlink="hlink"/>
  <p:sldLayoutIdLst>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
    <p:bg>
      <p:bgPr>
        <a:blipFill>
          <a:blip r:embed="rId1">
            <a:alphaModFix/>
          </a:blip>
          <a:stretch>
            <a:fillRect/>
          </a:stretch>
        </a:blipFill>
      </p:bgPr>
    </p:bg>
    <p:spTree>
      <p:nvGrpSpPr>
        <p:cNvPr id="133" name="Shape 133"/>
        <p:cNvGrpSpPr/>
        <p:nvPr/>
      </p:nvGrpSpPr>
      <p:grpSpPr>
        <a:xfrm>
          <a:off x="0" y="0"/>
          <a:ext cx="0" cy="0"/>
          <a:chOff x="0" y="0"/>
          <a:chExt cx="0" cy="0"/>
        </a:xfrm>
      </p:grpSpPr>
      <p:sp>
        <p:nvSpPr>
          <p:cNvPr id="134" name="Google Shape;134;p22"/>
          <p:cNvSpPr txBox="1"/>
          <p:nvPr>
            <p:ph type="title"/>
          </p:nvPr>
        </p:nvSpPr>
        <p:spPr>
          <a:xfrm>
            <a:off x="826650" y="1660725"/>
            <a:ext cx="7490700" cy="1822200"/>
          </a:xfrm>
          <a:prstGeom prst="rect">
            <a:avLst/>
          </a:prstGeom>
          <a:noFill/>
          <a:ln>
            <a:noFill/>
          </a:ln>
        </p:spPr>
        <p:txBody>
          <a:bodyPr anchorCtr="0" anchor="ctr" bIns="91425" lIns="91425" spcFirstLastPara="1" rIns="91425" wrap="square" tIns="91425"/>
          <a:lstStyle>
            <a:lvl1pPr lvl="0" rtl="0" algn="ctr">
              <a:spcBef>
                <a:spcPts val="0"/>
              </a:spcBef>
              <a:spcAft>
                <a:spcPts val="0"/>
              </a:spcAft>
              <a:buNone/>
              <a:defRPr b="1" sz="3200">
                <a:solidFill>
                  <a:schemeClr val="lt1"/>
                </a:solidFill>
                <a:latin typeface="Proxima Nova"/>
                <a:ea typeface="Proxima Nova"/>
                <a:cs typeface="Proxima Nova"/>
                <a:sym typeface="Proxima Nova"/>
              </a:defRPr>
            </a:lvl1pPr>
            <a:lvl2pPr lvl="1" rtl="0" algn="ctr">
              <a:spcBef>
                <a:spcPts val="0"/>
              </a:spcBef>
              <a:spcAft>
                <a:spcPts val="0"/>
              </a:spcAft>
              <a:buNone/>
              <a:defRPr b="1" sz="3200">
                <a:solidFill>
                  <a:schemeClr val="lt1"/>
                </a:solidFill>
                <a:latin typeface="Proxima Nova"/>
                <a:ea typeface="Proxima Nova"/>
                <a:cs typeface="Proxima Nova"/>
                <a:sym typeface="Proxima Nova"/>
              </a:defRPr>
            </a:lvl2pPr>
            <a:lvl3pPr lvl="2" rtl="0" algn="ctr">
              <a:spcBef>
                <a:spcPts val="0"/>
              </a:spcBef>
              <a:spcAft>
                <a:spcPts val="0"/>
              </a:spcAft>
              <a:buNone/>
              <a:defRPr b="1" sz="3200">
                <a:solidFill>
                  <a:schemeClr val="lt1"/>
                </a:solidFill>
                <a:latin typeface="Proxima Nova"/>
                <a:ea typeface="Proxima Nova"/>
                <a:cs typeface="Proxima Nova"/>
                <a:sym typeface="Proxima Nova"/>
              </a:defRPr>
            </a:lvl3pPr>
            <a:lvl4pPr lvl="3" rtl="0" algn="ctr">
              <a:spcBef>
                <a:spcPts val="0"/>
              </a:spcBef>
              <a:spcAft>
                <a:spcPts val="0"/>
              </a:spcAft>
              <a:buNone/>
              <a:defRPr b="1" sz="3200">
                <a:solidFill>
                  <a:schemeClr val="lt1"/>
                </a:solidFill>
                <a:latin typeface="Proxima Nova"/>
                <a:ea typeface="Proxima Nova"/>
                <a:cs typeface="Proxima Nova"/>
                <a:sym typeface="Proxima Nova"/>
              </a:defRPr>
            </a:lvl4pPr>
            <a:lvl5pPr lvl="4" rtl="0" algn="ctr">
              <a:spcBef>
                <a:spcPts val="0"/>
              </a:spcBef>
              <a:spcAft>
                <a:spcPts val="0"/>
              </a:spcAft>
              <a:buNone/>
              <a:defRPr b="1" sz="3200">
                <a:solidFill>
                  <a:schemeClr val="lt1"/>
                </a:solidFill>
                <a:latin typeface="Proxima Nova"/>
                <a:ea typeface="Proxima Nova"/>
                <a:cs typeface="Proxima Nova"/>
                <a:sym typeface="Proxima Nova"/>
              </a:defRPr>
            </a:lvl5pPr>
            <a:lvl6pPr lvl="5" rtl="0" algn="ctr">
              <a:spcBef>
                <a:spcPts val="0"/>
              </a:spcBef>
              <a:spcAft>
                <a:spcPts val="0"/>
              </a:spcAft>
              <a:buNone/>
              <a:defRPr b="1" sz="3200">
                <a:solidFill>
                  <a:schemeClr val="lt1"/>
                </a:solidFill>
                <a:latin typeface="Proxima Nova"/>
                <a:ea typeface="Proxima Nova"/>
                <a:cs typeface="Proxima Nova"/>
                <a:sym typeface="Proxima Nova"/>
              </a:defRPr>
            </a:lvl6pPr>
            <a:lvl7pPr lvl="6" rtl="0" algn="ctr">
              <a:spcBef>
                <a:spcPts val="0"/>
              </a:spcBef>
              <a:spcAft>
                <a:spcPts val="0"/>
              </a:spcAft>
              <a:buNone/>
              <a:defRPr b="1" sz="3200">
                <a:solidFill>
                  <a:schemeClr val="lt1"/>
                </a:solidFill>
                <a:latin typeface="Proxima Nova"/>
                <a:ea typeface="Proxima Nova"/>
                <a:cs typeface="Proxima Nova"/>
                <a:sym typeface="Proxima Nova"/>
              </a:defRPr>
            </a:lvl7pPr>
            <a:lvl8pPr lvl="7" rtl="0" algn="ctr">
              <a:spcBef>
                <a:spcPts val="0"/>
              </a:spcBef>
              <a:spcAft>
                <a:spcPts val="0"/>
              </a:spcAft>
              <a:buNone/>
              <a:defRPr b="1" sz="3200">
                <a:solidFill>
                  <a:schemeClr val="lt1"/>
                </a:solidFill>
                <a:latin typeface="Proxima Nova"/>
                <a:ea typeface="Proxima Nova"/>
                <a:cs typeface="Proxima Nova"/>
                <a:sym typeface="Proxima Nova"/>
              </a:defRPr>
            </a:lvl8pPr>
            <a:lvl9pPr lvl="8" rtl="0" algn="ctr">
              <a:spcBef>
                <a:spcPts val="0"/>
              </a:spcBef>
              <a:spcAft>
                <a:spcPts val="0"/>
              </a:spcAft>
              <a:buNone/>
              <a:defRPr b="1" sz="3200">
                <a:solidFill>
                  <a:schemeClr val="lt1"/>
                </a:solidFill>
                <a:latin typeface="Proxima Nova"/>
                <a:ea typeface="Proxima Nova"/>
                <a:cs typeface="Proxima Nova"/>
                <a:sym typeface="Proxima Nova"/>
              </a:defRPr>
            </a:lvl9pPr>
          </a:lstStyle>
          <a:p/>
        </p:txBody>
      </p:sp>
      <p:pic>
        <p:nvPicPr>
          <p:cNvPr descr="logo_interior_white.png" id="135" name="Google Shape;135;p22"/>
          <p:cNvPicPr preferRelativeResize="0"/>
          <p:nvPr/>
        </p:nvPicPr>
        <p:blipFill rotWithShape="1">
          <a:blip r:embed="rId2">
            <a:alphaModFix/>
          </a:blip>
          <a:srcRect b="386" l="0" r="0" t="396"/>
          <a:stretch/>
        </p:blipFill>
        <p:spPr>
          <a:xfrm>
            <a:off x="8327450" y="4819525"/>
            <a:ext cx="654674" cy="209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xml"/><Relationship Id="rId3" Type="http://schemas.openxmlformats.org/officeDocument/2006/relationships/image" Target="../media/image20.png"/><Relationship Id="rId4" Type="http://schemas.openxmlformats.org/officeDocument/2006/relationships/image" Target="../media/image2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1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 Id="rId3" Type="http://schemas.openxmlformats.org/officeDocument/2006/relationships/image" Target="../media/image26.png"/><Relationship Id="rId4" Type="http://schemas.openxmlformats.org/officeDocument/2006/relationships/image" Target="../media/image18.jpg"/><Relationship Id="rId5" Type="http://schemas.openxmlformats.org/officeDocument/2006/relationships/image" Target="../media/image13.png"/><Relationship Id="rId6"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xml"/><Relationship Id="rId3" Type="http://schemas.openxmlformats.org/officeDocument/2006/relationships/image" Target="../media/image20.png"/><Relationship Id="rId4" Type="http://schemas.openxmlformats.org/officeDocument/2006/relationships/image" Target="../media/image13.png"/><Relationship Id="rId5" Type="http://schemas.openxmlformats.org/officeDocument/2006/relationships/image" Target="../media/image24.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2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25.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25.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5.png"/><Relationship Id="rId4" Type="http://schemas.openxmlformats.org/officeDocument/2006/relationships/image" Target="../media/image13.png"/><Relationship Id="rId5"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3.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 Id="rId3" Type="http://schemas.openxmlformats.org/officeDocument/2006/relationships/image" Target="../media/image1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13.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13.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13.png"/><Relationship Id="rId4" Type="http://schemas.openxmlformats.org/officeDocument/2006/relationships/image" Target="../media/image23.png"/><Relationship Id="rId5" Type="http://schemas.openxmlformats.org/officeDocument/2006/relationships/image" Target="../media/image2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13.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13.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25.pn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1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 Id="rId3" Type="http://schemas.openxmlformats.org/officeDocument/2006/relationships/image" Target="../media/image1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3.xml"/><Relationship Id="rId3" Type="http://schemas.openxmlformats.org/officeDocument/2006/relationships/image" Target="../media/image20.png"/><Relationship Id="rId4" Type="http://schemas.openxmlformats.org/officeDocument/2006/relationships/image" Target="../media/image28.png"/><Relationship Id="rId5" Type="http://schemas.openxmlformats.org/officeDocument/2006/relationships/image" Target="../media/image26.png"/><Relationship Id="rId6" Type="http://schemas.openxmlformats.org/officeDocument/2006/relationships/image" Target="../media/image16.png"/></Relationships>
</file>

<file path=ppt/slides/_rels/slide34.xml.rels><?xml version="1.0" encoding="UTF-8" standalone="yes"?><Relationships xmlns="http://schemas.openxmlformats.org/package/2006/relationships"><Relationship Id="rId11" Type="http://schemas.openxmlformats.org/officeDocument/2006/relationships/hyperlink" Target="https://cloud.google.com/blog/products/gcp/kubernetes-best-practices-resource-requests-and-limits" TargetMode="External"/><Relationship Id="rId10" Type="http://schemas.openxmlformats.org/officeDocument/2006/relationships/hyperlink" Target="https://blog.openshift.com/full-cluster-part-2-protecting-nodes/" TargetMode="External"/><Relationship Id="rId13" Type="http://schemas.openxmlformats.org/officeDocument/2006/relationships/hyperlink" Target="https://dzone.com/articles/kubernetes-resource-usage-how-do-you-manage-and-mo" TargetMode="External"/><Relationship Id="rId12" Type="http://schemas.openxmlformats.org/officeDocument/2006/relationships/hyperlink" Target="https://cloud.google.com/blog/products/gcp/kubernetes-best-practices-resource-requests-and-limits" TargetMode="External"/><Relationship Id="rId1" Type="http://schemas.openxmlformats.org/officeDocument/2006/relationships/slideLayout" Target="../slideLayouts/slideLayout21.xml"/><Relationship Id="rId2" Type="http://schemas.openxmlformats.org/officeDocument/2006/relationships/notesSlide" Target="../notesSlides/notesSlide34.xml"/><Relationship Id="rId3" Type="http://schemas.openxmlformats.org/officeDocument/2006/relationships/image" Target="../media/image20.png"/><Relationship Id="rId4" Type="http://schemas.openxmlformats.org/officeDocument/2006/relationships/image" Target="../media/image28.png"/><Relationship Id="rId9" Type="http://schemas.openxmlformats.org/officeDocument/2006/relationships/hyperlink" Target="https://blog.openshift.com/full-cluster-part-2-protecting-nodes/" TargetMode="External"/><Relationship Id="rId14" Type="http://schemas.openxmlformats.org/officeDocument/2006/relationships/hyperlink" Target="https://docs.openshift.com/container-platform/3.11/scaling_performance/optimizing_storage.html#comparing-overlay-graph-drivers" TargetMode="External"/><Relationship Id="rId5" Type="http://schemas.openxmlformats.org/officeDocument/2006/relationships/hyperlink" Target="https://kubernetes.io/docs/setup/cluster-large/" TargetMode="External"/><Relationship Id="rId6" Type="http://schemas.openxmlformats.org/officeDocument/2006/relationships/hyperlink" Target="https://kubernetes.io/docs/setup/cluster-large/" TargetMode="External"/><Relationship Id="rId7" Type="http://schemas.openxmlformats.org/officeDocument/2006/relationships/hyperlink" Target="https://kubernetes.io/docs/tasks/administer-cluster/reserve-compute-resources/" TargetMode="External"/><Relationship Id="rId8" Type="http://schemas.openxmlformats.org/officeDocument/2006/relationships/hyperlink" Target="https://kubernetes.io/docs/tasks/administer-cluster/reserve-compute-resource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63" name="Shape 163"/>
        <p:cNvGrpSpPr/>
        <p:nvPr/>
      </p:nvGrpSpPr>
      <p:grpSpPr>
        <a:xfrm>
          <a:off x="0" y="0"/>
          <a:ext cx="0" cy="0"/>
          <a:chOff x="0" y="0"/>
          <a:chExt cx="0" cy="0"/>
        </a:xfrm>
      </p:grpSpPr>
      <p:sp>
        <p:nvSpPr>
          <p:cNvPr id="164" name="Google Shape;164;p35"/>
          <p:cNvSpPr txBox="1"/>
          <p:nvPr>
            <p:ph type="title"/>
          </p:nvPr>
        </p:nvSpPr>
        <p:spPr>
          <a:xfrm>
            <a:off x="604825" y="884350"/>
            <a:ext cx="7490700" cy="1822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t>POR QUE ESSE CONTAINER </a:t>
            </a:r>
            <a:endParaRPr sz="3600"/>
          </a:p>
          <a:p>
            <a:pPr indent="0" lvl="0" marL="0" rtl="0" algn="ctr">
              <a:spcBef>
                <a:spcPts val="0"/>
              </a:spcBef>
              <a:spcAft>
                <a:spcPts val="0"/>
              </a:spcAft>
              <a:buNone/>
            </a:pPr>
            <a:r>
              <a:rPr lang="en" sz="3600"/>
              <a:t>NÃO RODA?</a:t>
            </a:r>
            <a:endParaRPr sz="3600"/>
          </a:p>
        </p:txBody>
      </p:sp>
      <p:pic>
        <p:nvPicPr>
          <p:cNvPr id="165" name="Google Shape;165;p35"/>
          <p:cNvPicPr preferRelativeResize="0"/>
          <p:nvPr/>
        </p:nvPicPr>
        <p:blipFill>
          <a:blip r:embed="rId4">
            <a:alphaModFix/>
          </a:blip>
          <a:stretch>
            <a:fillRect/>
          </a:stretch>
        </p:blipFill>
        <p:spPr>
          <a:xfrm>
            <a:off x="0" y="2884250"/>
            <a:ext cx="5095350" cy="2259250"/>
          </a:xfrm>
          <a:prstGeom prst="rect">
            <a:avLst/>
          </a:prstGeom>
          <a:noFill/>
          <a:ln>
            <a:noFill/>
          </a:ln>
        </p:spPr>
      </p:pic>
      <p:sp>
        <p:nvSpPr>
          <p:cNvPr id="166" name="Google Shape;166;p35"/>
          <p:cNvSpPr txBox="1"/>
          <p:nvPr/>
        </p:nvSpPr>
        <p:spPr>
          <a:xfrm>
            <a:off x="322575" y="263425"/>
            <a:ext cx="4450200" cy="81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FFFFFF"/>
                </a:solidFill>
              </a:rPr>
              <a:t>TRILHA CONTAINERS</a:t>
            </a:r>
            <a:endParaRPr b="1" sz="2400">
              <a:solidFill>
                <a:srgbClr val="FFFFFF"/>
              </a:solidFill>
            </a:endParaRPr>
          </a:p>
        </p:txBody>
      </p:sp>
      <p:sp>
        <p:nvSpPr>
          <p:cNvPr id="167" name="Google Shape;167;p35"/>
          <p:cNvSpPr txBox="1"/>
          <p:nvPr/>
        </p:nvSpPr>
        <p:spPr>
          <a:xfrm>
            <a:off x="1358675" y="1116950"/>
            <a:ext cx="3784800" cy="42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000">
                <a:solidFill>
                  <a:srgbClr val="FFFFFF"/>
                </a:solidFill>
              </a:rPr>
              <a:t>WHY THIS CONTAINER DOES NOT RUN?</a:t>
            </a:r>
            <a:endParaRPr b="1" i="1" sz="1000">
              <a:solidFill>
                <a:srgbClr val="FFFFFF"/>
              </a:solidFill>
            </a:endParaRPr>
          </a:p>
        </p:txBody>
      </p:sp>
      <p:sp>
        <p:nvSpPr>
          <p:cNvPr id="168" name="Google Shape;168;p35"/>
          <p:cNvSpPr txBox="1"/>
          <p:nvPr/>
        </p:nvSpPr>
        <p:spPr>
          <a:xfrm>
            <a:off x="5653150" y="1750550"/>
            <a:ext cx="3448500" cy="81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rgbClr val="FF9900"/>
                </a:solidFill>
              </a:rPr>
              <a:t>TOP</a:t>
            </a:r>
            <a:r>
              <a:rPr b="1" lang="en" sz="3000">
                <a:solidFill>
                  <a:srgbClr val="FF9900"/>
                </a:solidFill>
              </a:rPr>
              <a:t> 4</a:t>
            </a:r>
            <a:endParaRPr b="1" sz="3000">
              <a:solidFill>
                <a:srgbClr val="FF9900"/>
              </a:solidFill>
            </a:endParaRPr>
          </a:p>
        </p:txBody>
      </p:sp>
      <p:sp>
        <p:nvSpPr>
          <p:cNvPr id="169" name="Google Shape;169;p35"/>
          <p:cNvSpPr txBox="1"/>
          <p:nvPr>
            <p:ph type="title"/>
          </p:nvPr>
        </p:nvSpPr>
        <p:spPr>
          <a:xfrm>
            <a:off x="4551125" y="3902700"/>
            <a:ext cx="4710000" cy="93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400"/>
              <a:t>HÉVELLYN GOMES</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pic>
        <p:nvPicPr>
          <p:cNvPr id="174" name="Google Shape;174;p36"/>
          <p:cNvPicPr preferRelativeResize="0"/>
          <p:nvPr/>
        </p:nvPicPr>
        <p:blipFill>
          <a:blip r:embed="rId3">
            <a:alphaModFix/>
          </a:blip>
          <a:stretch>
            <a:fillRect/>
          </a:stretch>
        </p:blipFill>
        <p:spPr>
          <a:xfrm>
            <a:off x="8237275" y="107975"/>
            <a:ext cx="581000" cy="581000"/>
          </a:xfrm>
          <a:prstGeom prst="rect">
            <a:avLst/>
          </a:prstGeom>
          <a:noFill/>
          <a:ln>
            <a:noFill/>
          </a:ln>
        </p:spPr>
      </p:pic>
      <p:pic>
        <p:nvPicPr>
          <p:cNvPr id="175" name="Google Shape;175;p36"/>
          <p:cNvPicPr preferRelativeResize="0"/>
          <p:nvPr/>
        </p:nvPicPr>
        <p:blipFill>
          <a:blip r:embed="rId4">
            <a:alphaModFix/>
          </a:blip>
          <a:stretch>
            <a:fillRect/>
          </a:stretch>
        </p:blipFill>
        <p:spPr>
          <a:xfrm>
            <a:off x="2755600" y="152400"/>
            <a:ext cx="3632793" cy="48386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sp>
        <p:nvSpPr>
          <p:cNvPr id="180" name="Google Shape;180;p37"/>
          <p:cNvSpPr txBox="1"/>
          <p:nvPr>
            <p:ph type="title"/>
          </p:nvPr>
        </p:nvSpPr>
        <p:spPr>
          <a:xfrm>
            <a:off x="2974650" y="621550"/>
            <a:ext cx="5342700" cy="1442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HÉVELLYN GOMES</a:t>
            </a:r>
            <a:endParaRPr/>
          </a:p>
        </p:txBody>
      </p:sp>
      <p:sp>
        <p:nvSpPr>
          <p:cNvPr id="181" name="Google Shape;181;p37"/>
          <p:cNvSpPr txBox="1"/>
          <p:nvPr/>
        </p:nvSpPr>
        <p:spPr>
          <a:xfrm>
            <a:off x="4355325" y="2376363"/>
            <a:ext cx="43377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FFFF"/>
                </a:solidFill>
              </a:rPr>
              <a:t>/hevellyngomes</a:t>
            </a:r>
            <a:endParaRPr b="1" sz="1800">
              <a:solidFill>
                <a:srgbClr val="FFFFFF"/>
              </a:solidFill>
            </a:endParaRPr>
          </a:p>
        </p:txBody>
      </p:sp>
      <p:pic>
        <p:nvPicPr>
          <p:cNvPr id="182" name="Google Shape;182;p37"/>
          <p:cNvPicPr preferRelativeResize="0"/>
          <p:nvPr/>
        </p:nvPicPr>
        <p:blipFill>
          <a:blip r:embed="rId3">
            <a:alphaModFix/>
          </a:blip>
          <a:stretch>
            <a:fillRect/>
          </a:stretch>
        </p:blipFill>
        <p:spPr>
          <a:xfrm>
            <a:off x="3922375" y="2445813"/>
            <a:ext cx="367224" cy="367224"/>
          </a:xfrm>
          <a:prstGeom prst="rect">
            <a:avLst/>
          </a:prstGeom>
          <a:noFill/>
          <a:ln>
            <a:noFill/>
          </a:ln>
        </p:spPr>
      </p:pic>
      <p:pic>
        <p:nvPicPr>
          <p:cNvPr id="183" name="Google Shape;183;p37"/>
          <p:cNvPicPr preferRelativeResize="0"/>
          <p:nvPr/>
        </p:nvPicPr>
        <p:blipFill>
          <a:blip r:embed="rId4">
            <a:alphaModFix/>
          </a:blip>
          <a:stretch>
            <a:fillRect/>
          </a:stretch>
        </p:blipFill>
        <p:spPr>
          <a:xfrm rot="-5400000">
            <a:off x="1383311" y="980987"/>
            <a:ext cx="2143449" cy="2560424"/>
          </a:xfrm>
          <a:prstGeom prst="rect">
            <a:avLst/>
          </a:prstGeom>
          <a:noFill/>
          <a:ln>
            <a:noFill/>
          </a:ln>
        </p:spPr>
      </p:pic>
      <p:sp>
        <p:nvSpPr>
          <p:cNvPr id="184" name="Google Shape;184;p37"/>
          <p:cNvSpPr txBox="1"/>
          <p:nvPr>
            <p:ph idx="1" type="subTitle"/>
          </p:nvPr>
        </p:nvSpPr>
        <p:spPr>
          <a:xfrm>
            <a:off x="3846175" y="1296400"/>
            <a:ext cx="4572000" cy="12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1"/>
                </a:solidFill>
              </a:rPr>
              <a:t>Technical Support Engineer @ Red Hat</a:t>
            </a:r>
            <a:endParaRPr b="1" sz="1800">
              <a:solidFill>
                <a:schemeClr val="lt1"/>
              </a:solidFill>
            </a:endParaRPr>
          </a:p>
          <a:p>
            <a:pPr indent="0" lvl="0" marL="0" rtl="0" algn="l">
              <a:spcBef>
                <a:spcPts val="0"/>
              </a:spcBef>
              <a:spcAft>
                <a:spcPts val="0"/>
              </a:spcAft>
              <a:buNone/>
            </a:pPr>
            <a:r>
              <a:rPr b="1" lang="en" sz="1800">
                <a:solidFill>
                  <a:schemeClr val="lt1"/>
                </a:solidFill>
              </a:rPr>
              <a:t>Certified OpenShift specialist</a:t>
            </a:r>
            <a:endParaRPr b="1" sz="1800"/>
          </a:p>
        </p:txBody>
      </p:sp>
      <p:pic>
        <p:nvPicPr>
          <p:cNvPr id="185" name="Google Shape;185;p37"/>
          <p:cNvPicPr preferRelativeResize="0"/>
          <p:nvPr/>
        </p:nvPicPr>
        <p:blipFill>
          <a:blip r:embed="rId5">
            <a:alphaModFix/>
          </a:blip>
          <a:stretch>
            <a:fillRect/>
          </a:stretch>
        </p:blipFill>
        <p:spPr>
          <a:xfrm>
            <a:off x="8237275" y="107975"/>
            <a:ext cx="581000" cy="581000"/>
          </a:xfrm>
          <a:prstGeom prst="rect">
            <a:avLst/>
          </a:prstGeom>
          <a:noFill/>
          <a:ln>
            <a:noFill/>
          </a:ln>
        </p:spPr>
      </p:pic>
      <p:pic>
        <p:nvPicPr>
          <p:cNvPr id="186" name="Google Shape;186;p37"/>
          <p:cNvPicPr preferRelativeResize="0"/>
          <p:nvPr/>
        </p:nvPicPr>
        <p:blipFill>
          <a:blip r:embed="rId6">
            <a:alphaModFix/>
          </a:blip>
          <a:stretch>
            <a:fillRect/>
          </a:stretch>
        </p:blipFill>
        <p:spPr>
          <a:xfrm>
            <a:off x="3922375" y="2951925"/>
            <a:ext cx="367226" cy="367226"/>
          </a:xfrm>
          <a:prstGeom prst="rect">
            <a:avLst/>
          </a:prstGeom>
          <a:noFill/>
          <a:ln>
            <a:noFill/>
          </a:ln>
        </p:spPr>
      </p:pic>
      <p:sp>
        <p:nvSpPr>
          <p:cNvPr id="187" name="Google Shape;187;p37"/>
          <p:cNvSpPr txBox="1"/>
          <p:nvPr/>
        </p:nvSpPr>
        <p:spPr>
          <a:xfrm>
            <a:off x="4355325" y="2909763"/>
            <a:ext cx="43377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FFFF"/>
                </a:solidFill>
              </a:rPr>
              <a:t>hevellyn.nlg@gmail.com</a:t>
            </a:r>
            <a:endParaRPr b="1" sz="18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1" name="Shape 191"/>
        <p:cNvGrpSpPr/>
        <p:nvPr/>
      </p:nvGrpSpPr>
      <p:grpSpPr>
        <a:xfrm>
          <a:off x="0" y="0"/>
          <a:ext cx="0" cy="0"/>
          <a:chOff x="0" y="0"/>
          <a:chExt cx="0" cy="0"/>
        </a:xfrm>
      </p:grpSpPr>
      <p:pic>
        <p:nvPicPr>
          <p:cNvPr id="192" name="Google Shape;192;p38"/>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193" name="Google Shape;193;p38"/>
          <p:cNvSpPr txBox="1"/>
          <p:nvPr>
            <p:ph type="title"/>
          </p:nvPr>
        </p:nvSpPr>
        <p:spPr>
          <a:xfrm>
            <a:off x="3113700" y="343650"/>
            <a:ext cx="2916600" cy="1014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AGENDA</a:t>
            </a:r>
            <a:endParaRPr/>
          </a:p>
        </p:txBody>
      </p:sp>
      <p:sp>
        <p:nvSpPr>
          <p:cNvPr id="194" name="Google Shape;194;p38"/>
          <p:cNvSpPr txBox="1"/>
          <p:nvPr>
            <p:ph idx="1" type="body"/>
          </p:nvPr>
        </p:nvSpPr>
        <p:spPr>
          <a:xfrm>
            <a:off x="826650" y="1249350"/>
            <a:ext cx="7490700" cy="2644800"/>
          </a:xfrm>
          <a:prstGeom prst="rect">
            <a:avLst/>
          </a:prstGeom>
          <a:noFill/>
          <a:ln>
            <a:noFill/>
          </a:ln>
        </p:spPr>
        <p:txBody>
          <a:bodyPr anchorCtr="0" anchor="ctr" bIns="91425" lIns="91425" spcFirstLastPara="1" rIns="91425" wrap="square" tIns="91425">
            <a:noAutofit/>
          </a:bodyPr>
          <a:lstStyle/>
          <a:p>
            <a:pPr indent="-381000" lvl="0" marL="457200" rtl="0" algn="l">
              <a:spcBef>
                <a:spcPts val="0"/>
              </a:spcBef>
              <a:spcAft>
                <a:spcPts val="0"/>
              </a:spcAft>
              <a:buClr>
                <a:srgbClr val="FFFFFF"/>
              </a:buClr>
              <a:buSzPts val="2400"/>
              <a:buFont typeface="Overpass"/>
              <a:buChar char="●"/>
            </a:pPr>
            <a:r>
              <a:rPr lang="en" sz="2400">
                <a:solidFill>
                  <a:srgbClr val="FFFFFF"/>
                </a:solidFill>
                <a:latin typeface="Overpass"/>
                <a:ea typeface="Overpass"/>
                <a:cs typeface="Overpass"/>
                <a:sym typeface="Overpass"/>
              </a:rPr>
              <a:t>Why this container died?</a:t>
            </a:r>
            <a:endParaRPr sz="2400">
              <a:solidFill>
                <a:srgbClr val="FFFFFF"/>
              </a:solidFill>
              <a:latin typeface="Overpass"/>
              <a:ea typeface="Overpass"/>
              <a:cs typeface="Overpass"/>
              <a:sym typeface="Overpass"/>
            </a:endParaRPr>
          </a:p>
          <a:p>
            <a:pPr indent="-381000" lvl="0" marL="457200" rtl="0" algn="l">
              <a:spcBef>
                <a:spcPts val="0"/>
              </a:spcBef>
              <a:spcAft>
                <a:spcPts val="0"/>
              </a:spcAft>
              <a:buClr>
                <a:srgbClr val="FFFFFF"/>
              </a:buClr>
              <a:buSzPts val="2400"/>
              <a:buFont typeface="Overpass"/>
              <a:buChar char="●"/>
            </a:pPr>
            <a:r>
              <a:rPr lang="en" sz="2400">
                <a:solidFill>
                  <a:srgbClr val="FFFFFF"/>
                </a:solidFill>
                <a:latin typeface="Overpass"/>
                <a:ea typeface="Overpass"/>
                <a:cs typeface="Overpass"/>
                <a:sym typeface="Overpass"/>
              </a:rPr>
              <a:t>Why this container </a:t>
            </a:r>
            <a:r>
              <a:rPr b="1" lang="en" sz="2400">
                <a:solidFill>
                  <a:srgbClr val="FFFFFF"/>
                </a:solidFill>
                <a:latin typeface="Overpass"/>
                <a:ea typeface="Overpass"/>
                <a:cs typeface="Overpass"/>
                <a:sym typeface="Overpass"/>
              </a:rPr>
              <a:t>*did</a:t>
            </a:r>
            <a:r>
              <a:rPr lang="en" sz="2400">
                <a:solidFill>
                  <a:srgbClr val="FFFFFF"/>
                </a:solidFill>
                <a:latin typeface="Overpass"/>
                <a:ea typeface="Overpass"/>
                <a:cs typeface="Overpass"/>
                <a:sym typeface="Overpass"/>
              </a:rPr>
              <a:t> </a:t>
            </a:r>
            <a:r>
              <a:rPr b="1" lang="en" sz="2400">
                <a:solidFill>
                  <a:srgbClr val="FFFFFF"/>
                </a:solidFill>
                <a:latin typeface="Overpass"/>
                <a:ea typeface="Overpass"/>
                <a:cs typeface="Overpass"/>
                <a:sym typeface="Overpass"/>
              </a:rPr>
              <a:t>not*</a:t>
            </a:r>
            <a:r>
              <a:rPr lang="en" sz="2400">
                <a:solidFill>
                  <a:srgbClr val="FFFFFF"/>
                </a:solidFill>
                <a:latin typeface="Overpass"/>
                <a:ea typeface="Overpass"/>
                <a:cs typeface="Overpass"/>
                <a:sym typeface="Overpass"/>
              </a:rPr>
              <a:t> die?</a:t>
            </a:r>
            <a:endParaRPr sz="2400">
              <a:solidFill>
                <a:srgbClr val="FFFFFF"/>
              </a:solidFill>
              <a:latin typeface="Overpass"/>
              <a:ea typeface="Overpass"/>
              <a:cs typeface="Overpass"/>
              <a:sym typeface="Overpass"/>
            </a:endParaRPr>
          </a:p>
          <a:p>
            <a:pPr indent="-381000" lvl="0" marL="457200" rtl="0" algn="l">
              <a:spcBef>
                <a:spcPts val="0"/>
              </a:spcBef>
              <a:spcAft>
                <a:spcPts val="0"/>
              </a:spcAft>
              <a:buClr>
                <a:srgbClr val="FFFFFF"/>
              </a:buClr>
              <a:buSzPts val="2400"/>
              <a:buFont typeface="Overpass"/>
              <a:buChar char="●"/>
            </a:pPr>
            <a:r>
              <a:rPr lang="en" sz="2400">
                <a:solidFill>
                  <a:srgbClr val="FFFFFF"/>
                </a:solidFill>
                <a:latin typeface="Overpass"/>
                <a:ea typeface="Overpass"/>
                <a:cs typeface="Overpass"/>
                <a:sym typeface="Overpass"/>
              </a:rPr>
              <a:t>Why  is it so slow?</a:t>
            </a:r>
            <a:endParaRPr sz="2400">
              <a:solidFill>
                <a:srgbClr val="FFFFFF"/>
              </a:solidFill>
              <a:latin typeface="Overpass"/>
              <a:ea typeface="Overpass"/>
              <a:cs typeface="Overpass"/>
              <a:sym typeface="Overpass"/>
            </a:endParaRPr>
          </a:p>
          <a:p>
            <a:pPr indent="-381000" lvl="0" marL="457200" rtl="0" algn="l">
              <a:spcBef>
                <a:spcPts val="0"/>
              </a:spcBef>
              <a:spcAft>
                <a:spcPts val="0"/>
              </a:spcAft>
              <a:buClr>
                <a:srgbClr val="FFFFFF"/>
              </a:buClr>
              <a:buSzPts val="2400"/>
              <a:buFont typeface="Overpass"/>
              <a:buChar char="●"/>
            </a:pPr>
            <a:r>
              <a:rPr lang="en" sz="2400">
                <a:solidFill>
                  <a:srgbClr val="FFFFFF"/>
                </a:solidFill>
                <a:latin typeface="Overpass"/>
                <a:ea typeface="Overpass"/>
                <a:cs typeface="Overpass"/>
                <a:sym typeface="Overpass"/>
              </a:rPr>
              <a:t>Why so many storage issues?  </a:t>
            </a:r>
            <a:endParaRPr sz="2400">
              <a:solidFill>
                <a:srgbClr val="FFFFFF"/>
              </a:solidFill>
              <a:latin typeface="Overpass"/>
              <a:ea typeface="Overpass"/>
              <a:cs typeface="Overpass"/>
              <a:sym typeface="Overpass"/>
            </a:endParaRPr>
          </a:p>
          <a:p>
            <a:pPr indent="0" lvl="0" marL="457200" rtl="0" algn="l">
              <a:spcBef>
                <a:spcPts val="0"/>
              </a:spcBef>
              <a:spcAft>
                <a:spcPts val="0"/>
              </a:spcAft>
              <a:buNone/>
            </a:pPr>
            <a:r>
              <a:rPr lang="en" sz="2400">
                <a:solidFill>
                  <a:srgbClr val="FFFFFF"/>
                </a:solidFill>
                <a:latin typeface="Overpass"/>
                <a:ea typeface="Overpass"/>
                <a:cs typeface="Overpass"/>
                <a:sym typeface="Overpass"/>
              </a:rPr>
              <a:t>f</a:t>
            </a:r>
            <a:r>
              <a:rPr lang="en" sz="2400">
                <a:solidFill>
                  <a:srgbClr val="FFFFFF"/>
                </a:solidFill>
                <a:latin typeface="Overpass"/>
                <a:ea typeface="Overpass"/>
                <a:cs typeface="Overpass"/>
                <a:sym typeface="Overpass"/>
              </a:rPr>
              <a:t>eat. </a:t>
            </a:r>
            <a:r>
              <a:rPr lang="en" sz="2400">
                <a:solidFill>
                  <a:schemeClr val="lt1"/>
                </a:solidFill>
                <a:latin typeface="Overpass"/>
                <a:ea typeface="Overpass"/>
                <a:cs typeface="Overpass"/>
                <a:sym typeface="Overpass"/>
              </a:rPr>
              <a:t>DeviceMapper vs Overlayfs</a:t>
            </a:r>
            <a:endParaRPr sz="2400">
              <a:solidFill>
                <a:srgbClr val="FFFFFF"/>
              </a:solidFill>
              <a:latin typeface="Overpass"/>
              <a:ea typeface="Overpass"/>
              <a:cs typeface="Overpass"/>
              <a:sym typeface="Overpass"/>
            </a:endParaRPr>
          </a:p>
          <a:p>
            <a:pPr indent="0" lvl="0" marL="0" rtl="0" algn="l">
              <a:spcBef>
                <a:spcPts val="0"/>
              </a:spcBef>
              <a:spcAft>
                <a:spcPts val="0"/>
              </a:spcAft>
              <a:buNone/>
            </a:pPr>
            <a:r>
              <a:t/>
            </a:r>
            <a:endParaRPr sz="1800">
              <a:solidFill>
                <a:srgbClr val="FFFFFF"/>
              </a:solidFill>
              <a:latin typeface="Overpass"/>
              <a:ea typeface="Overpass"/>
              <a:cs typeface="Overpass"/>
              <a:sym typeface="Overpas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98" name="Shape 198"/>
        <p:cNvGrpSpPr/>
        <p:nvPr/>
      </p:nvGrpSpPr>
      <p:grpSpPr>
        <a:xfrm>
          <a:off x="0" y="0"/>
          <a:ext cx="0" cy="0"/>
          <a:chOff x="0" y="0"/>
          <a:chExt cx="0" cy="0"/>
        </a:xfrm>
      </p:grpSpPr>
      <p:sp>
        <p:nvSpPr>
          <p:cNvPr id="199" name="Google Shape;199;p39"/>
          <p:cNvSpPr txBox="1"/>
          <p:nvPr>
            <p:ph type="title"/>
          </p:nvPr>
        </p:nvSpPr>
        <p:spPr>
          <a:xfrm>
            <a:off x="381000" y="153775"/>
            <a:ext cx="7490700" cy="1822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t>POR QUE ESSE CONTAINER </a:t>
            </a:r>
            <a:endParaRPr sz="3600"/>
          </a:p>
          <a:p>
            <a:pPr indent="0" lvl="0" marL="0" rtl="0" algn="l">
              <a:spcBef>
                <a:spcPts val="0"/>
              </a:spcBef>
              <a:spcAft>
                <a:spcPts val="0"/>
              </a:spcAft>
              <a:buNone/>
            </a:pPr>
            <a:r>
              <a:rPr lang="en" sz="3600"/>
              <a:t>NÃO RODA?</a:t>
            </a:r>
            <a:endParaRPr sz="3600"/>
          </a:p>
        </p:txBody>
      </p:sp>
      <p:sp>
        <p:nvSpPr>
          <p:cNvPr id="200" name="Google Shape;200;p39"/>
          <p:cNvSpPr txBox="1"/>
          <p:nvPr/>
        </p:nvSpPr>
        <p:spPr>
          <a:xfrm>
            <a:off x="447900" y="383275"/>
            <a:ext cx="3784800" cy="42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000">
                <a:solidFill>
                  <a:srgbClr val="FFFFFF"/>
                </a:solidFill>
              </a:rPr>
              <a:t>WHY THIS CONTAINER DOES NOT RUN?</a:t>
            </a:r>
            <a:endParaRPr b="1" i="1" sz="1000">
              <a:solidFill>
                <a:srgbClr val="FFFFFF"/>
              </a:solidFill>
            </a:endParaRPr>
          </a:p>
        </p:txBody>
      </p:sp>
      <p:sp>
        <p:nvSpPr>
          <p:cNvPr id="201" name="Google Shape;201;p39"/>
          <p:cNvSpPr txBox="1"/>
          <p:nvPr/>
        </p:nvSpPr>
        <p:spPr>
          <a:xfrm>
            <a:off x="447900" y="1572375"/>
            <a:ext cx="1687200" cy="58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9900"/>
                </a:solidFill>
              </a:rPr>
              <a:t>TOP 4</a:t>
            </a:r>
            <a:endParaRPr b="1" sz="1800">
              <a:solidFill>
                <a:srgbClr val="FF9900"/>
              </a:solidFill>
            </a:endParaRPr>
          </a:p>
        </p:txBody>
      </p:sp>
      <p:pic>
        <p:nvPicPr>
          <p:cNvPr id="202" name="Google Shape;202;p39"/>
          <p:cNvPicPr preferRelativeResize="0"/>
          <p:nvPr/>
        </p:nvPicPr>
        <p:blipFill>
          <a:blip r:embed="rId4">
            <a:alphaModFix/>
          </a:blip>
          <a:stretch>
            <a:fillRect/>
          </a:stretch>
        </p:blipFill>
        <p:spPr>
          <a:xfrm>
            <a:off x="8237275" y="107975"/>
            <a:ext cx="581000" cy="581000"/>
          </a:xfrm>
          <a:prstGeom prst="rect">
            <a:avLst/>
          </a:prstGeom>
          <a:noFill/>
          <a:ln>
            <a:noFill/>
          </a:ln>
        </p:spPr>
      </p:pic>
      <p:pic>
        <p:nvPicPr>
          <p:cNvPr id="203" name="Google Shape;203;p39"/>
          <p:cNvPicPr preferRelativeResize="0"/>
          <p:nvPr/>
        </p:nvPicPr>
        <p:blipFill>
          <a:blip r:embed="rId5">
            <a:alphaModFix/>
          </a:blip>
          <a:stretch>
            <a:fillRect/>
          </a:stretch>
        </p:blipFill>
        <p:spPr>
          <a:xfrm>
            <a:off x="3182952" y="1036200"/>
            <a:ext cx="2778100" cy="34471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7" name="Shape 207"/>
        <p:cNvGrpSpPr/>
        <p:nvPr/>
      </p:nvGrpSpPr>
      <p:grpSpPr>
        <a:xfrm>
          <a:off x="0" y="0"/>
          <a:ext cx="0" cy="0"/>
          <a:chOff x="0" y="0"/>
          <a:chExt cx="0" cy="0"/>
        </a:xfrm>
      </p:grpSpPr>
      <p:pic>
        <p:nvPicPr>
          <p:cNvPr id="208" name="Google Shape;208;p40"/>
          <p:cNvPicPr preferRelativeResize="0"/>
          <p:nvPr/>
        </p:nvPicPr>
        <p:blipFill>
          <a:blip r:embed="rId3">
            <a:alphaModFix/>
          </a:blip>
          <a:stretch>
            <a:fillRect/>
          </a:stretch>
        </p:blipFill>
        <p:spPr>
          <a:xfrm>
            <a:off x="8237275" y="107975"/>
            <a:ext cx="581000" cy="581000"/>
          </a:xfrm>
          <a:prstGeom prst="rect">
            <a:avLst/>
          </a:prstGeom>
          <a:noFill/>
          <a:ln>
            <a:noFill/>
          </a:ln>
        </p:spPr>
      </p:pic>
      <p:pic>
        <p:nvPicPr>
          <p:cNvPr id="209" name="Google Shape;209;p40"/>
          <p:cNvPicPr preferRelativeResize="0"/>
          <p:nvPr/>
        </p:nvPicPr>
        <p:blipFill>
          <a:blip r:embed="rId4">
            <a:alphaModFix/>
          </a:blip>
          <a:stretch>
            <a:fillRect/>
          </a:stretch>
        </p:blipFill>
        <p:spPr>
          <a:xfrm>
            <a:off x="1216950" y="242875"/>
            <a:ext cx="6690096" cy="41189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sp>
        <p:nvSpPr>
          <p:cNvPr id="214" name="Google Shape;214;p41"/>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15" name="Google Shape;215;p41"/>
          <p:cNvPicPr preferRelativeResize="0"/>
          <p:nvPr/>
        </p:nvPicPr>
        <p:blipFill>
          <a:blip r:embed="rId3">
            <a:alphaModFix/>
          </a:blip>
          <a:stretch>
            <a:fillRect/>
          </a:stretch>
        </p:blipFill>
        <p:spPr>
          <a:xfrm>
            <a:off x="8237275" y="107975"/>
            <a:ext cx="581000" cy="581000"/>
          </a:xfrm>
          <a:prstGeom prst="rect">
            <a:avLst/>
          </a:prstGeom>
          <a:noFill/>
          <a:ln>
            <a:noFill/>
          </a:ln>
        </p:spPr>
      </p:pic>
      <p:pic>
        <p:nvPicPr>
          <p:cNvPr id="216" name="Google Shape;216;p41"/>
          <p:cNvPicPr preferRelativeResize="0"/>
          <p:nvPr/>
        </p:nvPicPr>
        <p:blipFill>
          <a:blip r:embed="rId4">
            <a:alphaModFix/>
          </a:blip>
          <a:stretch>
            <a:fillRect/>
          </a:stretch>
        </p:blipFill>
        <p:spPr>
          <a:xfrm>
            <a:off x="1216938" y="242875"/>
            <a:ext cx="6710120" cy="41189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pic>
        <p:nvPicPr>
          <p:cNvPr id="221" name="Google Shape;221;p42"/>
          <p:cNvPicPr preferRelativeResize="0"/>
          <p:nvPr/>
        </p:nvPicPr>
        <p:blipFill>
          <a:blip r:embed="rId3">
            <a:alphaModFix amt="48000"/>
          </a:blip>
          <a:stretch>
            <a:fillRect/>
          </a:stretch>
        </p:blipFill>
        <p:spPr>
          <a:xfrm>
            <a:off x="3698598" y="753800"/>
            <a:ext cx="5445400" cy="3811775"/>
          </a:xfrm>
          <a:prstGeom prst="rect">
            <a:avLst/>
          </a:prstGeom>
          <a:noFill/>
          <a:ln>
            <a:noFill/>
          </a:ln>
          <a:effectLst>
            <a:outerShdw blurRad="57150" rotWithShape="0" algn="bl" dir="5400000" dist="19050">
              <a:srgbClr val="000000">
                <a:alpha val="64999"/>
              </a:srgbClr>
            </a:outerShdw>
          </a:effectLst>
        </p:spPr>
      </p:pic>
      <p:sp>
        <p:nvSpPr>
          <p:cNvPr id="222" name="Google Shape;222;p42"/>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23" name="Google Shape;223;p42"/>
          <p:cNvSpPr txBox="1"/>
          <p:nvPr>
            <p:ph type="title"/>
          </p:nvPr>
        </p:nvSpPr>
        <p:spPr>
          <a:xfrm>
            <a:off x="826650" y="297025"/>
            <a:ext cx="5108100" cy="129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000000"/>
                </a:solidFill>
              </a:rPr>
              <a:t>WHY</a:t>
            </a:r>
            <a:r>
              <a:rPr b="1" lang="en" sz="3600"/>
              <a:t> THIS CONTAINER DIED?</a:t>
            </a:r>
            <a:endParaRPr b="1" sz="3600"/>
          </a:p>
        </p:txBody>
      </p:sp>
      <p:pic>
        <p:nvPicPr>
          <p:cNvPr id="224" name="Google Shape;224;p42"/>
          <p:cNvPicPr preferRelativeResize="0"/>
          <p:nvPr/>
        </p:nvPicPr>
        <p:blipFill>
          <a:blip r:embed="rId4">
            <a:alphaModFix/>
          </a:blip>
          <a:stretch>
            <a:fillRect/>
          </a:stretch>
        </p:blipFill>
        <p:spPr>
          <a:xfrm>
            <a:off x="8237275" y="107975"/>
            <a:ext cx="581000" cy="581000"/>
          </a:xfrm>
          <a:prstGeom prst="rect">
            <a:avLst/>
          </a:prstGeom>
          <a:noFill/>
          <a:ln>
            <a:noFill/>
          </a:ln>
        </p:spPr>
      </p:pic>
      <p:sp>
        <p:nvSpPr>
          <p:cNvPr id="225" name="Google Shape;225;p42"/>
          <p:cNvSpPr txBox="1"/>
          <p:nvPr/>
        </p:nvSpPr>
        <p:spPr>
          <a:xfrm>
            <a:off x="896450" y="1983925"/>
            <a:ext cx="7336200" cy="13083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Overpass"/>
              <a:buChar char="●"/>
            </a:pPr>
            <a:r>
              <a:rPr lang="en" sz="2400">
                <a:solidFill>
                  <a:schemeClr val="dk1"/>
                </a:solidFill>
                <a:latin typeface="Overpass"/>
                <a:ea typeface="Overpass"/>
                <a:cs typeface="Overpass"/>
                <a:sym typeface="Overpass"/>
              </a:rPr>
              <a:t>Troubleshooting</a:t>
            </a:r>
            <a:endParaRPr sz="2400">
              <a:latin typeface="Overpass"/>
              <a:ea typeface="Overpass"/>
              <a:cs typeface="Overpass"/>
              <a:sym typeface="Overpass"/>
            </a:endParaRPr>
          </a:p>
          <a:p>
            <a:pPr indent="-381000" lvl="0" marL="457200" rtl="0" algn="l">
              <a:spcBef>
                <a:spcPts val="0"/>
              </a:spcBef>
              <a:spcAft>
                <a:spcPts val="0"/>
              </a:spcAft>
              <a:buClr>
                <a:schemeClr val="dk1"/>
              </a:buClr>
              <a:buSzPts val="2400"/>
              <a:buFont typeface="Overpass"/>
              <a:buChar char="●"/>
            </a:pPr>
            <a:r>
              <a:rPr lang="en" sz="2400">
                <a:latin typeface="Overpass"/>
                <a:ea typeface="Overpass"/>
                <a:cs typeface="Overpass"/>
                <a:sym typeface="Overpass"/>
              </a:rPr>
              <a:t>What to do?</a:t>
            </a:r>
            <a:endParaRPr sz="2400">
              <a:latin typeface="Overpass"/>
              <a:ea typeface="Overpass"/>
              <a:cs typeface="Overpass"/>
              <a:sym typeface="Overpas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9" name="Shape 229"/>
        <p:cNvGrpSpPr/>
        <p:nvPr/>
      </p:nvGrpSpPr>
      <p:grpSpPr>
        <a:xfrm>
          <a:off x="0" y="0"/>
          <a:ext cx="0" cy="0"/>
          <a:chOff x="0" y="0"/>
          <a:chExt cx="0" cy="0"/>
        </a:xfrm>
      </p:grpSpPr>
      <p:sp>
        <p:nvSpPr>
          <p:cNvPr id="230" name="Google Shape;230;p43"/>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1" name="Google Shape;231;p43"/>
          <p:cNvSpPr txBox="1"/>
          <p:nvPr>
            <p:ph type="title"/>
          </p:nvPr>
        </p:nvSpPr>
        <p:spPr>
          <a:xfrm>
            <a:off x="826650" y="297025"/>
            <a:ext cx="7971600" cy="57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0000"/>
                </a:solidFill>
              </a:rPr>
              <a:t>WHY</a:t>
            </a:r>
            <a:r>
              <a:rPr b="1" lang="en"/>
              <a:t> THIS CONTAINER DIED?</a:t>
            </a:r>
            <a:endParaRPr b="1"/>
          </a:p>
        </p:txBody>
      </p:sp>
      <p:pic>
        <p:nvPicPr>
          <p:cNvPr id="232" name="Google Shape;232;p43"/>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233" name="Google Shape;233;p43"/>
          <p:cNvSpPr txBox="1"/>
          <p:nvPr/>
        </p:nvSpPr>
        <p:spPr>
          <a:xfrm>
            <a:off x="826650" y="797350"/>
            <a:ext cx="73422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Overpass"/>
                <a:ea typeface="Overpass"/>
                <a:cs typeface="Overpass"/>
                <a:sym typeface="Overpass"/>
              </a:rPr>
              <a:t>TROUBLESHOOTING STEPS</a:t>
            </a:r>
            <a:endParaRPr b="1" sz="2400">
              <a:latin typeface="Overpass"/>
              <a:ea typeface="Overpass"/>
              <a:cs typeface="Overpass"/>
              <a:sym typeface="Overpass"/>
            </a:endParaRPr>
          </a:p>
        </p:txBody>
      </p:sp>
      <p:sp>
        <p:nvSpPr>
          <p:cNvPr id="234" name="Google Shape;234;p43"/>
          <p:cNvSpPr txBox="1"/>
          <p:nvPr/>
        </p:nvSpPr>
        <p:spPr>
          <a:xfrm>
            <a:off x="903900" y="1492275"/>
            <a:ext cx="7336200" cy="3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 Docker events, container logs</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 Enable Debug </a:t>
            </a:r>
            <a:endParaRPr sz="1800"/>
          </a:p>
          <a:p>
            <a:pPr indent="0" lvl="0" marL="0" rtl="0" algn="l">
              <a:spcBef>
                <a:spcPts val="0"/>
              </a:spcBef>
              <a:spcAft>
                <a:spcPts val="0"/>
              </a:spcAft>
              <a:buNone/>
            </a:pPr>
            <a:r>
              <a:rPr lang="en" sz="1200"/>
              <a:t>/etc/docker/daemon.json</a:t>
            </a:r>
            <a:endParaRPr sz="1200"/>
          </a:p>
          <a:p>
            <a:pPr indent="0" lvl="0" marL="0" rtl="0" algn="l">
              <a:spcBef>
                <a:spcPts val="0"/>
              </a:spcBef>
              <a:spcAft>
                <a:spcPts val="0"/>
              </a:spcAft>
              <a:buNone/>
            </a:pPr>
            <a:r>
              <a:rPr lang="en" sz="1200"/>
              <a:t>{...</a:t>
            </a:r>
            <a:endParaRPr sz="1200"/>
          </a:p>
          <a:p>
            <a:pPr indent="0" lvl="0" marL="0" rtl="0" algn="l">
              <a:spcBef>
                <a:spcPts val="0"/>
              </a:spcBef>
              <a:spcAft>
                <a:spcPts val="0"/>
              </a:spcAft>
              <a:buNone/>
            </a:pPr>
            <a:r>
              <a:rPr lang="en" sz="1200"/>
              <a:t>"debug": true</a:t>
            </a:r>
            <a:endParaRPr sz="1200"/>
          </a:p>
          <a:p>
            <a:pPr indent="0" lvl="0" marL="0" rtl="0" algn="l">
              <a:spcBef>
                <a:spcPts val="0"/>
              </a:spcBef>
              <a:spcAft>
                <a:spcPts val="0"/>
              </a:spcAft>
              <a:buNone/>
            </a:pPr>
            <a:r>
              <a:rPr lang="en" sz="1200"/>
              <a:t>}</a:t>
            </a:r>
            <a:endParaRPr sz="1200"/>
          </a:p>
          <a:p>
            <a:pPr indent="0" lvl="0" marL="0" rtl="0" algn="l">
              <a:spcBef>
                <a:spcPts val="0"/>
              </a:spcBef>
              <a:spcAft>
                <a:spcPts val="0"/>
              </a:spcAft>
              <a:buNone/>
            </a:pPr>
            <a:r>
              <a:t/>
            </a:r>
            <a:endParaRPr sz="1800"/>
          </a:p>
          <a:p>
            <a:pPr indent="0" lvl="0" marL="0" rtl="0" algn="l">
              <a:spcBef>
                <a:spcPts val="0"/>
              </a:spcBef>
              <a:spcAft>
                <a:spcPts val="0"/>
              </a:spcAft>
              <a:buNone/>
            </a:pPr>
            <a:r>
              <a:rPr lang="en" sz="1600"/>
              <a:t># journalctl -u docker.service &gt; docker-logs.txt</a:t>
            </a:r>
            <a:endParaRPr sz="1600"/>
          </a:p>
          <a:p>
            <a:pPr indent="0" lvl="0" marL="0" rtl="0" algn="l">
              <a:spcBef>
                <a:spcPts val="0"/>
              </a:spcBef>
              <a:spcAft>
                <a:spcPts val="0"/>
              </a:spcAft>
              <a:buNone/>
            </a:pPr>
            <a:r>
              <a:rPr lang="en" sz="1600"/>
              <a:t># bzip2 dockerd.`pgrep -f dockerd`</a:t>
            </a:r>
            <a:endParaRPr sz="1600"/>
          </a:p>
          <a:p>
            <a:pPr indent="0" lvl="0" marL="0" rtl="0" algn="l">
              <a:spcBef>
                <a:spcPts val="0"/>
              </a:spcBef>
              <a:spcAft>
                <a:spcPts val="0"/>
              </a:spcAft>
              <a:buNone/>
            </a:pPr>
            <a:r>
              <a:rPr lang="en" sz="1600"/>
              <a:t># bzip2 containerd.`pgrep -f docker-containerd-current`</a:t>
            </a:r>
            <a:endParaRPr sz="16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Clr>
                <a:schemeClr val="dk1"/>
              </a:buClr>
              <a:buSzPts val="1100"/>
              <a:buFont typeface="Arial"/>
              <a:buNone/>
            </a:pPr>
            <a:r>
              <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pic>
        <p:nvPicPr>
          <p:cNvPr id="239" name="Google Shape;239;p44"/>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240" name="Google Shape;240;p44"/>
          <p:cNvSpPr txBox="1"/>
          <p:nvPr>
            <p:ph type="title"/>
          </p:nvPr>
        </p:nvSpPr>
        <p:spPr>
          <a:xfrm>
            <a:off x="826650" y="297025"/>
            <a:ext cx="7971600" cy="57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FFFFFF"/>
                </a:solidFill>
              </a:rPr>
              <a:t>WHY</a:t>
            </a:r>
            <a:r>
              <a:rPr b="1" lang="en"/>
              <a:t> THIS CONTAINER DIED?</a:t>
            </a:r>
            <a:endParaRPr b="1"/>
          </a:p>
        </p:txBody>
      </p:sp>
      <p:sp>
        <p:nvSpPr>
          <p:cNvPr id="241" name="Google Shape;241;p44"/>
          <p:cNvSpPr txBox="1"/>
          <p:nvPr/>
        </p:nvSpPr>
        <p:spPr>
          <a:xfrm>
            <a:off x="1020075" y="1578475"/>
            <a:ext cx="1916100" cy="84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3F3F3"/>
                </a:solidFill>
              </a:rPr>
              <a:t>HOST</a:t>
            </a:r>
            <a:endParaRPr b="1" sz="1800">
              <a:solidFill>
                <a:srgbClr val="F3F3F3"/>
              </a:solidFill>
            </a:endParaRPr>
          </a:p>
          <a:p>
            <a:pPr indent="0" lvl="0" marL="0" rtl="0" algn="ctr">
              <a:spcBef>
                <a:spcPts val="0"/>
              </a:spcBef>
              <a:spcAft>
                <a:spcPts val="0"/>
              </a:spcAft>
              <a:buNone/>
            </a:pPr>
            <a:r>
              <a:rPr b="1" lang="en" sz="1800">
                <a:solidFill>
                  <a:srgbClr val="F3F3F3"/>
                </a:solidFill>
              </a:rPr>
              <a:t>RESOURCES</a:t>
            </a:r>
            <a:endParaRPr b="1" sz="1800">
              <a:solidFill>
                <a:srgbClr val="F3F3F3"/>
              </a:solidFill>
            </a:endParaRPr>
          </a:p>
        </p:txBody>
      </p:sp>
      <p:cxnSp>
        <p:nvCxnSpPr>
          <p:cNvPr id="242" name="Google Shape;242;p44"/>
          <p:cNvCxnSpPr>
            <a:stCxn id="241" idx="3"/>
            <a:endCxn id="243" idx="1"/>
          </p:cNvCxnSpPr>
          <p:nvPr/>
        </p:nvCxnSpPr>
        <p:spPr>
          <a:xfrm>
            <a:off x="2936175" y="2002075"/>
            <a:ext cx="1161000" cy="8100"/>
          </a:xfrm>
          <a:prstGeom prst="straightConnector1">
            <a:avLst/>
          </a:prstGeom>
          <a:noFill/>
          <a:ln cap="flat" cmpd="sng" w="76200">
            <a:solidFill>
              <a:srgbClr val="FFFF00"/>
            </a:solidFill>
            <a:prstDash val="solid"/>
            <a:round/>
            <a:headEnd len="med" w="med" type="none"/>
            <a:tailEnd len="med" w="med" type="triangle"/>
          </a:ln>
        </p:spPr>
      </p:cxnSp>
      <p:sp>
        <p:nvSpPr>
          <p:cNvPr id="243" name="Google Shape;243;p44"/>
          <p:cNvSpPr txBox="1"/>
          <p:nvPr/>
        </p:nvSpPr>
        <p:spPr>
          <a:xfrm>
            <a:off x="4097175" y="1241425"/>
            <a:ext cx="4853400" cy="153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F3F3F3"/>
              </a:buClr>
              <a:buSzPts val="1800"/>
              <a:buAutoNum type="arabicPeriod"/>
            </a:pPr>
            <a:r>
              <a:rPr b="1" lang="en" sz="1800">
                <a:solidFill>
                  <a:srgbClr val="F3F3F3"/>
                </a:solidFill>
              </a:rPr>
              <a:t>Set system-preserved/kube-preserved</a:t>
            </a:r>
            <a:endParaRPr b="1" sz="1800">
              <a:solidFill>
                <a:srgbClr val="F3F3F3"/>
              </a:solidFill>
            </a:endParaRPr>
          </a:p>
          <a:p>
            <a:pPr indent="-342900" lvl="0" marL="457200" rtl="0" algn="l">
              <a:spcBef>
                <a:spcPts val="0"/>
              </a:spcBef>
              <a:spcAft>
                <a:spcPts val="0"/>
              </a:spcAft>
              <a:buClr>
                <a:srgbClr val="F3F3F3"/>
              </a:buClr>
              <a:buSzPts val="1800"/>
              <a:buAutoNum type="arabicPeriod"/>
            </a:pPr>
            <a:r>
              <a:rPr b="1" lang="en" sz="1800">
                <a:solidFill>
                  <a:srgbClr val="F3F3F3"/>
                </a:solidFill>
              </a:rPr>
              <a:t>Set Max Heap memory(-Xmx) </a:t>
            </a:r>
            <a:r>
              <a:rPr i="1" lang="en">
                <a:solidFill>
                  <a:srgbClr val="F3F3F3"/>
                </a:solidFill>
              </a:rPr>
              <a:t>(Java apps)</a:t>
            </a:r>
            <a:endParaRPr i="1">
              <a:solidFill>
                <a:srgbClr val="F3F3F3"/>
              </a:solidFill>
            </a:endParaRPr>
          </a:p>
          <a:p>
            <a:pPr indent="-342900" lvl="0" marL="457200" rtl="0" algn="l">
              <a:spcBef>
                <a:spcPts val="0"/>
              </a:spcBef>
              <a:spcAft>
                <a:spcPts val="0"/>
              </a:spcAft>
              <a:buClr>
                <a:srgbClr val="F3F3F3"/>
              </a:buClr>
              <a:buSzPts val="1800"/>
              <a:buAutoNum type="arabicPeriod"/>
            </a:pPr>
            <a:r>
              <a:rPr b="1" lang="en" sz="1800">
                <a:solidFill>
                  <a:srgbClr val="F3F3F3"/>
                </a:solidFill>
              </a:rPr>
              <a:t>Set Limit Memory </a:t>
            </a:r>
            <a:r>
              <a:rPr lang="en" sz="1600">
                <a:solidFill>
                  <a:srgbClr val="F3F3F3"/>
                </a:solidFill>
              </a:rPr>
              <a:t>(container)</a:t>
            </a:r>
            <a:endParaRPr sz="1600">
              <a:solidFill>
                <a:srgbClr val="F3F3F3"/>
              </a:solidFill>
            </a:endParaRPr>
          </a:p>
          <a:p>
            <a:pPr indent="-342900" lvl="0" marL="457200" rtl="0" algn="l">
              <a:spcBef>
                <a:spcPts val="0"/>
              </a:spcBef>
              <a:spcAft>
                <a:spcPts val="0"/>
              </a:spcAft>
              <a:buClr>
                <a:srgbClr val="F3F3F3"/>
              </a:buClr>
              <a:buSzPts val="1800"/>
              <a:buAutoNum type="arabicPeriod"/>
            </a:pPr>
            <a:r>
              <a:rPr b="1" lang="en" sz="1800">
                <a:solidFill>
                  <a:srgbClr val="F3F3F3"/>
                </a:solidFill>
              </a:rPr>
              <a:t>Set CPU Quota </a:t>
            </a:r>
            <a:endParaRPr sz="1600">
              <a:solidFill>
                <a:srgbClr val="F3F3F3"/>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7" name="Shape 247"/>
        <p:cNvGrpSpPr/>
        <p:nvPr/>
      </p:nvGrpSpPr>
      <p:grpSpPr>
        <a:xfrm>
          <a:off x="0" y="0"/>
          <a:ext cx="0" cy="0"/>
          <a:chOff x="0" y="0"/>
          <a:chExt cx="0" cy="0"/>
        </a:xfrm>
      </p:grpSpPr>
      <p:pic>
        <p:nvPicPr>
          <p:cNvPr id="248" name="Google Shape;248;p45"/>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249" name="Google Shape;249;p45"/>
          <p:cNvSpPr txBox="1"/>
          <p:nvPr>
            <p:ph type="title"/>
          </p:nvPr>
        </p:nvSpPr>
        <p:spPr>
          <a:xfrm>
            <a:off x="826650" y="297025"/>
            <a:ext cx="7971600" cy="57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FFFFFF"/>
                </a:solidFill>
              </a:rPr>
              <a:t>WHY</a:t>
            </a:r>
            <a:r>
              <a:rPr b="1" lang="en"/>
              <a:t> THIS CONTAINER DIED?</a:t>
            </a:r>
            <a:endParaRPr b="1"/>
          </a:p>
        </p:txBody>
      </p:sp>
      <p:sp>
        <p:nvSpPr>
          <p:cNvPr id="250" name="Google Shape;250;p45"/>
          <p:cNvSpPr txBox="1"/>
          <p:nvPr/>
        </p:nvSpPr>
        <p:spPr>
          <a:xfrm>
            <a:off x="1020075" y="1578475"/>
            <a:ext cx="1916100" cy="84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3F3F3"/>
                </a:solidFill>
              </a:rPr>
              <a:t>HOST</a:t>
            </a:r>
            <a:endParaRPr b="1" sz="1800">
              <a:solidFill>
                <a:srgbClr val="F3F3F3"/>
              </a:solidFill>
            </a:endParaRPr>
          </a:p>
          <a:p>
            <a:pPr indent="0" lvl="0" marL="0" rtl="0" algn="ctr">
              <a:spcBef>
                <a:spcPts val="0"/>
              </a:spcBef>
              <a:spcAft>
                <a:spcPts val="0"/>
              </a:spcAft>
              <a:buNone/>
            </a:pPr>
            <a:r>
              <a:rPr b="1" lang="en" sz="1800">
                <a:solidFill>
                  <a:srgbClr val="F3F3F3"/>
                </a:solidFill>
              </a:rPr>
              <a:t>RESOURCES</a:t>
            </a:r>
            <a:endParaRPr b="1" sz="1800">
              <a:solidFill>
                <a:srgbClr val="F3F3F3"/>
              </a:solidFill>
            </a:endParaRPr>
          </a:p>
        </p:txBody>
      </p:sp>
      <p:cxnSp>
        <p:nvCxnSpPr>
          <p:cNvPr id="251" name="Google Shape;251;p45"/>
          <p:cNvCxnSpPr>
            <a:stCxn id="250" idx="3"/>
            <a:endCxn id="252" idx="1"/>
          </p:cNvCxnSpPr>
          <p:nvPr/>
        </p:nvCxnSpPr>
        <p:spPr>
          <a:xfrm>
            <a:off x="2936175" y="2002075"/>
            <a:ext cx="1161000" cy="8100"/>
          </a:xfrm>
          <a:prstGeom prst="straightConnector1">
            <a:avLst/>
          </a:prstGeom>
          <a:noFill/>
          <a:ln cap="flat" cmpd="sng" w="76200">
            <a:solidFill>
              <a:srgbClr val="FFFF00"/>
            </a:solidFill>
            <a:prstDash val="solid"/>
            <a:round/>
            <a:headEnd len="med" w="med" type="none"/>
            <a:tailEnd len="med" w="med" type="triangle"/>
          </a:ln>
        </p:spPr>
      </p:cxnSp>
      <p:sp>
        <p:nvSpPr>
          <p:cNvPr id="252" name="Google Shape;252;p45"/>
          <p:cNvSpPr txBox="1"/>
          <p:nvPr/>
        </p:nvSpPr>
        <p:spPr>
          <a:xfrm>
            <a:off x="4097175" y="1241425"/>
            <a:ext cx="4853400" cy="153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F3F3F3"/>
              </a:buClr>
              <a:buSzPts val="1800"/>
              <a:buAutoNum type="arabicPeriod"/>
            </a:pPr>
            <a:r>
              <a:rPr b="1" lang="en" sz="1800">
                <a:solidFill>
                  <a:srgbClr val="F3F3F3"/>
                </a:solidFill>
              </a:rPr>
              <a:t>Set system-preserved/kube-preserved</a:t>
            </a:r>
            <a:endParaRPr b="1" sz="1800">
              <a:solidFill>
                <a:srgbClr val="F3F3F3"/>
              </a:solidFill>
            </a:endParaRPr>
          </a:p>
          <a:p>
            <a:pPr indent="-342900" lvl="0" marL="457200" rtl="0" algn="l">
              <a:spcBef>
                <a:spcPts val="0"/>
              </a:spcBef>
              <a:spcAft>
                <a:spcPts val="0"/>
              </a:spcAft>
              <a:buClr>
                <a:srgbClr val="F3F3F3"/>
              </a:buClr>
              <a:buSzPts val="1800"/>
              <a:buAutoNum type="arabicPeriod"/>
            </a:pPr>
            <a:r>
              <a:rPr b="1" lang="en" sz="1800">
                <a:solidFill>
                  <a:srgbClr val="F3F3F3"/>
                </a:solidFill>
              </a:rPr>
              <a:t>Set Max Heap memory(-Xmx) </a:t>
            </a:r>
            <a:r>
              <a:rPr i="1" lang="en">
                <a:solidFill>
                  <a:srgbClr val="F3F3F3"/>
                </a:solidFill>
              </a:rPr>
              <a:t>(Java apps)</a:t>
            </a:r>
            <a:endParaRPr i="1">
              <a:solidFill>
                <a:srgbClr val="F3F3F3"/>
              </a:solidFill>
            </a:endParaRPr>
          </a:p>
          <a:p>
            <a:pPr indent="-342900" lvl="0" marL="457200" rtl="0" algn="l">
              <a:spcBef>
                <a:spcPts val="0"/>
              </a:spcBef>
              <a:spcAft>
                <a:spcPts val="0"/>
              </a:spcAft>
              <a:buClr>
                <a:srgbClr val="F3F3F3"/>
              </a:buClr>
              <a:buSzPts val="1800"/>
              <a:buAutoNum type="arabicPeriod"/>
            </a:pPr>
            <a:r>
              <a:rPr b="1" lang="en" sz="1800">
                <a:solidFill>
                  <a:srgbClr val="F3F3F3"/>
                </a:solidFill>
              </a:rPr>
              <a:t>Set Limit Memory </a:t>
            </a:r>
            <a:r>
              <a:rPr lang="en" sz="1600">
                <a:solidFill>
                  <a:srgbClr val="F3F3F3"/>
                </a:solidFill>
              </a:rPr>
              <a:t>(container)</a:t>
            </a:r>
            <a:endParaRPr sz="1600">
              <a:solidFill>
                <a:srgbClr val="F3F3F3"/>
              </a:solidFill>
            </a:endParaRPr>
          </a:p>
          <a:p>
            <a:pPr indent="-342900" lvl="0" marL="457200" rtl="0" algn="l">
              <a:spcBef>
                <a:spcPts val="0"/>
              </a:spcBef>
              <a:spcAft>
                <a:spcPts val="0"/>
              </a:spcAft>
              <a:buClr>
                <a:srgbClr val="F3F3F3"/>
              </a:buClr>
              <a:buSzPts val="1800"/>
              <a:buAutoNum type="arabicPeriod"/>
            </a:pPr>
            <a:r>
              <a:rPr b="1" lang="en" sz="1800">
                <a:solidFill>
                  <a:srgbClr val="F3F3F3"/>
                </a:solidFill>
              </a:rPr>
              <a:t>Set CPU Quota</a:t>
            </a:r>
            <a:endParaRPr b="1" sz="1800">
              <a:solidFill>
                <a:srgbClr val="F3F3F3"/>
              </a:solidFill>
            </a:endParaRPr>
          </a:p>
        </p:txBody>
      </p:sp>
      <p:sp>
        <p:nvSpPr>
          <p:cNvPr id="253" name="Google Shape;253;p45"/>
          <p:cNvSpPr txBox="1"/>
          <p:nvPr/>
        </p:nvSpPr>
        <p:spPr>
          <a:xfrm>
            <a:off x="743800" y="3078650"/>
            <a:ext cx="2238300" cy="84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3F3F3"/>
                </a:solidFill>
              </a:rPr>
              <a:t>UNREASONABLE</a:t>
            </a:r>
            <a:r>
              <a:rPr b="1" lang="en" sz="1800">
                <a:solidFill>
                  <a:srgbClr val="F3F3F3"/>
                </a:solidFill>
              </a:rPr>
              <a:t> NUMBER OF PODS</a:t>
            </a:r>
            <a:endParaRPr b="1" sz="1800">
              <a:solidFill>
                <a:srgbClr val="F3F3F3"/>
              </a:solidFill>
            </a:endParaRPr>
          </a:p>
        </p:txBody>
      </p:sp>
      <p:cxnSp>
        <p:nvCxnSpPr>
          <p:cNvPr id="254" name="Google Shape;254;p45"/>
          <p:cNvCxnSpPr>
            <a:stCxn id="253" idx="3"/>
            <a:endCxn id="255" idx="1"/>
          </p:cNvCxnSpPr>
          <p:nvPr/>
        </p:nvCxnSpPr>
        <p:spPr>
          <a:xfrm flipH="1" rot="10800000">
            <a:off x="2982100" y="3474650"/>
            <a:ext cx="1161000" cy="27600"/>
          </a:xfrm>
          <a:prstGeom prst="straightConnector1">
            <a:avLst/>
          </a:prstGeom>
          <a:noFill/>
          <a:ln cap="flat" cmpd="sng" w="76200">
            <a:solidFill>
              <a:srgbClr val="FFFF00"/>
            </a:solidFill>
            <a:prstDash val="solid"/>
            <a:round/>
            <a:headEnd len="med" w="med" type="none"/>
            <a:tailEnd len="med" w="med" type="triangle"/>
          </a:ln>
        </p:spPr>
      </p:cxnSp>
      <p:sp>
        <p:nvSpPr>
          <p:cNvPr id="255" name="Google Shape;255;p45"/>
          <p:cNvSpPr txBox="1"/>
          <p:nvPr/>
        </p:nvSpPr>
        <p:spPr>
          <a:xfrm>
            <a:off x="4143000" y="3046400"/>
            <a:ext cx="48534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3F3F3"/>
                </a:solidFill>
              </a:rPr>
              <a:t>HAVE REASONABLY-SIZED NODES INSTEAD OF LARGER NODES.</a:t>
            </a:r>
            <a:endParaRPr b="1" sz="1800">
              <a:solidFill>
                <a:srgbClr val="F3F3F3"/>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9" name="Shape 259"/>
        <p:cNvGrpSpPr/>
        <p:nvPr/>
      </p:nvGrpSpPr>
      <p:grpSpPr>
        <a:xfrm>
          <a:off x="0" y="0"/>
          <a:ext cx="0" cy="0"/>
          <a:chOff x="0" y="0"/>
          <a:chExt cx="0" cy="0"/>
        </a:xfrm>
      </p:grpSpPr>
      <p:pic>
        <p:nvPicPr>
          <p:cNvPr id="260" name="Google Shape;260;p46"/>
          <p:cNvPicPr preferRelativeResize="0"/>
          <p:nvPr/>
        </p:nvPicPr>
        <p:blipFill>
          <a:blip r:embed="rId3">
            <a:alphaModFix amt="48000"/>
          </a:blip>
          <a:stretch>
            <a:fillRect/>
          </a:stretch>
        </p:blipFill>
        <p:spPr>
          <a:xfrm>
            <a:off x="3698598" y="753800"/>
            <a:ext cx="5445400" cy="3811775"/>
          </a:xfrm>
          <a:prstGeom prst="rect">
            <a:avLst/>
          </a:prstGeom>
          <a:noFill/>
          <a:ln>
            <a:noFill/>
          </a:ln>
          <a:effectLst>
            <a:outerShdw blurRad="57150" rotWithShape="0" algn="bl" dir="5400000" dist="19050">
              <a:srgbClr val="000000">
                <a:alpha val="64999"/>
              </a:srgbClr>
            </a:outerShdw>
          </a:effectLst>
        </p:spPr>
      </p:pic>
      <p:sp>
        <p:nvSpPr>
          <p:cNvPr id="261" name="Google Shape;261;p46"/>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2" name="Google Shape;262;p46"/>
          <p:cNvSpPr txBox="1"/>
          <p:nvPr>
            <p:ph type="title"/>
          </p:nvPr>
        </p:nvSpPr>
        <p:spPr>
          <a:xfrm>
            <a:off x="826650" y="297025"/>
            <a:ext cx="5108100" cy="129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000000"/>
                </a:solidFill>
              </a:rPr>
              <a:t>WHY</a:t>
            </a:r>
            <a:r>
              <a:rPr b="1" lang="en" sz="3600"/>
              <a:t> THIS CONTAINER </a:t>
            </a:r>
            <a:r>
              <a:rPr b="1" lang="en" sz="3600" u="sng"/>
              <a:t>DID NOT</a:t>
            </a:r>
            <a:r>
              <a:rPr b="1" lang="en" sz="3600"/>
              <a:t> DIE?</a:t>
            </a:r>
            <a:endParaRPr b="1" sz="3600"/>
          </a:p>
        </p:txBody>
      </p:sp>
      <p:pic>
        <p:nvPicPr>
          <p:cNvPr id="263" name="Google Shape;263;p46"/>
          <p:cNvPicPr preferRelativeResize="0"/>
          <p:nvPr/>
        </p:nvPicPr>
        <p:blipFill>
          <a:blip r:embed="rId4">
            <a:alphaModFix/>
          </a:blip>
          <a:stretch>
            <a:fillRect/>
          </a:stretch>
        </p:blipFill>
        <p:spPr>
          <a:xfrm>
            <a:off x="8237275" y="107975"/>
            <a:ext cx="581000" cy="581000"/>
          </a:xfrm>
          <a:prstGeom prst="rect">
            <a:avLst/>
          </a:prstGeom>
          <a:noFill/>
          <a:ln>
            <a:noFill/>
          </a:ln>
        </p:spPr>
      </p:pic>
      <p:sp>
        <p:nvSpPr>
          <p:cNvPr id="264" name="Google Shape;264;p46"/>
          <p:cNvSpPr txBox="1"/>
          <p:nvPr/>
        </p:nvSpPr>
        <p:spPr>
          <a:xfrm>
            <a:off x="896450" y="1983925"/>
            <a:ext cx="7336200" cy="13083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SzPts val="2400"/>
              <a:buFont typeface="Overpass"/>
              <a:buChar char="●"/>
            </a:pPr>
            <a:r>
              <a:rPr lang="en" sz="2400">
                <a:latin typeface="Overpass"/>
                <a:ea typeface="Overpass"/>
                <a:cs typeface="Overpass"/>
                <a:sym typeface="Overpass"/>
              </a:rPr>
              <a:t>Troubleshooting</a:t>
            </a:r>
            <a:endParaRPr sz="2400">
              <a:latin typeface="Overpass"/>
              <a:ea typeface="Overpass"/>
              <a:cs typeface="Overpass"/>
              <a:sym typeface="Overpass"/>
            </a:endParaRPr>
          </a:p>
          <a:p>
            <a:pPr indent="-381000" lvl="0" marL="457200" rtl="0" algn="l">
              <a:spcBef>
                <a:spcPts val="0"/>
              </a:spcBef>
              <a:spcAft>
                <a:spcPts val="0"/>
              </a:spcAft>
              <a:buSzPts val="2400"/>
              <a:buFont typeface="Overpass"/>
              <a:buChar char="●"/>
            </a:pPr>
            <a:r>
              <a:rPr lang="en" sz="2400">
                <a:latin typeface="Overpass"/>
                <a:ea typeface="Overpass"/>
                <a:cs typeface="Overpass"/>
                <a:sym typeface="Overpass"/>
              </a:rPr>
              <a:t>What to do?</a:t>
            </a:r>
            <a:endParaRPr sz="2400">
              <a:latin typeface="Overpass"/>
              <a:ea typeface="Overpass"/>
              <a:cs typeface="Overpass"/>
              <a:sym typeface="Overpas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8" name="Shape 268"/>
        <p:cNvGrpSpPr/>
        <p:nvPr/>
      </p:nvGrpSpPr>
      <p:grpSpPr>
        <a:xfrm>
          <a:off x="0" y="0"/>
          <a:ext cx="0" cy="0"/>
          <a:chOff x="0" y="0"/>
          <a:chExt cx="0" cy="0"/>
        </a:xfrm>
      </p:grpSpPr>
      <p:sp>
        <p:nvSpPr>
          <p:cNvPr id="269" name="Google Shape;269;p47"/>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0" name="Google Shape;270;p47"/>
          <p:cNvSpPr txBox="1"/>
          <p:nvPr>
            <p:ph type="title"/>
          </p:nvPr>
        </p:nvSpPr>
        <p:spPr>
          <a:xfrm>
            <a:off x="826650" y="297025"/>
            <a:ext cx="7971600" cy="57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0000"/>
                </a:solidFill>
              </a:rPr>
              <a:t>WHY</a:t>
            </a:r>
            <a:r>
              <a:rPr b="1" lang="en"/>
              <a:t> THIS CONTAINER </a:t>
            </a:r>
            <a:r>
              <a:rPr b="1" lang="en" u="sng"/>
              <a:t>DID NOT</a:t>
            </a:r>
            <a:r>
              <a:rPr b="1" lang="en"/>
              <a:t> DIE?</a:t>
            </a:r>
            <a:endParaRPr b="1"/>
          </a:p>
        </p:txBody>
      </p:sp>
      <p:pic>
        <p:nvPicPr>
          <p:cNvPr id="271" name="Google Shape;271;p47"/>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272" name="Google Shape;272;p47"/>
          <p:cNvSpPr txBox="1"/>
          <p:nvPr/>
        </p:nvSpPr>
        <p:spPr>
          <a:xfrm>
            <a:off x="826650" y="3388150"/>
            <a:ext cx="73422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Overpass"/>
                <a:ea typeface="Overpass"/>
                <a:cs typeface="Overpass"/>
                <a:sym typeface="Overpass"/>
              </a:rPr>
              <a:t>Common s</a:t>
            </a:r>
            <a:r>
              <a:rPr b="1" lang="en" sz="2400">
                <a:latin typeface="Overpass"/>
                <a:ea typeface="Overpass"/>
                <a:cs typeface="Overpass"/>
                <a:sym typeface="Overpass"/>
              </a:rPr>
              <a:t>ymptom: </a:t>
            </a:r>
            <a:r>
              <a:rPr lang="en" sz="2400">
                <a:latin typeface="Overpass"/>
                <a:ea typeface="Overpass"/>
                <a:cs typeface="Overpass"/>
                <a:sym typeface="Overpass"/>
              </a:rPr>
              <a:t>Not able to delete containers</a:t>
            </a:r>
            <a:endParaRPr sz="2400">
              <a:latin typeface="Overpass"/>
              <a:ea typeface="Overpass"/>
              <a:cs typeface="Overpass"/>
              <a:sym typeface="Overpass"/>
            </a:endParaRPr>
          </a:p>
        </p:txBody>
      </p:sp>
      <p:sp>
        <p:nvSpPr>
          <p:cNvPr id="273" name="Google Shape;273;p47"/>
          <p:cNvSpPr txBox="1"/>
          <p:nvPr/>
        </p:nvSpPr>
        <p:spPr>
          <a:xfrm>
            <a:off x="826650" y="949750"/>
            <a:ext cx="73422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Overpass"/>
                <a:ea typeface="Overpass"/>
                <a:cs typeface="Overpass"/>
                <a:sym typeface="Overpass"/>
              </a:rPr>
              <a:t>Common message:</a:t>
            </a:r>
            <a:endParaRPr b="1" sz="2400">
              <a:latin typeface="Overpass"/>
              <a:ea typeface="Overpass"/>
              <a:cs typeface="Overpass"/>
              <a:sym typeface="Overpass"/>
            </a:endParaRPr>
          </a:p>
        </p:txBody>
      </p:sp>
      <p:sp>
        <p:nvSpPr>
          <p:cNvPr id="274" name="Google Shape;274;p47"/>
          <p:cNvSpPr txBox="1"/>
          <p:nvPr/>
        </p:nvSpPr>
        <p:spPr>
          <a:xfrm>
            <a:off x="903900" y="1062550"/>
            <a:ext cx="7914300" cy="1426800"/>
          </a:xfrm>
          <a:prstGeom prst="rect">
            <a:avLst/>
          </a:prstGeom>
          <a:noFill/>
          <a:ln>
            <a:noFill/>
          </a:ln>
        </p:spPr>
        <p:txBody>
          <a:bodyPr anchorCtr="0" anchor="t" bIns="91425" lIns="91425" spcFirstLastPara="1" rIns="91425" wrap="square" tIns="91425">
            <a:noAutofit/>
          </a:bodyPr>
          <a:lstStyle/>
          <a:p>
            <a:pPr indent="0" lvl="0" marL="0" rtl="0" algn="l">
              <a:lnSpc>
                <a:spcPct val="135714"/>
              </a:lnSpc>
              <a:spcBef>
                <a:spcPts val="0"/>
              </a:spcBef>
              <a:spcAft>
                <a:spcPts val="0"/>
              </a:spcAft>
              <a:buNone/>
            </a:pPr>
            <a:r>
              <a:rPr lang="en" sz="1800">
                <a:solidFill>
                  <a:schemeClr val="dk1"/>
                </a:solidFill>
                <a:latin typeface="Courier New"/>
                <a:ea typeface="Courier New"/>
                <a:cs typeface="Courier New"/>
                <a:sym typeface="Courier New"/>
              </a:rPr>
              <a:t>	 	 	 	</a:t>
            </a:r>
            <a:endParaRPr sz="1800">
              <a:solidFill>
                <a:schemeClr val="dk1"/>
              </a:solidFill>
              <a:latin typeface="Courier New"/>
              <a:ea typeface="Courier New"/>
              <a:cs typeface="Courier New"/>
              <a:sym typeface="Courier New"/>
            </a:endParaRPr>
          </a:p>
          <a:p>
            <a:pPr indent="0" lvl="0" marL="0" rtl="0" algn="l">
              <a:lnSpc>
                <a:spcPct val="135714"/>
              </a:lnSpc>
              <a:spcBef>
                <a:spcPts val="0"/>
              </a:spcBef>
              <a:spcAft>
                <a:spcPts val="0"/>
              </a:spcAft>
              <a:buNone/>
            </a:pPr>
            <a:r>
              <a:rPr lang="en" sz="1800">
                <a:solidFill>
                  <a:schemeClr val="dk1"/>
                </a:solidFill>
                <a:latin typeface="Courier New"/>
                <a:ea typeface="Courier New"/>
                <a:cs typeface="Courier New"/>
                <a:sym typeface="Courier New"/>
              </a:rPr>
              <a:t># docker rm </a:t>
            </a:r>
            <a:r>
              <a:rPr lang="en" sz="1800">
                <a:solidFill>
                  <a:schemeClr val="dk1"/>
                </a:solidFill>
                <a:latin typeface="Courier New"/>
                <a:ea typeface="Courier New"/>
                <a:cs typeface="Courier New"/>
                <a:sym typeface="Courier New"/>
              </a:rPr>
              <a:t>f6e8XXXX</a:t>
            </a:r>
            <a:endParaRPr sz="1800">
              <a:solidFill>
                <a:schemeClr val="dk1"/>
              </a:solidFill>
              <a:latin typeface="Courier New"/>
              <a:ea typeface="Courier New"/>
              <a:cs typeface="Courier New"/>
              <a:sym typeface="Courier New"/>
            </a:endParaRPr>
          </a:p>
          <a:p>
            <a:pPr indent="0" lvl="0" marL="0" rtl="0" algn="l">
              <a:lnSpc>
                <a:spcPct val="135714"/>
              </a:lnSpc>
              <a:spcBef>
                <a:spcPts val="0"/>
              </a:spcBef>
              <a:spcAft>
                <a:spcPts val="0"/>
              </a:spcAft>
              <a:buNone/>
            </a:pPr>
            <a:r>
              <a:rPr lang="en" sz="1800">
                <a:solidFill>
                  <a:schemeClr val="dk1"/>
                </a:solidFill>
                <a:latin typeface="Courier New"/>
                <a:ea typeface="Courier New"/>
                <a:cs typeface="Courier New"/>
                <a:sym typeface="Courier New"/>
              </a:rPr>
              <a:t>Error response from daemon: Driver devicemapper failed to remove root filesystem f6e8XXXX: failed to remove device ba1b29XXXX:devicemapper: Error running DeleteDevice dm_task_run failed</a:t>
            </a:r>
            <a:endParaRPr sz="1800">
              <a:solidFill>
                <a:schemeClr val="dk1"/>
              </a:solidFill>
              <a:latin typeface="Courier New"/>
              <a:ea typeface="Courier New"/>
              <a:cs typeface="Courier New"/>
              <a:sym typeface="Courier New"/>
            </a:endParaRPr>
          </a:p>
          <a:p>
            <a:pPr indent="0" lvl="0" marL="0" rtl="0" algn="l">
              <a:lnSpc>
                <a:spcPct val="135714"/>
              </a:lnSpc>
              <a:spcBef>
                <a:spcPts val="0"/>
              </a:spcBef>
              <a:spcAft>
                <a:spcPts val="0"/>
              </a:spcAft>
              <a:buNone/>
            </a:pPr>
            <a:r>
              <a:t/>
            </a:r>
            <a:endParaRPr sz="1800">
              <a:solidFill>
                <a:schemeClr val="dk1"/>
              </a:solidFill>
              <a:latin typeface="Courier New"/>
              <a:ea typeface="Courier New"/>
              <a:cs typeface="Courier New"/>
              <a:sym typeface="Courier New"/>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sp>
        <p:nvSpPr>
          <p:cNvPr id="279" name="Google Shape;279;p48"/>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80" name="Google Shape;280;p48"/>
          <p:cNvSpPr txBox="1"/>
          <p:nvPr>
            <p:ph type="title"/>
          </p:nvPr>
        </p:nvSpPr>
        <p:spPr>
          <a:xfrm>
            <a:off x="826650" y="297025"/>
            <a:ext cx="7971600" cy="57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0000"/>
                </a:solidFill>
              </a:rPr>
              <a:t>WHY</a:t>
            </a:r>
            <a:r>
              <a:rPr b="1" lang="en"/>
              <a:t> THIS CONTAINER </a:t>
            </a:r>
            <a:r>
              <a:rPr b="1" lang="en" u="sng"/>
              <a:t>DID NOT</a:t>
            </a:r>
            <a:r>
              <a:rPr b="1" lang="en"/>
              <a:t> DIE?</a:t>
            </a:r>
            <a:endParaRPr b="1"/>
          </a:p>
        </p:txBody>
      </p:sp>
      <p:pic>
        <p:nvPicPr>
          <p:cNvPr id="281" name="Google Shape;281;p48"/>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282" name="Google Shape;282;p48"/>
          <p:cNvSpPr txBox="1"/>
          <p:nvPr/>
        </p:nvSpPr>
        <p:spPr>
          <a:xfrm>
            <a:off x="826650" y="797350"/>
            <a:ext cx="73422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Overpass"/>
                <a:ea typeface="Overpass"/>
                <a:cs typeface="Overpass"/>
                <a:sym typeface="Overpass"/>
              </a:rPr>
              <a:t>Possible causes:</a:t>
            </a:r>
            <a:endParaRPr b="1" sz="2400">
              <a:latin typeface="Overpass"/>
              <a:ea typeface="Overpass"/>
              <a:cs typeface="Overpass"/>
              <a:sym typeface="Overpass"/>
            </a:endParaRPr>
          </a:p>
        </p:txBody>
      </p:sp>
      <p:sp>
        <p:nvSpPr>
          <p:cNvPr id="283" name="Google Shape;283;p48"/>
          <p:cNvSpPr txBox="1"/>
          <p:nvPr/>
        </p:nvSpPr>
        <p:spPr>
          <a:xfrm>
            <a:off x="896450" y="1983925"/>
            <a:ext cx="7336200" cy="1308300"/>
          </a:xfrm>
          <a:prstGeom prst="rect">
            <a:avLst/>
          </a:prstGeom>
          <a:noFill/>
          <a:ln>
            <a:noFill/>
          </a:ln>
        </p:spPr>
        <p:txBody>
          <a:bodyPr anchorCtr="0" anchor="t" bIns="91425" lIns="91425" spcFirstLastPara="1" rIns="91425" wrap="square" tIns="91425">
            <a:noAutofit/>
          </a:bodyPr>
          <a:lstStyle/>
          <a:p>
            <a:pPr indent="-457200" lvl="0" marL="457200" rtl="0" algn="l">
              <a:spcBef>
                <a:spcPts val="0"/>
              </a:spcBef>
              <a:spcAft>
                <a:spcPts val="0"/>
              </a:spcAft>
              <a:buClr>
                <a:schemeClr val="dk1"/>
              </a:buClr>
              <a:buSzPts val="3600"/>
              <a:buFont typeface="Overpass"/>
              <a:buChar char="●"/>
            </a:pPr>
            <a:r>
              <a:rPr lang="en" sz="3600">
                <a:solidFill>
                  <a:schemeClr val="dk1"/>
                </a:solidFill>
                <a:latin typeface="Overpass"/>
                <a:ea typeface="Overpass"/>
                <a:cs typeface="Overpass"/>
                <a:sym typeface="Overpass"/>
              </a:rPr>
              <a:t>Forced Removals</a:t>
            </a:r>
            <a:endParaRPr sz="3600">
              <a:solidFill>
                <a:schemeClr val="dk1"/>
              </a:solidFill>
              <a:latin typeface="Overpass"/>
              <a:ea typeface="Overpass"/>
              <a:cs typeface="Overpass"/>
              <a:sym typeface="Overpass"/>
            </a:endParaRPr>
          </a:p>
          <a:p>
            <a:pPr indent="-457200" lvl="0" marL="457200" rtl="0" algn="l">
              <a:spcBef>
                <a:spcPts val="0"/>
              </a:spcBef>
              <a:spcAft>
                <a:spcPts val="0"/>
              </a:spcAft>
              <a:buClr>
                <a:schemeClr val="dk1"/>
              </a:buClr>
              <a:buSzPts val="3600"/>
              <a:buFont typeface="Overpass"/>
              <a:buChar char="●"/>
            </a:pPr>
            <a:r>
              <a:rPr lang="en" sz="3600">
                <a:solidFill>
                  <a:schemeClr val="dk1"/>
                </a:solidFill>
                <a:latin typeface="Overpass"/>
                <a:ea typeface="Overpass"/>
                <a:cs typeface="Overpass"/>
                <a:sym typeface="Overpass"/>
              </a:rPr>
              <a:t>No GarbageCollector</a:t>
            </a:r>
            <a:endParaRPr sz="3600">
              <a:latin typeface="Overpass"/>
              <a:ea typeface="Overpass"/>
              <a:cs typeface="Overpass"/>
              <a:sym typeface="Overpas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7" name="Shape 287"/>
        <p:cNvGrpSpPr/>
        <p:nvPr/>
      </p:nvGrpSpPr>
      <p:grpSpPr>
        <a:xfrm>
          <a:off x="0" y="0"/>
          <a:ext cx="0" cy="0"/>
          <a:chOff x="0" y="0"/>
          <a:chExt cx="0" cy="0"/>
        </a:xfrm>
      </p:grpSpPr>
      <p:pic>
        <p:nvPicPr>
          <p:cNvPr id="288" name="Google Shape;288;p49"/>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289" name="Google Shape;289;p49"/>
          <p:cNvSpPr txBox="1"/>
          <p:nvPr/>
        </p:nvSpPr>
        <p:spPr>
          <a:xfrm>
            <a:off x="314700" y="886600"/>
            <a:ext cx="7342200" cy="48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FFFFFF"/>
                </a:solidFill>
                <a:latin typeface="Overpass"/>
                <a:ea typeface="Overpass"/>
                <a:cs typeface="Overpass"/>
                <a:sym typeface="Overpass"/>
              </a:rPr>
              <a:t>Troubleshooting steps:</a:t>
            </a:r>
            <a:endParaRPr b="1" sz="2400">
              <a:solidFill>
                <a:srgbClr val="FFFFFF"/>
              </a:solidFill>
              <a:latin typeface="Overpass"/>
              <a:ea typeface="Overpass"/>
              <a:cs typeface="Overpass"/>
              <a:sym typeface="Overpass"/>
            </a:endParaRPr>
          </a:p>
        </p:txBody>
      </p:sp>
      <p:sp>
        <p:nvSpPr>
          <p:cNvPr id="290" name="Google Shape;290;p49"/>
          <p:cNvSpPr txBox="1"/>
          <p:nvPr>
            <p:ph type="title"/>
          </p:nvPr>
        </p:nvSpPr>
        <p:spPr>
          <a:xfrm>
            <a:off x="0" y="310900"/>
            <a:ext cx="7971600" cy="575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rPr>
              <a:t>WHY</a:t>
            </a:r>
            <a:r>
              <a:rPr b="1" lang="en"/>
              <a:t> THIS CONTAINER *DID NOT* DIE?</a:t>
            </a:r>
            <a:endParaRPr b="1"/>
          </a:p>
        </p:txBody>
      </p:sp>
      <p:sp>
        <p:nvSpPr>
          <p:cNvPr id="291" name="Google Shape;291;p49"/>
          <p:cNvSpPr txBox="1"/>
          <p:nvPr/>
        </p:nvSpPr>
        <p:spPr>
          <a:xfrm>
            <a:off x="374325" y="1317175"/>
            <a:ext cx="8443800" cy="33621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Font typeface="Courier New"/>
              <a:buAutoNum type="arabicPeriod"/>
            </a:pPr>
            <a:r>
              <a:rPr b="1" lang="en" sz="1800">
                <a:solidFill>
                  <a:srgbClr val="FFFFFF"/>
                </a:solidFill>
                <a:latin typeface="Courier New"/>
                <a:ea typeface="Courier New"/>
                <a:cs typeface="Courier New"/>
                <a:sym typeface="Courier New"/>
              </a:rPr>
              <a:t>Check if the mount exist for dead containers.</a:t>
            </a:r>
            <a:endParaRPr b="1" sz="1800">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a:solidFill>
                <a:srgbClr val="FFFFFF"/>
              </a:solidFill>
              <a:latin typeface="Courier New"/>
              <a:ea typeface="Courier New"/>
              <a:cs typeface="Courier New"/>
              <a:sym typeface="Courier New"/>
            </a:endParaRPr>
          </a:p>
          <a:p>
            <a:pPr indent="0" lvl="0" marL="0" rtl="0" algn="l">
              <a:spcBef>
                <a:spcPts val="0"/>
              </a:spcBef>
              <a:spcAft>
                <a:spcPts val="0"/>
              </a:spcAft>
              <a:buNone/>
            </a:pPr>
            <a:r>
              <a:rPr lang="en">
                <a:solidFill>
                  <a:srgbClr val="FFFFFF"/>
                </a:solidFill>
                <a:latin typeface="Courier New"/>
                <a:ea typeface="Courier New"/>
                <a:cs typeface="Courier New"/>
                <a:sym typeface="Courier New"/>
              </a:rPr>
              <a:t>$ docker inspect 58aaf158d234 | grep -i devicename</a:t>
            </a:r>
            <a:endParaRPr>
              <a:solidFill>
                <a:srgbClr val="FFFFFF"/>
              </a:solidFill>
              <a:latin typeface="Courier New"/>
              <a:ea typeface="Courier New"/>
              <a:cs typeface="Courier New"/>
              <a:sym typeface="Courier New"/>
            </a:endParaRPr>
          </a:p>
          <a:p>
            <a:pPr indent="0" lvl="0" marL="0" rtl="0" algn="l">
              <a:spcBef>
                <a:spcPts val="0"/>
              </a:spcBef>
              <a:spcAft>
                <a:spcPts val="0"/>
              </a:spcAft>
              <a:buNone/>
            </a:pPr>
            <a:r>
              <a:rPr lang="en" sz="1200">
                <a:solidFill>
                  <a:srgbClr val="FFFFFF"/>
                </a:solidFill>
                <a:latin typeface="Courier New"/>
                <a:ea typeface="Courier New"/>
                <a:cs typeface="Courier New"/>
                <a:sym typeface="Courier New"/>
              </a:rPr>
              <a:t>"DeviceName": "docker-253:1-12345678-</a:t>
            </a:r>
            <a:r>
              <a:rPr b="1" lang="en" sz="1200">
                <a:highlight>
                  <a:srgbClr val="FFFF00"/>
                </a:highlight>
                <a:latin typeface="Courier New"/>
                <a:ea typeface="Courier New"/>
                <a:cs typeface="Courier New"/>
                <a:sym typeface="Courier New"/>
              </a:rPr>
              <a:t>987654321...</a:t>
            </a:r>
            <a:endParaRPr b="1">
              <a:highlight>
                <a:srgbClr val="FFFF00"/>
              </a:highlight>
              <a:latin typeface="Courier New"/>
              <a:ea typeface="Courier New"/>
              <a:cs typeface="Courier New"/>
              <a:sym typeface="Courier New"/>
            </a:endParaRPr>
          </a:p>
          <a:p>
            <a:pPr indent="0" lvl="0" marL="0" rtl="0" algn="l">
              <a:spcBef>
                <a:spcPts val="0"/>
              </a:spcBef>
              <a:spcAft>
                <a:spcPts val="0"/>
              </a:spcAft>
              <a:buNone/>
            </a:pPr>
            <a:r>
              <a:t/>
            </a:r>
            <a:endParaRPr>
              <a:solidFill>
                <a:srgbClr val="FFFFFF"/>
              </a:solidFill>
              <a:latin typeface="Courier New"/>
              <a:ea typeface="Courier New"/>
              <a:cs typeface="Courier New"/>
              <a:sym typeface="Courier New"/>
            </a:endParaRPr>
          </a:p>
          <a:p>
            <a:pPr indent="0" lvl="0" marL="0" rtl="0" algn="l">
              <a:spcBef>
                <a:spcPts val="0"/>
              </a:spcBef>
              <a:spcAft>
                <a:spcPts val="0"/>
              </a:spcAft>
              <a:buNone/>
            </a:pPr>
            <a:r>
              <a:rPr lang="en">
                <a:solidFill>
                  <a:srgbClr val="FFFFFF"/>
                </a:solidFill>
                <a:latin typeface="Courier New"/>
                <a:ea typeface="Courier New"/>
                <a:cs typeface="Courier New"/>
                <a:sym typeface="Courier New"/>
              </a:rPr>
              <a:t>$ df -hTP | grep -i </a:t>
            </a:r>
            <a:r>
              <a:rPr b="1" lang="en">
                <a:solidFill>
                  <a:schemeClr val="dk1"/>
                </a:solidFill>
                <a:highlight>
                  <a:srgbClr val="FFFF00"/>
                </a:highlight>
                <a:latin typeface="Courier New"/>
                <a:ea typeface="Courier New"/>
                <a:cs typeface="Courier New"/>
                <a:sym typeface="Courier New"/>
              </a:rPr>
              <a:t>987654321...</a:t>
            </a:r>
            <a:endParaRPr>
              <a:solidFill>
                <a:srgbClr val="FFFFFF"/>
              </a:solidFill>
              <a:latin typeface="Courier New"/>
              <a:ea typeface="Courier New"/>
              <a:cs typeface="Courier New"/>
              <a:sym typeface="Courier New"/>
            </a:endParaRPr>
          </a:p>
          <a:p>
            <a:pPr indent="0" lvl="0" marL="457200" rtl="0" algn="l">
              <a:spcBef>
                <a:spcPts val="0"/>
              </a:spcBef>
              <a:spcAft>
                <a:spcPts val="0"/>
              </a:spcAft>
              <a:buNone/>
            </a:pPr>
            <a:r>
              <a:t/>
            </a:r>
            <a:endParaRPr>
              <a:solidFill>
                <a:srgbClr val="FFFFFF"/>
              </a:solidFill>
              <a:latin typeface="Courier New"/>
              <a:ea typeface="Courier New"/>
              <a:cs typeface="Courier New"/>
              <a:sym typeface="Courier New"/>
            </a:endParaRPr>
          </a:p>
          <a:p>
            <a:pPr indent="0" lvl="0" marL="0" rtl="0" algn="l">
              <a:spcBef>
                <a:spcPts val="0"/>
              </a:spcBef>
              <a:spcAft>
                <a:spcPts val="0"/>
              </a:spcAft>
              <a:buNone/>
            </a:pPr>
            <a:r>
              <a:rPr lang="en">
                <a:solidFill>
                  <a:srgbClr val="FFFFFF"/>
                </a:solidFill>
                <a:latin typeface="Courier New"/>
                <a:ea typeface="Courier New"/>
                <a:cs typeface="Courier New"/>
                <a:sym typeface="Courier New"/>
              </a:rPr>
              <a:t>$ ls -ltr /var/lib/docker/devicemapper/mnt/</a:t>
            </a:r>
            <a:endParaRPr>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a:solidFill>
                <a:srgbClr val="FFFFFF"/>
              </a:solidFill>
              <a:latin typeface="Courier New"/>
              <a:ea typeface="Courier New"/>
              <a:cs typeface="Courier New"/>
              <a:sym typeface="Courier New"/>
            </a:endParaRPr>
          </a:p>
          <a:p>
            <a:pPr indent="0" lvl="0" marL="0" rtl="0" algn="l">
              <a:spcBef>
                <a:spcPts val="0"/>
              </a:spcBef>
              <a:spcAft>
                <a:spcPts val="0"/>
              </a:spcAft>
              <a:buNone/>
            </a:pPr>
            <a:r>
              <a:rPr lang="en">
                <a:solidFill>
                  <a:srgbClr val="FFFFFF"/>
                </a:solidFill>
                <a:latin typeface="Courier New"/>
                <a:ea typeface="Courier New"/>
                <a:cs typeface="Courier New"/>
                <a:sym typeface="Courier New"/>
              </a:rPr>
              <a:t>$ ls -ld /var/lib/docker/devicemapper/mnt/* | wc -l</a:t>
            </a:r>
            <a:endParaRPr>
              <a:solidFill>
                <a:srgbClr val="FFFFFF"/>
              </a:solidFill>
              <a:latin typeface="Courier New"/>
              <a:ea typeface="Courier New"/>
              <a:cs typeface="Courier New"/>
              <a:sym typeface="Courier New"/>
            </a:endParaRPr>
          </a:p>
          <a:p>
            <a:pPr indent="0" lvl="0" marL="0" rtl="0" algn="l">
              <a:spcBef>
                <a:spcPts val="0"/>
              </a:spcBef>
              <a:spcAft>
                <a:spcPts val="0"/>
              </a:spcAft>
              <a:buClr>
                <a:schemeClr val="dk1"/>
              </a:buClr>
              <a:buSzPts val="1100"/>
              <a:buFont typeface="Arial"/>
              <a:buNone/>
            </a:pPr>
            <a:r>
              <a:t/>
            </a:r>
            <a:endParaRPr>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a:solidFill>
                <a:srgbClr val="FFFFFF"/>
              </a:solidFill>
              <a:latin typeface="Courier New"/>
              <a:ea typeface="Courier New"/>
              <a:cs typeface="Courier New"/>
              <a:sym typeface="Courier New"/>
            </a:endParaRPr>
          </a:p>
        </p:txBody>
      </p:sp>
      <p:pic>
        <p:nvPicPr>
          <p:cNvPr id="292" name="Google Shape;292;p49"/>
          <p:cNvPicPr preferRelativeResize="0"/>
          <p:nvPr/>
        </p:nvPicPr>
        <p:blipFill>
          <a:blip r:embed="rId4">
            <a:alphaModFix/>
          </a:blip>
          <a:stretch>
            <a:fillRect/>
          </a:stretch>
        </p:blipFill>
        <p:spPr>
          <a:xfrm>
            <a:off x="6964038" y="1282113"/>
            <a:ext cx="1685925" cy="27146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6" name="Shape 296"/>
        <p:cNvGrpSpPr/>
        <p:nvPr/>
      </p:nvGrpSpPr>
      <p:grpSpPr>
        <a:xfrm>
          <a:off x="0" y="0"/>
          <a:ext cx="0" cy="0"/>
          <a:chOff x="0" y="0"/>
          <a:chExt cx="0" cy="0"/>
        </a:xfrm>
      </p:grpSpPr>
      <p:pic>
        <p:nvPicPr>
          <p:cNvPr id="297" name="Google Shape;297;p50"/>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298" name="Google Shape;298;p50"/>
          <p:cNvSpPr txBox="1"/>
          <p:nvPr/>
        </p:nvSpPr>
        <p:spPr>
          <a:xfrm>
            <a:off x="314700" y="886600"/>
            <a:ext cx="7342200" cy="48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FFFFFF"/>
                </a:solidFill>
                <a:latin typeface="Overpass"/>
                <a:ea typeface="Overpass"/>
                <a:cs typeface="Overpass"/>
                <a:sym typeface="Overpass"/>
              </a:rPr>
              <a:t>Troubleshooting steps:</a:t>
            </a:r>
            <a:endParaRPr b="1" sz="2400">
              <a:solidFill>
                <a:srgbClr val="FFFFFF"/>
              </a:solidFill>
              <a:latin typeface="Overpass"/>
              <a:ea typeface="Overpass"/>
              <a:cs typeface="Overpass"/>
              <a:sym typeface="Overpass"/>
            </a:endParaRPr>
          </a:p>
        </p:txBody>
      </p:sp>
      <p:sp>
        <p:nvSpPr>
          <p:cNvPr id="299" name="Google Shape;299;p50"/>
          <p:cNvSpPr txBox="1"/>
          <p:nvPr>
            <p:ph type="title"/>
          </p:nvPr>
        </p:nvSpPr>
        <p:spPr>
          <a:xfrm>
            <a:off x="0" y="310900"/>
            <a:ext cx="7971600" cy="575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rPr>
              <a:t>WHY</a:t>
            </a:r>
            <a:r>
              <a:rPr b="1" lang="en"/>
              <a:t> THIS CONTAINER *DID NOT* DIE?</a:t>
            </a:r>
            <a:endParaRPr b="1"/>
          </a:p>
        </p:txBody>
      </p:sp>
      <p:sp>
        <p:nvSpPr>
          <p:cNvPr id="300" name="Google Shape;300;p50"/>
          <p:cNvSpPr txBox="1"/>
          <p:nvPr/>
        </p:nvSpPr>
        <p:spPr>
          <a:xfrm>
            <a:off x="374325" y="1317175"/>
            <a:ext cx="8443800" cy="336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solidFill>
                  <a:schemeClr val="lt1"/>
                </a:solidFill>
                <a:latin typeface="Courier New"/>
                <a:ea typeface="Courier New"/>
                <a:cs typeface="Courier New"/>
                <a:sym typeface="Courier New"/>
              </a:rPr>
              <a:t>2. Check if there are PIDs related</a:t>
            </a:r>
            <a:endParaRPr b="1" sz="1800">
              <a:solidFill>
                <a:schemeClr val="lt1"/>
              </a:solidFill>
              <a:latin typeface="Courier New"/>
              <a:ea typeface="Courier New"/>
              <a:cs typeface="Courier New"/>
              <a:sym typeface="Courier New"/>
            </a:endParaRPr>
          </a:p>
          <a:p>
            <a:pPr indent="0" lvl="0" marL="0" rtl="0" algn="l">
              <a:spcBef>
                <a:spcPts val="0"/>
              </a:spcBef>
              <a:spcAft>
                <a:spcPts val="0"/>
              </a:spcAft>
              <a:buClr>
                <a:schemeClr val="dk1"/>
              </a:buClr>
              <a:buSzPts val="1100"/>
              <a:buFont typeface="Arial"/>
              <a:buNone/>
            </a:pPr>
            <a:r>
              <a:t/>
            </a:r>
            <a:endParaRPr>
              <a:solidFill>
                <a:schemeClr val="lt1"/>
              </a:solidFill>
              <a:latin typeface="Courier New"/>
              <a:ea typeface="Courier New"/>
              <a:cs typeface="Courier New"/>
              <a:sym typeface="Courier New"/>
            </a:endParaRPr>
          </a:p>
          <a:p>
            <a:pPr indent="0" lvl="0" marL="0" rtl="0" algn="l">
              <a:spcBef>
                <a:spcPts val="0"/>
              </a:spcBef>
              <a:spcAft>
                <a:spcPts val="0"/>
              </a:spcAft>
              <a:buNone/>
            </a:pPr>
            <a:r>
              <a:rPr lang="en" sz="1800">
                <a:solidFill>
                  <a:schemeClr val="lt1"/>
                </a:solidFill>
                <a:latin typeface="Courier New"/>
                <a:ea typeface="Courier New"/>
                <a:cs typeface="Courier New"/>
                <a:sym typeface="Courier New"/>
              </a:rPr>
              <a:t>$ grep -l 58aaf158d234 /proc/*/mountinfo</a:t>
            </a:r>
            <a:endParaRPr sz="1800">
              <a:solidFill>
                <a:schemeClr val="lt1"/>
              </a:solidFill>
              <a:latin typeface="Courier New"/>
              <a:ea typeface="Courier New"/>
              <a:cs typeface="Courier New"/>
              <a:sym typeface="Courier New"/>
            </a:endParaRPr>
          </a:p>
          <a:p>
            <a:pPr indent="0" lvl="0" marL="0" rtl="0" algn="l">
              <a:spcBef>
                <a:spcPts val="0"/>
              </a:spcBef>
              <a:spcAft>
                <a:spcPts val="0"/>
              </a:spcAft>
              <a:buClr>
                <a:schemeClr val="dk1"/>
              </a:buClr>
              <a:buSzPts val="1100"/>
              <a:buFont typeface="Arial"/>
              <a:buNone/>
            </a:pPr>
            <a:r>
              <a:t/>
            </a:r>
            <a:endParaRPr sz="1800">
              <a:solidFill>
                <a:schemeClr val="lt1"/>
              </a:solidFill>
              <a:latin typeface="Courier New"/>
              <a:ea typeface="Courier New"/>
              <a:cs typeface="Courier New"/>
              <a:sym typeface="Courier New"/>
            </a:endParaRPr>
          </a:p>
          <a:p>
            <a:pPr indent="0" lvl="0" marL="0" rtl="0" algn="l">
              <a:spcBef>
                <a:spcPts val="0"/>
              </a:spcBef>
              <a:spcAft>
                <a:spcPts val="0"/>
              </a:spcAft>
              <a:buClr>
                <a:schemeClr val="dk1"/>
              </a:buClr>
              <a:buSzPts val="1100"/>
              <a:buFont typeface="Arial"/>
              <a:buNone/>
            </a:pPr>
            <a:r>
              <a:rPr lang="en" sz="1800">
                <a:solidFill>
                  <a:schemeClr val="lt1"/>
                </a:solidFill>
                <a:latin typeface="Courier New"/>
                <a:ea typeface="Courier New"/>
                <a:cs typeface="Courier New"/>
                <a:sym typeface="Courier New"/>
              </a:rPr>
              <a:t># kill -9 8441</a:t>
            </a:r>
            <a:endParaRPr sz="1800">
              <a:solidFill>
                <a:schemeClr val="lt1"/>
              </a:solidFill>
              <a:latin typeface="Courier New"/>
              <a:ea typeface="Courier New"/>
              <a:cs typeface="Courier New"/>
              <a:sym typeface="Courier New"/>
            </a:endParaRPr>
          </a:p>
          <a:p>
            <a:pPr indent="0" lvl="0" marL="0" rtl="0" algn="l">
              <a:spcBef>
                <a:spcPts val="0"/>
              </a:spcBef>
              <a:spcAft>
                <a:spcPts val="0"/>
              </a:spcAft>
              <a:buNone/>
            </a:pPr>
            <a:r>
              <a:t/>
            </a:r>
            <a:endParaRPr sz="1800">
              <a:solidFill>
                <a:schemeClr val="lt1"/>
              </a:solidFill>
              <a:latin typeface="Courier New"/>
              <a:ea typeface="Courier New"/>
              <a:cs typeface="Courier New"/>
              <a:sym typeface="Courier New"/>
            </a:endParaRPr>
          </a:p>
          <a:p>
            <a:pPr indent="0" lvl="0" marL="0" rtl="0" algn="l">
              <a:spcBef>
                <a:spcPts val="0"/>
              </a:spcBef>
              <a:spcAft>
                <a:spcPts val="0"/>
              </a:spcAft>
              <a:buNone/>
            </a:pPr>
            <a:r>
              <a:rPr lang="en" sz="1800">
                <a:solidFill>
                  <a:schemeClr val="lt1"/>
                </a:solidFill>
                <a:latin typeface="Courier New"/>
                <a:ea typeface="Courier New"/>
                <a:cs typeface="Courier New"/>
                <a:sym typeface="Courier New"/>
              </a:rPr>
              <a:t># docker rm 84e111dc4717</a:t>
            </a:r>
            <a:endParaRPr b="1" sz="1800">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a:solidFill>
                <a:srgbClr val="FFFFFF"/>
              </a:solidFill>
              <a:latin typeface="Courier New"/>
              <a:ea typeface="Courier New"/>
              <a:cs typeface="Courier New"/>
              <a:sym typeface="Courier New"/>
            </a:endParaRPr>
          </a:p>
        </p:txBody>
      </p:sp>
      <p:pic>
        <p:nvPicPr>
          <p:cNvPr id="301" name="Google Shape;301;p50"/>
          <p:cNvPicPr preferRelativeResize="0"/>
          <p:nvPr/>
        </p:nvPicPr>
        <p:blipFill>
          <a:blip r:embed="rId4">
            <a:alphaModFix/>
          </a:blip>
          <a:stretch>
            <a:fillRect/>
          </a:stretch>
        </p:blipFill>
        <p:spPr>
          <a:xfrm>
            <a:off x="6964038" y="1282113"/>
            <a:ext cx="1685925" cy="27146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5" name="Shape 305"/>
        <p:cNvGrpSpPr/>
        <p:nvPr/>
      </p:nvGrpSpPr>
      <p:grpSpPr>
        <a:xfrm>
          <a:off x="0" y="0"/>
          <a:ext cx="0" cy="0"/>
          <a:chOff x="0" y="0"/>
          <a:chExt cx="0" cy="0"/>
        </a:xfrm>
      </p:grpSpPr>
      <p:pic>
        <p:nvPicPr>
          <p:cNvPr id="306" name="Google Shape;306;p51"/>
          <p:cNvPicPr preferRelativeResize="0"/>
          <p:nvPr/>
        </p:nvPicPr>
        <p:blipFill>
          <a:blip r:embed="rId3">
            <a:alphaModFix amt="48000"/>
          </a:blip>
          <a:stretch>
            <a:fillRect/>
          </a:stretch>
        </p:blipFill>
        <p:spPr>
          <a:xfrm>
            <a:off x="3698598" y="753800"/>
            <a:ext cx="5445400" cy="3811775"/>
          </a:xfrm>
          <a:prstGeom prst="rect">
            <a:avLst/>
          </a:prstGeom>
          <a:noFill/>
          <a:ln>
            <a:noFill/>
          </a:ln>
          <a:effectLst>
            <a:outerShdw blurRad="57150" rotWithShape="0" algn="bl" dir="5400000" dist="19050">
              <a:srgbClr val="000000">
                <a:alpha val="64999"/>
              </a:srgbClr>
            </a:outerShdw>
          </a:effectLst>
        </p:spPr>
      </p:pic>
      <p:sp>
        <p:nvSpPr>
          <p:cNvPr id="307" name="Google Shape;307;p51"/>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08" name="Google Shape;308;p51"/>
          <p:cNvSpPr txBox="1"/>
          <p:nvPr>
            <p:ph type="title"/>
          </p:nvPr>
        </p:nvSpPr>
        <p:spPr>
          <a:xfrm>
            <a:off x="826650" y="297025"/>
            <a:ext cx="5108100" cy="129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000000"/>
                </a:solidFill>
              </a:rPr>
              <a:t>WHY</a:t>
            </a:r>
            <a:r>
              <a:rPr b="1" lang="en" sz="3600"/>
              <a:t> THIS CONTAINER IS SO SLOW?</a:t>
            </a:r>
            <a:endParaRPr b="1" sz="3600"/>
          </a:p>
        </p:txBody>
      </p:sp>
      <p:pic>
        <p:nvPicPr>
          <p:cNvPr id="309" name="Google Shape;309;p51"/>
          <p:cNvPicPr preferRelativeResize="0"/>
          <p:nvPr/>
        </p:nvPicPr>
        <p:blipFill>
          <a:blip r:embed="rId4">
            <a:alphaModFix/>
          </a:blip>
          <a:stretch>
            <a:fillRect/>
          </a:stretch>
        </p:blipFill>
        <p:spPr>
          <a:xfrm>
            <a:off x="8237275" y="107975"/>
            <a:ext cx="581000" cy="581000"/>
          </a:xfrm>
          <a:prstGeom prst="rect">
            <a:avLst/>
          </a:prstGeom>
          <a:noFill/>
          <a:ln>
            <a:noFill/>
          </a:ln>
        </p:spPr>
      </p:pic>
      <p:sp>
        <p:nvSpPr>
          <p:cNvPr id="310" name="Google Shape;310;p51"/>
          <p:cNvSpPr txBox="1"/>
          <p:nvPr/>
        </p:nvSpPr>
        <p:spPr>
          <a:xfrm>
            <a:off x="896450" y="1983925"/>
            <a:ext cx="7336200" cy="13083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SzPts val="2400"/>
              <a:buFont typeface="Overpass"/>
              <a:buChar char="●"/>
            </a:pPr>
            <a:r>
              <a:rPr lang="en" sz="2400">
                <a:latin typeface="Overpass"/>
                <a:ea typeface="Overpass"/>
                <a:cs typeface="Overpass"/>
                <a:sym typeface="Overpass"/>
              </a:rPr>
              <a:t>Use cases</a:t>
            </a:r>
            <a:endParaRPr sz="2400">
              <a:latin typeface="Overpass"/>
              <a:ea typeface="Overpass"/>
              <a:cs typeface="Overpass"/>
              <a:sym typeface="Overpass"/>
            </a:endParaRPr>
          </a:p>
          <a:p>
            <a:pPr indent="-381000" lvl="0" marL="457200" rtl="0" algn="l">
              <a:spcBef>
                <a:spcPts val="0"/>
              </a:spcBef>
              <a:spcAft>
                <a:spcPts val="0"/>
              </a:spcAft>
              <a:buSzPts val="2400"/>
              <a:buFont typeface="Overpass"/>
              <a:buChar char="●"/>
            </a:pPr>
            <a:r>
              <a:rPr lang="en" sz="2400">
                <a:latin typeface="Overpass"/>
                <a:ea typeface="Overpass"/>
                <a:cs typeface="Overpass"/>
                <a:sym typeface="Overpass"/>
              </a:rPr>
              <a:t>Possible causes</a:t>
            </a:r>
            <a:endParaRPr sz="2400">
              <a:latin typeface="Overpass"/>
              <a:ea typeface="Overpass"/>
              <a:cs typeface="Overpass"/>
              <a:sym typeface="Overpass"/>
            </a:endParaRPr>
          </a:p>
          <a:p>
            <a:pPr indent="-381000" lvl="0" marL="457200" rtl="0" algn="l">
              <a:spcBef>
                <a:spcPts val="0"/>
              </a:spcBef>
              <a:spcAft>
                <a:spcPts val="0"/>
              </a:spcAft>
              <a:buSzPts val="2400"/>
              <a:buFont typeface="Overpass"/>
              <a:buChar char="●"/>
            </a:pPr>
            <a:r>
              <a:rPr lang="en" sz="2400">
                <a:latin typeface="Overpass"/>
                <a:ea typeface="Overpass"/>
                <a:cs typeface="Overpass"/>
                <a:sym typeface="Overpass"/>
              </a:rPr>
              <a:t>What to do?</a:t>
            </a:r>
            <a:endParaRPr sz="2400">
              <a:latin typeface="Overpass"/>
              <a:ea typeface="Overpass"/>
              <a:cs typeface="Overpass"/>
              <a:sym typeface="Overpass"/>
            </a:endParaRPr>
          </a:p>
        </p:txBody>
      </p:sp>
      <p:pic>
        <p:nvPicPr>
          <p:cNvPr id="311" name="Google Shape;311;p51"/>
          <p:cNvPicPr preferRelativeResize="0"/>
          <p:nvPr/>
        </p:nvPicPr>
        <p:blipFill>
          <a:blip r:embed="rId5">
            <a:alphaModFix/>
          </a:blip>
          <a:stretch>
            <a:fillRect/>
          </a:stretch>
        </p:blipFill>
        <p:spPr>
          <a:xfrm>
            <a:off x="628650" y="3292225"/>
            <a:ext cx="1620950" cy="16209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5" name="Shape 315"/>
        <p:cNvGrpSpPr/>
        <p:nvPr/>
      </p:nvGrpSpPr>
      <p:grpSpPr>
        <a:xfrm>
          <a:off x="0" y="0"/>
          <a:ext cx="0" cy="0"/>
          <a:chOff x="0" y="0"/>
          <a:chExt cx="0" cy="0"/>
        </a:xfrm>
      </p:grpSpPr>
      <p:sp>
        <p:nvSpPr>
          <p:cNvPr id="316" name="Google Shape;316;p52"/>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7" name="Google Shape;317;p52"/>
          <p:cNvSpPr txBox="1"/>
          <p:nvPr>
            <p:ph type="title"/>
          </p:nvPr>
        </p:nvSpPr>
        <p:spPr>
          <a:xfrm>
            <a:off x="826650" y="297025"/>
            <a:ext cx="7971600" cy="57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WHY IS IT SO SLOW?</a:t>
            </a:r>
            <a:endParaRPr b="1"/>
          </a:p>
        </p:txBody>
      </p:sp>
      <p:pic>
        <p:nvPicPr>
          <p:cNvPr id="318" name="Google Shape;318;p52"/>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319" name="Google Shape;319;p52"/>
          <p:cNvSpPr txBox="1"/>
          <p:nvPr/>
        </p:nvSpPr>
        <p:spPr>
          <a:xfrm>
            <a:off x="826650" y="1114200"/>
            <a:ext cx="7342200" cy="31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Overpass"/>
                <a:ea typeface="Overpass"/>
                <a:cs typeface="Overpass"/>
                <a:sym typeface="Overpass"/>
              </a:rPr>
              <a:t>Common symptom: </a:t>
            </a:r>
            <a:endParaRPr b="1" sz="2400">
              <a:latin typeface="Overpass"/>
              <a:ea typeface="Overpass"/>
              <a:cs typeface="Overpass"/>
              <a:sym typeface="Overpass"/>
            </a:endParaRPr>
          </a:p>
          <a:p>
            <a:pPr indent="0" lvl="0" marL="0" rtl="0" algn="l">
              <a:spcBef>
                <a:spcPts val="0"/>
              </a:spcBef>
              <a:spcAft>
                <a:spcPts val="0"/>
              </a:spcAft>
              <a:buNone/>
            </a:pPr>
            <a:r>
              <a:t/>
            </a:r>
            <a:endParaRPr b="1" sz="2400">
              <a:latin typeface="Overpass"/>
              <a:ea typeface="Overpass"/>
              <a:cs typeface="Overpass"/>
              <a:sym typeface="Overpass"/>
            </a:endParaRPr>
          </a:p>
          <a:p>
            <a:pPr indent="-381000" lvl="0" marL="457200" rtl="0" algn="l">
              <a:spcBef>
                <a:spcPts val="0"/>
              </a:spcBef>
              <a:spcAft>
                <a:spcPts val="0"/>
              </a:spcAft>
              <a:buSzPts val="2400"/>
              <a:buFont typeface="Overpass"/>
              <a:buChar char="●"/>
            </a:pPr>
            <a:r>
              <a:rPr b="1" lang="en" sz="2400">
                <a:latin typeface="Overpass"/>
                <a:ea typeface="Overpass"/>
                <a:cs typeface="Overpass"/>
                <a:sym typeface="Overpass"/>
              </a:rPr>
              <a:t>Slow builds</a:t>
            </a:r>
            <a:endParaRPr b="1" sz="2400">
              <a:latin typeface="Overpass"/>
              <a:ea typeface="Overpass"/>
              <a:cs typeface="Overpass"/>
              <a:sym typeface="Overpass"/>
            </a:endParaRPr>
          </a:p>
          <a:p>
            <a:pPr indent="-381000" lvl="0" marL="457200" rtl="0" algn="l">
              <a:spcBef>
                <a:spcPts val="0"/>
              </a:spcBef>
              <a:spcAft>
                <a:spcPts val="0"/>
              </a:spcAft>
              <a:buSzPts val="2400"/>
              <a:buFont typeface="Overpass"/>
              <a:buChar char="●"/>
            </a:pPr>
            <a:r>
              <a:rPr b="1" lang="en" sz="2400">
                <a:latin typeface="Overpass"/>
                <a:ea typeface="Overpass"/>
                <a:cs typeface="Overpass"/>
                <a:sym typeface="Overpass"/>
              </a:rPr>
              <a:t>Slow pull/push</a:t>
            </a:r>
            <a:endParaRPr b="1" sz="2400">
              <a:latin typeface="Overpass"/>
              <a:ea typeface="Overpass"/>
              <a:cs typeface="Overpass"/>
              <a:sym typeface="Overpass"/>
            </a:endParaRPr>
          </a:p>
          <a:p>
            <a:pPr indent="0" lvl="0" marL="0" rtl="0" algn="l">
              <a:spcBef>
                <a:spcPts val="0"/>
              </a:spcBef>
              <a:spcAft>
                <a:spcPts val="0"/>
              </a:spcAft>
              <a:buNone/>
            </a:pPr>
            <a:r>
              <a:t/>
            </a:r>
            <a:endParaRPr sz="2400">
              <a:latin typeface="Overpass"/>
              <a:ea typeface="Overpass"/>
              <a:cs typeface="Overpass"/>
              <a:sym typeface="Overpass"/>
            </a:endParaRPr>
          </a:p>
          <a:p>
            <a:pPr indent="0" lvl="0" marL="0" rtl="0" algn="l">
              <a:spcBef>
                <a:spcPts val="0"/>
              </a:spcBef>
              <a:spcAft>
                <a:spcPts val="0"/>
              </a:spcAft>
              <a:buNone/>
            </a:pPr>
            <a:r>
              <a:t/>
            </a:r>
            <a:endParaRPr sz="2400">
              <a:latin typeface="Overpass"/>
              <a:ea typeface="Overpass"/>
              <a:cs typeface="Overpass"/>
              <a:sym typeface="Overpass"/>
            </a:endParaRPr>
          </a:p>
        </p:txBody>
      </p:sp>
      <p:pic>
        <p:nvPicPr>
          <p:cNvPr id="320" name="Google Shape;320;p52"/>
          <p:cNvPicPr preferRelativeResize="0"/>
          <p:nvPr/>
        </p:nvPicPr>
        <p:blipFill>
          <a:blip r:embed="rId4">
            <a:alphaModFix/>
          </a:blip>
          <a:stretch>
            <a:fillRect/>
          </a:stretch>
        </p:blipFill>
        <p:spPr>
          <a:xfrm>
            <a:off x="5725400" y="202625"/>
            <a:ext cx="1620950" cy="16209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4" name="Shape 324"/>
        <p:cNvGrpSpPr/>
        <p:nvPr/>
      </p:nvGrpSpPr>
      <p:grpSpPr>
        <a:xfrm>
          <a:off x="0" y="0"/>
          <a:ext cx="0" cy="0"/>
          <a:chOff x="0" y="0"/>
          <a:chExt cx="0" cy="0"/>
        </a:xfrm>
      </p:grpSpPr>
      <p:pic>
        <p:nvPicPr>
          <p:cNvPr id="325" name="Google Shape;325;p53"/>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326" name="Google Shape;326;p53"/>
          <p:cNvSpPr txBox="1"/>
          <p:nvPr>
            <p:ph type="title"/>
          </p:nvPr>
        </p:nvSpPr>
        <p:spPr>
          <a:xfrm>
            <a:off x="826650" y="297025"/>
            <a:ext cx="7971600" cy="57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WHY IS IT SO SLOW?</a:t>
            </a:r>
            <a:endParaRPr b="1"/>
          </a:p>
        </p:txBody>
      </p:sp>
      <p:sp>
        <p:nvSpPr>
          <p:cNvPr id="327" name="Google Shape;327;p53"/>
          <p:cNvSpPr txBox="1"/>
          <p:nvPr/>
        </p:nvSpPr>
        <p:spPr>
          <a:xfrm>
            <a:off x="826650" y="872725"/>
            <a:ext cx="7840800" cy="57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FFFF00"/>
                </a:solidFill>
                <a:latin typeface="Overpass"/>
                <a:ea typeface="Overpass"/>
                <a:cs typeface="Overpass"/>
                <a:sym typeface="Overpass"/>
              </a:rPr>
              <a:t>PULL/PUSH - possible causes</a:t>
            </a:r>
            <a:endParaRPr b="1" sz="3600">
              <a:solidFill>
                <a:srgbClr val="FFFF00"/>
              </a:solidFill>
              <a:latin typeface="Overpass"/>
              <a:ea typeface="Overpass"/>
              <a:cs typeface="Overpass"/>
              <a:sym typeface="Overpass"/>
            </a:endParaRPr>
          </a:p>
        </p:txBody>
      </p:sp>
      <p:pic>
        <p:nvPicPr>
          <p:cNvPr id="328" name="Google Shape;328;p53"/>
          <p:cNvPicPr preferRelativeResize="0"/>
          <p:nvPr/>
        </p:nvPicPr>
        <p:blipFill>
          <a:blip r:embed="rId4">
            <a:alphaModFix/>
          </a:blip>
          <a:stretch>
            <a:fillRect/>
          </a:stretch>
        </p:blipFill>
        <p:spPr>
          <a:xfrm>
            <a:off x="5379776" y="2230900"/>
            <a:ext cx="2857500" cy="2438400"/>
          </a:xfrm>
          <a:prstGeom prst="rect">
            <a:avLst/>
          </a:prstGeom>
          <a:noFill/>
          <a:ln>
            <a:noFill/>
          </a:ln>
        </p:spPr>
      </p:pic>
      <p:sp>
        <p:nvSpPr>
          <p:cNvPr id="329" name="Google Shape;329;p53"/>
          <p:cNvSpPr txBox="1"/>
          <p:nvPr/>
        </p:nvSpPr>
        <p:spPr>
          <a:xfrm>
            <a:off x="1004700" y="1642025"/>
            <a:ext cx="7232700" cy="28641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rgbClr val="FFFFFF"/>
              </a:buClr>
              <a:buSzPts val="2400"/>
              <a:buChar char="●"/>
            </a:pPr>
            <a:r>
              <a:rPr lang="en" sz="2400">
                <a:solidFill>
                  <a:srgbClr val="FFFFFF"/>
                </a:solidFill>
              </a:rPr>
              <a:t>Push/pulls to registries will usually be network issues on host and/or registry</a:t>
            </a:r>
            <a:endParaRPr sz="2400">
              <a:solidFill>
                <a:srgbClr val="FFFFFF"/>
              </a:solidFill>
            </a:endParaRPr>
          </a:p>
          <a:p>
            <a:pPr indent="0" lvl="0" marL="0" rtl="0" algn="l">
              <a:spcBef>
                <a:spcPts val="0"/>
              </a:spcBef>
              <a:spcAft>
                <a:spcPts val="0"/>
              </a:spcAft>
              <a:buNone/>
            </a:pPr>
            <a:r>
              <a:t/>
            </a:r>
            <a:endParaRPr sz="2400">
              <a:solidFill>
                <a:srgbClr val="FFFFFF"/>
              </a:solidFill>
            </a:endParaRPr>
          </a:p>
          <a:p>
            <a:pPr indent="-381000" lvl="0" marL="457200" rtl="0" algn="l">
              <a:spcBef>
                <a:spcPts val="0"/>
              </a:spcBef>
              <a:spcAft>
                <a:spcPts val="0"/>
              </a:spcAft>
              <a:buClr>
                <a:srgbClr val="FFFFFF"/>
              </a:buClr>
              <a:buSzPts val="2400"/>
              <a:buChar char="●"/>
            </a:pPr>
            <a:r>
              <a:rPr lang="en" sz="2400">
                <a:solidFill>
                  <a:srgbClr val="FFFFFF"/>
                </a:solidFill>
              </a:rPr>
              <a:t>Rare, but possible.</a:t>
            </a:r>
            <a:endParaRPr sz="2400">
              <a:solidFill>
                <a:srgbClr val="FFFFFF"/>
              </a:solidFill>
            </a:endParaRPr>
          </a:p>
          <a:p>
            <a:pPr indent="0" lvl="0" marL="0" rtl="0" algn="l">
              <a:spcBef>
                <a:spcPts val="0"/>
              </a:spcBef>
              <a:spcAft>
                <a:spcPts val="0"/>
              </a:spcAft>
              <a:buNone/>
            </a:pPr>
            <a:r>
              <a:rPr lang="en" sz="2400">
                <a:solidFill>
                  <a:srgbClr val="FFFFFF"/>
                </a:solidFill>
              </a:rPr>
              <a:t>MTU</a:t>
            </a:r>
            <a:endParaRPr sz="2400">
              <a:solidFill>
                <a:srgbClr val="FFFFFF"/>
              </a:solidFill>
            </a:endParaRPr>
          </a:p>
          <a:p>
            <a:pPr indent="-381000" lvl="0" marL="457200" rtl="0" algn="l">
              <a:spcBef>
                <a:spcPts val="0"/>
              </a:spcBef>
              <a:spcAft>
                <a:spcPts val="0"/>
              </a:spcAft>
              <a:buClr>
                <a:srgbClr val="FFFFFF"/>
              </a:buClr>
              <a:buSzPts val="2400"/>
              <a:buChar char="●"/>
            </a:pPr>
            <a:r>
              <a:rPr lang="en" sz="2400">
                <a:solidFill>
                  <a:srgbClr val="FFFFFF"/>
                </a:solidFill>
              </a:rPr>
              <a:t>Check </a:t>
            </a:r>
            <a:r>
              <a:rPr b="1" lang="en" sz="2400">
                <a:solidFill>
                  <a:srgbClr val="FFFFFF"/>
                </a:solidFill>
              </a:rPr>
              <a:t>dockerd</a:t>
            </a:r>
            <a:r>
              <a:rPr lang="en" sz="2400">
                <a:solidFill>
                  <a:srgbClr val="FFFFFF"/>
                </a:solidFill>
              </a:rPr>
              <a:t> logs.</a:t>
            </a:r>
            <a:endParaRPr sz="2400">
              <a:solidFill>
                <a:srgbClr val="FFFFFF"/>
              </a:solidFill>
            </a:endParaRPr>
          </a:p>
          <a:p>
            <a:pPr indent="0" lvl="0" marL="0" rtl="0" algn="l">
              <a:spcBef>
                <a:spcPts val="0"/>
              </a:spcBef>
              <a:spcAft>
                <a:spcPts val="0"/>
              </a:spcAft>
              <a:buNone/>
            </a:pPr>
            <a:r>
              <a:t/>
            </a:r>
            <a:endParaRPr sz="2400">
              <a:solidFill>
                <a:srgbClr val="FFFFFF"/>
              </a:solidFill>
            </a:endParaRPr>
          </a:p>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 name="Shape 333"/>
        <p:cNvGrpSpPr/>
        <p:nvPr/>
      </p:nvGrpSpPr>
      <p:grpSpPr>
        <a:xfrm>
          <a:off x="0" y="0"/>
          <a:ext cx="0" cy="0"/>
          <a:chOff x="0" y="0"/>
          <a:chExt cx="0" cy="0"/>
        </a:xfrm>
      </p:grpSpPr>
      <p:sp>
        <p:nvSpPr>
          <p:cNvPr id="334" name="Google Shape;334;p54"/>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5" name="Google Shape;335;p54"/>
          <p:cNvSpPr txBox="1"/>
          <p:nvPr>
            <p:ph type="title"/>
          </p:nvPr>
        </p:nvSpPr>
        <p:spPr>
          <a:xfrm>
            <a:off x="826650" y="297025"/>
            <a:ext cx="7971600" cy="57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WHY IS IT SO SLOW?</a:t>
            </a:r>
            <a:endParaRPr b="1"/>
          </a:p>
        </p:txBody>
      </p:sp>
      <p:pic>
        <p:nvPicPr>
          <p:cNvPr id="336" name="Google Shape;336;p54"/>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337" name="Google Shape;337;p54"/>
          <p:cNvSpPr txBox="1"/>
          <p:nvPr/>
        </p:nvSpPr>
        <p:spPr>
          <a:xfrm>
            <a:off x="826650" y="1483150"/>
            <a:ext cx="73422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Overpass"/>
                <a:ea typeface="Overpass"/>
                <a:cs typeface="Overpass"/>
                <a:sym typeface="Overpass"/>
              </a:rPr>
              <a:t>Use case:</a:t>
            </a:r>
            <a:endParaRPr b="1" sz="2400">
              <a:latin typeface="Overpass"/>
              <a:ea typeface="Overpass"/>
              <a:cs typeface="Overpass"/>
              <a:sym typeface="Overpass"/>
            </a:endParaRPr>
          </a:p>
        </p:txBody>
      </p:sp>
      <p:sp>
        <p:nvSpPr>
          <p:cNvPr id="338" name="Google Shape;338;p54"/>
          <p:cNvSpPr txBox="1"/>
          <p:nvPr/>
        </p:nvSpPr>
        <p:spPr>
          <a:xfrm>
            <a:off x="826075" y="1924050"/>
            <a:ext cx="7344300" cy="112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Overpass"/>
                <a:ea typeface="Overpass"/>
                <a:cs typeface="Overpass"/>
                <a:sym typeface="Overpass"/>
              </a:rPr>
              <a:t>Pulling images via docker is very slow. The hang seems to be at the end of the Extracting layer step. High IO wait spikes seen since the server was enabled in the cluster.</a:t>
            </a:r>
            <a:endParaRPr sz="2000">
              <a:latin typeface="Overpass"/>
              <a:ea typeface="Overpass"/>
              <a:cs typeface="Overpass"/>
              <a:sym typeface="Overpass"/>
            </a:endParaRPr>
          </a:p>
        </p:txBody>
      </p:sp>
      <p:sp>
        <p:nvSpPr>
          <p:cNvPr id="339" name="Google Shape;339;p54"/>
          <p:cNvSpPr txBox="1"/>
          <p:nvPr/>
        </p:nvSpPr>
        <p:spPr>
          <a:xfrm>
            <a:off x="826650" y="2969850"/>
            <a:ext cx="73422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Overpass"/>
                <a:ea typeface="Overpass"/>
                <a:cs typeface="Overpass"/>
                <a:sym typeface="Overpass"/>
              </a:rPr>
              <a:t>What happened?</a:t>
            </a:r>
            <a:endParaRPr b="1" sz="2400">
              <a:latin typeface="Overpass"/>
              <a:ea typeface="Overpass"/>
              <a:cs typeface="Overpass"/>
              <a:sym typeface="Overpass"/>
            </a:endParaRPr>
          </a:p>
        </p:txBody>
      </p:sp>
      <p:sp>
        <p:nvSpPr>
          <p:cNvPr id="340" name="Google Shape;340;p54"/>
          <p:cNvSpPr txBox="1"/>
          <p:nvPr/>
        </p:nvSpPr>
        <p:spPr>
          <a:xfrm>
            <a:off x="826650" y="872725"/>
            <a:ext cx="3466800" cy="575700"/>
          </a:xfrm>
          <a:prstGeom prst="rect">
            <a:avLst/>
          </a:prstGeom>
          <a:noFill/>
          <a:ln>
            <a:noFill/>
          </a:ln>
        </p:spPr>
        <p:txBody>
          <a:bodyPr anchorCtr="0" anchor="t" bIns="91425" lIns="91425" spcFirstLastPara="1" rIns="91425" wrap="square" tIns="91425">
            <a:noAutofit/>
          </a:bodyPr>
          <a:lstStyle/>
          <a:p>
            <a:pPr indent="-457200" lvl="0" marL="457200" rtl="0" algn="l">
              <a:spcBef>
                <a:spcPts val="0"/>
              </a:spcBef>
              <a:spcAft>
                <a:spcPts val="0"/>
              </a:spcAft>
              <a:buSzPts val="3600"/>
              <a:buFont typeface="Overpass"/>
              <a:buChar char="●"/>
            </a:pPr>
            <a:r>
              <a:rPr b="1" lang="en" sz="3600">
                <a:latin typeface="Overpass"/>
                <a:ea typeface="Overpass"/>
                <a:cs typeface="Overpass"/>
                <a:sym typeface="Overpass"/>
              </a:rPr>
              <a:t>PULL/PUSH</a:t>
            </a:r>
            <a:endParaRPr b="1" sz="3600">
              <a:latin typeface="Overpass"/>
              <a:ea typeface="Overpass"/>
              <a:cs typeface="Overpass"/>
              <a:sym typeface="Overpass"/>
            </a:endParaRPr>
          </a:p>
        </p:txBody>
      </p:sp>
      <p:pic>
        <p:nvPicPr>
          <p:cNvPr id="341" name="Google Shape;341;p54"/>
          <p:cNvPicPr preferRelativeResize="0"/>
          <p:nvPr/>
        </p:nvPicPr>
        <p:blipFill>
          <a:blip r:embed="rId4">
            <a:alphaModFix/>
          </a:blip>
          <a:stretch>
            <a:fillRect/>
          </a:stretch>
        </p:blipFill>
        <p:spPr>
          <a:xfrm>
            <a:off x="5725400" y="202625"/>
            <a:ext cx="1620950" cy="16209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5" name="Shape 345"/>
        <p:cNvGrpSpPr/>
        <p:nvPr/>
      </p:nvGrpSpPr>
      <p:grpSpPr>
        <a:xfrm>
          <a:off x="0" y="0"/>
          <a:ext cx="0" cy="0"/>
          <a:chOff x="0" y="0"/>
          <a:chExt cx="0" cy="0"/>
        </a:xfrm>
      </p:grpSpPr>
      <p:sp>
        <p:nvSpPr>
          <p:cNvPr id="346" name="Google Shape;346;p55"/>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47" name="Google Shape;347;p55"/>
          <p:cNvSpPr txBox="1"/>
          <p:nvPr>
            <p:ph type="title"/>
          </p:nvPr>
        </p:nvSpPr>
        <p:spPr>
          <a:xfrm>
            <a:off x="826650" y="297025"/>
            <a:ext cx="7971600" cy="57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WHY IS IT SO SLOW?</a:t>
            </a:r>
            <a:endParaRPr b="1"/>
          </a:p>
        </p:txBody>
      </p:sp>
      <p:pic>
        <p:nvPicPr>
          <p:cNvPr id="348" name="Google Shape;348;p55"/>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349" name="Google Shape;349;p55"/>
          <p:cNvSpPr txBox="1"/>
          <p:nvPr/>
        </p:nvSpPr>
        <p:spPr>
          <a:xfrm>
            <a:off x="826650" y="1483150"/>
            <a:ext cx="73422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Overpass"/>
                <a:ea typeface="Overpass"/>
                <a:cs typeface="Overpass"/>
                <a:sym typeface="Overpass"/>
              </a:rPr>
              <a:t>Use case:</a:t>
            </a:r>
            <a:endParaRPr b="1" sz="2400">
              <a:latin typeface="Overpass"/>
              <a:ea typeface="Overpass"/>
              <a:cs typeface="Overpass"/>
              <a:sym typeface="Overpass"/>
            </a:endParaRPr>
          </a:p>
        </p:txBody>
      </p:sp>
      <p:sp>
        <p:nvSpPr>
          <p:cNvPr id="350" name="Google Shape;350;p55"/>
          <p:cNvSpPr txBox="1"/>
          <p:nvPr/>
        </p:nvSpPr>
        <p:spPr>
          <a:xfrm>
            <a:off x="826075" y="1924050"/>
            <a:ext cx="7344300" cy="112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Overpass"/>
                <a:ea typeface="Overpass"/>
                <a:cs typeface="Overpass"/>
                <a:sym typeface="Overpass"/>
              </a:rPr>
              <a:t>Pulling images via docker is very slow. The hang seems to be at the end of the Extracting layer step. High IO wait spikes seen since the server was enabled in the cluster.</a:t>
            </a:r>
            <a:endParaRPr sz="2000">
              <a:latin typeface="Overpass"/>
              <a:ea typeface="Overpass"/>
              <a:cs typeface="Overpass"/>
              <a:sym typeface="Overpass"/>
            </a:endParaRPr>
          </a:p>
        </p:txBody>
      </p:sp>
      <p:sp>
        <p:nvSpPr>
          <p:cNvPr id="351" name="Google Shape;351;p55"/>
          <p:cNvSpPr txBox="1"/>
          <p:nvPr/>
        </p:nvSpPr>
        <p:spPr>
          <a:xfrm>
            <a:off x="826650" y="2969850"/>
            <a:ext cx="7342200" cy="176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Overpass"/>
                <a:ea typeface="Overpass"/>
                <a:cs typeface="Overpass"/>
                <a:sym typeface="Overpass"/>
              </a:rPr>
              <a:t>Questions:</a:t>
            </a:r>
            <a:endParaRPr b="1" sz="2400">
              <a:latin typeface="Overpass"/>
              <a:ea typeface="Overpass"/>
              <a:cs typeface="Overpass"/>
              <a:sym typeface="Overpass"/>
            </a:endParaRPr>
          </a:p>
          <a:p>
            <a:pPr indent="-381000" lvl="0" marL="457200" rtl="0" algn="l">
              <a:spcBef>
                <a:spcPts val="0"/>
              </a:spcBef>
              <a:spcAft>
                <a:spcPts val="0"/>
              </a:spcAft>
              <a:buSzPts val="2400"/>
              <a:buFont typeface="Overpass"/>
              <a:buChar char="-"/>
            </a:pPr>
            <a:r>
              <a:rPr b="1" lang="en" sz="2400">
                <a:latin typeface="Overpass"/>
                <a:ea typeface="Overpass"/>
                <a:cs typeface="Overpass"/>
                <a:sym typeface="Overpass"/>
              </a:rPr>
              <a:t>Is </a:t>
            </a:r>
            <a:r>
              <a:rPr b="1" lang="en" sz="2400">
                <a:latin typeface="Overpass"/>
                <a:ea typeface="Overpass"/>
                <a:cs typeface="Overpass"/>
                <a:sym typeface="Overpass"/>
              </a:rPr>
              <a:t>reproducible</a:t>
            </a:r>
            <a:r>
              <a:rPr b="1" lang="en" sz="2400">
                <a:latin typeface="Overpass"/>
                <a:ea typeface="Overpass"/>
                <a:cs typeface="Overpass"/>
                <a:sym typeface="Overpass"/>
              </a:rPr>
              <a:t>?</a:t>
            </a:r>
            <a:endParaRPr b="1" sz="2400">
              <a:latin typeface="Overpass"/>
              <a:ea typeface="Overpass"/>
              <a:cs typeface="Overpass"/>
              <a:sym typeface="Overpass"/>
            </a:endParaRPr>
          </a:p>
          <a:p>
            <a:pPr indent="-381000" lvl="0" marL="457200" rtl="0" algn="l">
              <a:spcBef>
                <a:spcPts val="0"/>
              </a:spcBef>
              <a:spcAft>
                <a:spcPts val="0"/>
              </a:spcAft>
              <a:buSzPts val="2400"/>
              <a:buFont typeface="Overpass"/>
              <a:buChar char="-"/>
            </a:pPr>
            <a:r>
              <a:rPr b="1" lang="en" sz="2400">
                <a:latin typeface="Overpass"/>
                <a:ea typeface="Overpass"/>
                <a:cs typeface="Overpass"/>
                <a:sym typeface="Overpass"/>
              </a:rPr>
              <a:t>Have you checked your network settings?</a:t>
            </a:r>
            <a:endParaRPr b="1" sz="2400">
              <a:latin typeface="Overpass"/>
              <a:ea typeface="Overpass"/>
              <a:cs typeface="Overpass"/>
              <a:sym typeface="Overpass"/>
            </a:endParaRPr>
          </a:p>
          <a:p>
            <a:pPr indent="-381000" lvl="0" marL="457200" rtl="0" algn="l">
              <a:spcBef>
                <a:spcPts val="0"/>
              </a:spcBef>
              <a:spcAft>
                <a:spcPts val="0"/>
              </a:spcAft>
              <a:buSzPts val="2400"/>
              <a:buFont typeface="Overpass"/>
              <a:buChar char="-"/>
            </a:pPr>
            <a:r>
              <a:rPr b="1" lang="en" sz="2400">
                <a:latin typeface="Overpass"/>
                <a:ea typeface="Overpass"/>
                <a:cs typeface="Overpass"/>
                <a:sym typeface="Overpass"/>
              </a:rPr>
              <a:t>Network limits?</a:t>
            </a:r>
            <a:endParaRPr b="1" sz="2400">
              <a:latin typeface="Overpass"/>
              <a:ea typeface="Overpass"/>
              <a:cs typeface="Overpass"/>
              <a:sym typeface="Overpass"/>
            </a:endParaRPr>
          </a:p>
          <a:p>
            <a:pPr indent="0" lvl="0" marL="0" rtl="0" algn="l">
              <a:spcBef>
                <a:spcPts val="0"/>
              </a:spcBef>
              <a:spcAft>
                <a:spcPts val="0"/>
              </a:spcAft>
              <a:buNone/>
            </a:pPr>
            <a:r>
              <a:t/>
            </a:r>
            <a:endParaRPr b="1" sz="2400">
              <a:latin typeface="Overpass"/>
              <a:ea typeface="Overpass"/>
              <a:cs typeface="Overpass"/>
              <a:sym typeface="Overpass"/>
            </a:endParaRPr>
          </a:p>
        </p:txBody>
      </p:sp>
      <p:sp>
        <p:nvSpPr>
          <p:cNvPr id="352" name="Google Shape;352;p55"/>
          <p:cNvSpPr txBox="1"/>
          <p:nvPr/>
        </p:nvSpPr>
        <p:spPr>
          <a:xfrm>
            <a:off x="826650" y="872725"/>
            <a:ext cx="3466800" cy="575700"/>
          </a:xfrm>
          <a:prstGeom prst="rect">
            <a:avLst/>
          </a:prstGeom>
          <a:noFill/>
          <a:ln>
            <a:noFill/>
          </a:ln>
        </p:spPr>
        <p:txBody>
          <a:bodyPr anchorCtr="0" anchor="t" bIns="91425" lIns="91425" spcFirstLastPara="1" rIns="91425" wrap="square" tIns="91425">
            <a:noAutofit/>
          </a:bodyPr>
          <a:lstStyle/>
          <a:p>
            <a:pPr indent="-457200" lvl="0" marL="457200" rtl="0" algn="l">
              <a:spcBef>
                <a:spcPts val="0"/>
              </a:spcBef>
              <a:spcAft>
                <a:spcPts val="0"/>
              </a:spcAft>
              <a:buSzPts val="3600"/>
              <a:buFont typeface="Overpass"/>
              <a:buChar char="●"/>
            </a:pPr>
            <a:r>
              <a:rPr b="1" lang="en" sz="3600">
                <a:latin typeface="Overpass"/>
                <a:ea typeface="Overpass"/>
                <a:cs typeface="Overpass"/>
                <a:sym typeface="Overpass"/>
              </a:rPr>
              <a:t>PULL/PUSH</a:t>
            </a:r>
            <a:endParaRPr b="1" sz="3600">
              <a:latin typeface="Overpass"/>
              <a:ea typeface="Overpass"/>
              <a:cs typeface="Overpass"/>
              <a:sym typeface="Overpass"/>
            </a:endParaRPr>
          </a:p>
        </p:txBody>
      </p:sp>
      <p:pic>
        <p:nvPicPr>
          <p:cNvPr id="353" name="Google Shape;353;p55"/>
          <p:cNvPicPr preferRelativeResize="0"/>
          <p:nvPr/>
        </p:nvPicPr>
        <p:blipFill>
          <a:blip r:embed="rId4">
            <a:alphaModFix/>
          </a:blip>
          <a:stretch>
            <a:fillRect/>
          </a:stretch>
        </p:blipFill>
        <p:spPr>
          <a:xfrm>
            <a:off x="5725400" y="202625"/>
            <a:ext cx="1620950" cy="16209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7" name="Shape 357"/>
        <p:cNvGrpSpPr/>
        <p:nvPr/>
      </p:nvGrpSpPr>
      <p:grpSpPr>
        <a:xfrm>
          <a:off x="0" y="0"/>
          <a:ext cx="0" cy="0"/>
          <a:chOff x="0" y="0"/>
          <a:chExt cx="0" cy="0"/>
        </a:xfrm>
      </p:grpSpPr>
      <p:sp>
        <p:nvSpPr>
          <p:cNvPr id="358" name="Google Shape;358;p56"/>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59" name="Google Shape;359;p56"/>
          <p:cNvSpPr txBox="1"/>
          <p:nvPr>
            <p:ph type="title"/>
          </p:nvPr>
        </p:nvSpPr>
        <p:spPr>
          <a:xfrm>
            <a:off x="826650" y="297025"/>
            <a:ext cx="7971600" cy="57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WHY IS IT SO SLOW?</a:t>
            </a:r>
            <a:endParaRPr b="1"/>
          </a:p>
        </p:txBody>
      </p:sp>
      <p:pic>
        <p:nvPicPr>
          <p:cNvPr id="360" name="Google Shape;360;p56"/>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361" name="Google Shape;361;p56"/>
          <p:cNvSpPr txBox="1"/>
          <p:nvPr/>
        </p:nvSpPr>
        <p:spPr>
          <a:xfrm>
            <a:off x="826650" y="1483150"/>
            <a:ext cx="73422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Overpass"/>
                <a:ea typeface="Overpass"/>
                <a:cs typeface="Overpass"/>
                <a:sym typeface="Overpass"/>
              </a:rPr>
              <a:t>Use case:</a:t>
            </a:r>
            <a:endParaRPr b="1" sz="2400">
              <a:latin typeface="Overpass"/>
              <a:ea typeface="Overpass"/>
              <a:cs typeface="Overpass"/>
              <a:sym typeface="Overpass"/>
            </a:endParaRPr>
          </a:p>
        </p:txBody>
      </p:sp>
      <p:sp>
        <p:nvSpPr>
          <p:cNvPr id="362" name="Google Shape;362;p56"/>
          <p:cNvSpPr txBox="1"/>
          <p:nvPr/>
        </p:nvSpPr>
        <p:spPr>
          <a:xfrm>
            <a:off x="904000" y="1759525"/>
            <a:ext cx="7344300" cy="8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verpass"/>
              <a:ea typeface="Overpass"/>
              <a:cs typeface="Overpass"/>
              <a:sym typeface="Overpass"/>
            </a:endParaRPr>
          </a:p>
        </p:txBody>
      </p:sp>
      <p:sp>
        <p:nvSpPr>
          <p:cNvPr id="363" name="Google Shape;363;p56"/>
          <p:cNvSpPr txBox="1"/>
          <p:nvPr/>
        </p:nvSpPr>
        <p:spPr>
          <a:xfrm>
            <a:off x="826075" y="1924050"/>
            <a:ext cx="7344300" cy="112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Overpass"/>
                <a:ea typeface="Overpass"/>
                <a:cs typeface="Overpass"/>
                <a:sym typeface="Overpass"/>
              </a:rPr>
              <a:t>Pulling images via docker is very slow. The hang seems to be at the end of the Extracting layer step. High IO wait spikes seen since the server was enabled in the cluster.</a:t>
            </a:r>
            <a:endParaRPr sz="2000">
              <a:latin typeface="Overpass"/>
              <a:ea typeface="Overpass"/>
              <a:cs typeface="Overpass"/>
              <a:sym typeface="Overpass"/>
            </a:endParaRPr>
          </a:p>
        </p:txBody>
      </p:sp>
      <p:sp>
        <p:nvSpPr>
          <p:cNvPr id="364" name="Google Shape;364;p56"/>
          <p:cNvSpPr txBox="1"/>
          <p:nvPr/>
        </p:nvSpPr>
        <p:spPr>
          <a:xfrm>
            <a:off x="826650" y="2969850"/>
            <a:ext cx="73422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Overpass"/>
                <a:ea typeface="Overpass"/>
                <a:cs typeface="Overpass"/>
                <a:sym typeface="Overpass"/>
              </a:rPr>
              <a:t>What happened?</a:t>
            </a:r>
            <a:endParaRPr b="1" sz="2400">
              <a:latin typeface="Overpass"/>
              <a:ea typeface="Overpass"/>
              <a:cs typeface="Overpass"/>
              <a:sym typeface="Overpass"/>
            </a:endParaRPr>
          </a:p>
        </p:txBody>
      </p:sp>
      <p:sp>
        <p:nvSpPr>
          <p:cNvPr id="365" name="Google Shape;365;p56"/>
          <p:cNvSpPr txBox="1"/>
          <p:nvPr/>
        </p:nvSpPr>
        <p:spPr>
          <a:xfrm>
            <a:off x="826650" y="872725"/>
            <a:ext cx="4331400" cy="575700"/>
          </a:xfrm>
          <a:prstGeom prst="rect">
            <a:avLst/>
          </a:prstGeom>
          <a:noFill/>
          <a:ln>
            <a:noFill/>
          </a:ln>
        </p:spPr>
        <p:txBody>
          <a:bodyPr anchorCtr="0" anchor="t" bIns="91425" lIns="91425" spcFirstLastPara="1" rIns="91425" wrap="square" tIns="91425">
            <a:noAutofit/>
          </a:bodyPr>
          <a:lstStyle/>
          <a:p>
            <a:pPr indent="-457200" lvl="0" marL="457200" rtl="0" algn="l">
              <a:spcBef>
                <a:spcPts val="0"/>
              </a:spcBef>
              <a:spcAft>
                <a:spcPts val="0"/>
              </a:spcAft>
              <a:buSzPts val="3600"/>
              <a:buFont typeface="Overpass"/>
              <a:buChar char="●"/>
            </a:pPr>
            <a:r>
              <a:rPr b="1" lang="en" sz="3600">
                <a:latin typeface="Overpass"/>
                <a:ea typeface="Overpass"/>
                <a:cs typeface="Overpass"/>
                <a:sym typeface="Overpass"/>
              </a:rPr>
              <a:t>PULL/PUSH</a:t>
            </a:r>
            <a:endParaRPr b="1" sz="3600">
              <a:latin typeface="Overpass"/>
              <a:ea typeface="Overpass"/>
              <a:cs typeface="Overpass"/>
              <a:sym typeface="Overpass"/>
            </a:endParaRPr>
          </a:p>
        </p:txBody>
      </p:sp>
      <p:sp>
        <p:nvSpPr>
          <p:cNvPr id="366" name="Google Shape;366;p56"/>
          <p:cNvSpPr txBox="1"/>
          <p:nvPr/>
        </p:nvSpPr>
        <p:spPr>
          <a:xfrm>
            <a:off x="827800" y="3422075"/>
            <a:ext cx="7344300" cy="12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Overpass"/>
                <a:ea typeface="Overpass"/>
                <a:cs typeface="Overpass"/>
                <a:sym typeface="Overpass"/>
              </a:rPr>
              <a:t>Confirmed this is a storage issue. Our new nodes are capped at 500 IOPS on the docker-vg LUN, while the old servers have no cap</a:t>
            </a:r>
            <a:endParaRPr sz="2400">
              <a:latin typeface="Overpass"/>
              <a:ea typeface="Overpass"/>
              <a:cs typeface="Overpass"/>
              <a:sym typeface="Overpass"/>
            </a:endParaRPr>
          </a:p>
        </p:txBody>
      </p:sp>
      <p:pic>
        <p:nvPicPr>
          <p:cNvPr id="367" name="Google Shape;367;p56"/>
          <p:cNvPicPr preferRelativeResize="0"/>
          <p:nvPr/>
        </p:nvPicPr>
        <p:blipFill>
          <a:blip r:embed="rId4">
            <a:alphaModFix/>
          </a:blip>
          <a:stretch>
            <a:fillRect/>
          </a:stretch>
        </p:blipFill>
        <p:spPr>
          <a:xfrm>
            <a:off x="5725400" y="202625"/>
            <a:ext cx="1620950" cy="16209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1" name="Shape 371"/>
        <p:cNvGrpSpPr/>
        <p:nvPr/>
      </p:nvGrpSpPr>
      <p:grpSpPr>
        <a:xfrm>
          <a:off x="0" y="0"/>
          <a:ext cx="0" cy="0"/>
          <a:chOff x="0" y="0"/>
          <a:chExt cx="0" cy="0"/>
        </a:xfrm>
      </p:grpSpPr>
      <p:sp>
        <p:nvSpPr>
          <p:cNvPr id="372" name="Google Shape;372;p57"/>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73" name="Google Shape;373;p57"/>
          <p:cNvSpPr txBox="1"/>
          <p:nvPr>
            <p:ph type="title"/>
          </p:nvPr>
        </p:nvSpPr>
        <p:spPr>
          <a:xfrm>
            <a:off x="826650" y="297025"/>
            <a:ext cx="7971600" cy="57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WHY IS IT SO SLOW?</a:t>
            </a:r>
            <a:endParaRPr b="1"/>
          </a:p>
        </p:txBody>
      </p:sp>
      <p:pic>
        <p:nvPicPr>
          <p:cNvPr id="374" name="Google Shape;374;p57"/>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375" name="Google Shape;375;p57"/>
          <p:cNvSpPr txBox="1"/>
          <p:nvPr/>
        </p:nvSpPr>
        <p:spPr>
          <a:xfrm>
            <a:off x="826650" y="1114200"/>
            <a:ext cx="7342200" cy="31764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SzPts val="2400"/>
              <a:buFont typeface="Overpass"/>
              <a:buChar char="●"/>
            </a:pPr>
            <a:r>
              <a:rPr b="1" lang="en" sz="2400">
                <a:latin typeface="Overpass"/>
                <a:ea typeface="Overpass"/>
                <a:cs typeface="Overpass"/>
                <a:sym typeface="Overpass"/>
              </a:rPr>
              <a:t>SLOW BUILDS</a:t>
            </a:r>
            <a:endParaRPr b="1" sz="2400">
              <a:latin typeface="Overpass"/>
              <a:ea typeface="Overpass"/>
              <a:cs typeface="Overpass"/>
              <a:sym typeface="Overpass"/>
            </a:endParaRPr>
          </a:p>
          <a:p>
            <a:pPr indent="0" lvl="0" marL="0" rtl="0" algn="l">
              <a:spcBef>
                <a:spcPts val="0"/>
              </a:spcBef>
              <a:spcAft>
                <a:spcPts val="0"/>
              </a:spcAft>
              <a:buNone/>
            </a:pPr>
            <a:r>
              <a:t/>
            </a:r>
            <a:endParaRPr b="1" sz="2400">
              <a:latin typeface="Overpass"/>
              <a:ea typeface="Overpass"/>
              <a:cs typeface="Overpass"/>
              <a:sym typeface="Overpass"/>
            </a:endParaRPr>
          </a:p>
          <a:p>
            <a:pPr indent="0" lvl="0" marL="0" rtl="0" algn="l">
              <a:spcBef>
                <a:spcPts val="0"/>
              </a:spcBef>
              <a:spcAft>
                <a:spcPts val="0"/>
              </a:spcAft>
              <a:buNone/>
            </a:pPr>
            <a:r>
              <a:rPr b="1" lang="en" sz="2400">
                <a:latin typeface="Overpass"/>
                <a:ea typeface="Overpass"/>
                <a:cs typeface="Overpass"/>
                <a:sym typeface="Overpass"/>
              </a:rPr>
              <a:t>I</a:t>
            </a:r>
            <a:r>
              <a:rPr b="1" lang="en" sz="2400">
                <a:latin typeface="Overpass"/>
                <a:ea typeface="Overpass"/>
                <a:cs typeface="Overpass"/>
                <a:sym typeface="Overpass"/>
              </a:rPr>
              <a:t>mage sizes</a:t>
            </a:r>
            <a:endParaRPr b="1" sz="2400">
              <a:latin typeface="Overpass"/>
              <a:ea typeface="Overpass"/>
              <a:cs typeface="Overpass"/>
              <a:sym typeface="Overpass"/>
            </a:endParaRPr>
          </a:p>
          <a:p>
            <a:pPr indent="0" lvl="0" marL="0" rtl="0" algn="l">
              <a:spcBef>
                <a:spcPts val="0"/>
              </a:spcBef>
              <a:spcAft>
                <a:spcPts val="0"/>
              </a:spcAft>
              <a:buNone/>
            </a:pPr>
            <a:r>
              <a:rPr b="1" lang="en" sz="2400">
                <a:latin typeface="Overpass"/>
                <a:ea typeface="Overpass"/>
                <a:cs typeface="Overpass"/>
                <a:sym typeface="Overpass"/>
              </a:rPr>
              <a:t>Image layers(Dockerfile)</a:t>
            </a:r>
            <a:endParaRPr b="1" sz="2400">
              <a:latin typeface="Overpass"/>
              <a:ea typeface="Overpass"/>
              <a:cs typeface="Overpass"/>
              <a:sym typeface="Overpass"/>
            </a:endParaRPr>
          </a:p>
          <a:p>
            <a:pPr indent="0" lvl="0" marL="0" rtl="0" algn="l">
              <a:spcBef>
                <a:spcPts val="0"/>
              </a:spcBef>
              <a:spcAft>
                <a:spcPts val="0"/>
              </a:spcAft>
              <a:buNone/>
            </a:pPr>
            <a:r>
              <a:rPr b="1" lang="en" sz="2400">
                <a:latin typeface="Overpass"/>
                <a:ea typeface="Overpass"/>
                <a:cs typeface="Overpass"/>
                <a:sym typeface="Overpass"/>
              </a:rPr>
              <a:t>Storage graph drive</a:t>
            </a:r>
            <a:endParaRPr b="1" sz="2400">
              <a:latin typeface="Overpass"/>
              <a:ea typeface="Overpass"/>
              <a:cs typeface="Overpass"/>
              <a:sym typeface="Overpass"/>
            </a:endParaRPr>
          </a:p>
          <a:p>
            <a:pPr indent="0" lvl="0" marL="0" rtl="0" algn="l">
              <a:spcBef>
                <a:spcPts val="0"/>
              </a:spcBef>
              <a:spcAft>
                <a:spcPts val="0"/>
              </a:spcAft>
              <a:buNone/>
            </a:pPr>
            <a:r>
              <a:t/>
            </a:r>
            <a:endParaRPr b="1" sz="2400">
              <a:latin typeface="Overpass"/>
              <a:ea typeface="Overpass"/>
              <a:cs typeface="Overpass"/>
              <a:sym typeface="Overpass"/>
            </a:endParaRPr>
          </a:p>
          <a:p>
            <a:pPr indent="0" lvl="0" marL="0" rtl="0" algn="l">
              <a:spcBef>
                <a:spcPts val="0"/>
              </a:spcBef>
              <a:spcAft>
                <a:spcPts val="0"/>
              </a:spcAft>
              <a:buNone/>
            </a:pPr>
            <a:r>
              <a:t/>
            </a:r>
            <a:endParaRPr sz="2400">
              <a:latin typeface="Overpass"/>
              <a:ea typeface="Overpass"/>
              <a:cs typeface="Overpass"/>
              <a:sym typeface="Overpass"/>
            </a:endParaRPr>
          </a:p>
          <a:p>
            <a:pPr indent="0" lvl="0" marL="0" rtl="0" algn="l">
              <a:spcBef>
                <a:spcPts val="0"/>
              </a:spcBef>
              <a:spcAft>
                <a:spcPts val="0"/>
              </a:spcAft>
              <a:buNone/>
            </a:pPr>
            <a:r>
              <a:t/>
            </a:r>
            <a:endParaRPr sz="2400">
              <a:latin typeface="Overpass"/>
              <a:ea typeface="Overpass"/>
              <a:cs typeface="Overpass"/>
              <a:sym typeface="Overpass"/>
            </a:endParaRPr>
          </a:p>
        </p:txBody>
      </p:sp>
      <p:pic>
        <p:nvPicPr>
          <p:cNvPr id="376" name="Google Shape;376;p57"/>
          <p:cNvPicPr preferRelativeResize="0"/>
          <p:nvPr/>
        </p:nvPicPr>
        <p:blipFill>
          <a:blip r:embed="rId4">
            <a:alphaModFix/>
          </a:blip>
          <a:stretch>
            <a:fillRect/>
          </a:stretch>
        </p:blipFill>
        <p:spPr>
          <a:xfrm>
            <a:off x="5725400" y="202625"/>
            <a:ext cx="1620950" cy="1620950"/>
          </a:xfrm>
          <a:prstGeom prst="rect">
            <a:avLst/>
          </a:prstGeom>
          <a:noFill/>
          <a:ln>
            <a:noFill/>
          </a:ln>
        </p:spPr>
      </p:pic>
      <p:pic>
        <p:nvPicPr>
          <p:cNvPr id="377" name="Google Shape;377;p57"/>
          <p:cNvPicPr preferRelativeResize="0"/>
          <p:nvPr/>
        </p:nvPicPr>
        <p:blipFill>
          <a:blip r:embed="rId5">
            <a:alphaModFix/>
          </a:blip>
          <a:stretch>
            <a:fillRect/>
          </a:stretch>
        </p:blipFill>
        <p:spPr>
          <a:xfrm>
            <a:off x="4751369" y="1960325"/>
            <a:ext cx="3569001" cy="27736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1" name="Shape 381"/>
        <p:cNvGrpSpPr/>
        <p:nvPr/>
      </p:nvGrpSpPr>
      <p:grpSpPr>
        <a:xfrm>
          <a:off x="0" y="0"/>
          <a:ext cx="0" cy="0"/>
          <a:chOff x="0" y="0"/>
          <a:chExt cx="0" cy="0"/>
        </a:xfrm>
      </p:grpSpPr>
      <p:sp>
        <p:nvSpPr>
          <p:cNvPr id="382" name="Google Shape;382;p58"/>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83" name="Google Shape;383;p58"/>
          <p:cNvSpPr txBox="1"/>
          <p:nvPr>
            <p:ph type="title"/>
          </p:nvPr>
        </p:nvSpPr>
        <p:spPr>
          <a:xfrm>
            <a:off x="826650" y="297025"/>
            <a:ext cx="7971600" cy="57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WHY IS IT SO SLOW?</a:t>
            </a:r>
            <a:endParaRPr b="1"/>
          </a:p>
        </p:txBody>
      </p:sp>
      <p:pic>
        <p:nvPicPr>
          <p:cNvPr id="384" name="Google Shape;384;p58"/>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385" name="Google Shape;385;p58"/>
          <p:cNvSpPr txBox="1"/>
          <p:nvPr/>
        </p:nvSpPr>
        <p:spPr>
          <a:xfrm>
            <a:off x="826650" y="1483150"/>
            <a:ext cx="73422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Overpass"/>
                <a:ea typeface="Overpass"/>
                <a:cs typeface="Overpass"/>
                <a:sym typeface="Overpass"/>
              </a:rPr>
              <a:t>Use case:</a:t>
            </a:r>
            <a:endParaRPr b="1" sz="2400">
              <a:latin typeface="Overpass"/>
              <a:ea typeface="Overpass"/>
              <a:cs typeface="Overpass"/>
              <a:sym typeface="Overpass"/>
            </a:endParaRPr>
          </a:p>
        </p:txBody>
      </p:sp>
      <p:sp>
        <p:nvSpPr>
          <p:cNvPr id="386" name="Google Shape;386;p58"/>
          <p:cNvSpPr txBox="1"/>
          <p:nvPr/>
        </p:nvSpPr>
        <p:spPr>
          <a:xfrm>
            <a:off x="904000" y="1759525"/>
            <a:ext cx="7344300" cy="8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verpass"/>
              <a:ea typeface="Overpass"/>
              <a:cs typeface="Overpass"/>
              <a:sym typeface="Overpass"/>
            </a:endParaRPr>
          </a:p>
        </p:txBody>
      </p:sp>
      <p:sp>
        <p:nvSpPr>
          <p:cNvPr id="387" name="Google Shape;387;p58"/>
          <p:cNvSpPr txBox="1"/>
          <p:nvPr/>
        </p:nvSpPr>
        <p:spPr>
          <a:xfrm>
            <a:off x="826075" y="1924050"/>
            <a:ext cx="7344300" cy="112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Overpass"/>
                <a:ea typeface="Overpass"/>
                <a:cs typeface="Overpass"/>
                <a:sym typeface="Overpass"/>
              </a:rPr>
              <a:t>Docker build should complete quickly instead of minutes. But WE noticing that the docker build on this host is taking around 3 minutes(2m 57 sec). I do see the same behavior on my test environment as well.</a:t>
            </a:r>
            <a:endParaRPr sz="1800">
              <a:latin typeface="Overpass"/>
              <a:ea typeface="Overpass"/>
              <a:cs typeface="Overpass"/>
              <a:sym typeface="Overpass"/>
            </a:endParaRPr>
          </a:p>
        </p:txBody>
      </p:sp>
      <p:sp>
        <p:nvSpPr>
          <p:cNvPr id="388" name="Google Shape;388;p58"/>
          <p:cNvSpPr txBox="1"/>
          <p:nvPr/>
        </p:nvSpPr>
        <p:spPr>
          <a:xfrm>
            <a:off x="981950" y="4083625"/>
            <a:ext cx="7344300" cy="8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verpass"/>
              <a:ea typeface="Overpass"/>
              <a:cs typeface="Overpass"/>
              <a:sym typeface="Overpass"/>
            </a:endParaRPr>
          </a:p>
        </p:txBody>
      </p:sp>
      <p:sp>
        <p:nvSpPr>
          <p:cNvPr id="389" name="Google Shape;389;p58"/>
          <p:cNvSpPr txBox="1"/>
          <p:nvPr/>
        </p:nvSpPr>
        <p:spPr>
          <a:xfrm>
            <a:off x="826650" y="3122250"/>
            <a:ext cx="7342200" cy="72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Overpass"/>
                <a:ea typeface="Overpass"/>
                <a:cs typeface="Overpass"/>
                <a:sym typeface="Overpass"/>
              </a:rPr>
              <a:t>What happened?</a:t>
            </a:r>
            <a:endParaRPr b="1" sz="2400">
              <a:latin typeface="Overpass"/>
              <a:ea typeface="Overpass"/>
              <a:cs typeface="Overpass"/>
              <a:sym typeface="Overpass"/>
            </a:endParaRPr>
          </a:p>
        </p:txBody>
      </p:sp>
      <p:sp>
        <p:nvSpPr>
          <p:cNvPr id="390" name="Google Shape;390;p58"/>
          <p:cNvSpPr txBox="1"/>
          <p:nvPr/>
        </p:nvSpPr>
        <p:spPr>
          <a:xfrm>
            <a:off x="826650" y="872725"/>
            <a:ext cx="2634000" cy="575700"/>
          </a:xfrm>
          <a:prstGeom prst="rect">
            <a:avLst/>
          </a:prstGeom>
          <a:noFill/>
          <a:ln>
            <a:noFill/>
          </a:ln>
        </p:spPr>
        <p:txBody>
          <a:bodyPr anchorCtr="0" anchor="t" bIns="91425" lIns="91425" spcFirstLastPara="1" rIns="91425" wrap="square" tIns="91425">
            <a:noAutofit/>
          </a:bodyPr>
          <a:lstStyle/>
          <a:p>
            <a:pPr indent="-457200" lvl="0" marL="457200" rtl="0" algn="l">
              <a:spcBef>
                <a:spcPts val="0"/>
              </a:spcBef>
              <a:spcAft>
                <a:spcPts val="0"/>
              </a:spcAft>
              <a:buSzPts val="3600"/>
              <a:buFont typeface="Overpass"/>
              <a:buChar char="●"/>
            </a:pPr>
            <a:r>
              <a:rPr b="1" lang="en" sz="3600">
                <a:latin typeface="Overpass"/>
                <a:ea typeface="Overpass"/>
                <a:cs typeface="Overpass"/>
                <a:sym typeface="Overpass"/>
              </a:rPr>
              <a:t>BUILD</a:t>
            </a:r>
            <a:endParaRPr b="1" sz="3600">
              <a:latin typeface="Overpass"/>
              <a:ea typeface="Overpass"/>
              <a:cs typeface="Overpass"/>
              <a:sym typeface="Overpass"/>
            </a:endParaRPr>
          </a:p>
        </p:txBody>
      </p:sp>
      <p:pic>
        <p:nvPicPr>
          <p:cNvPr id="391" name="Google Shape;391;p58"/>
          <p:cNvPicPr preferRelativeResize="0"/>
          <p:nvPr/>
        </p:nvPicPr>
        <p:blipFill>
          <a:blip r:embed="rId4">
            <a:alphaModFix/>
          </a:blip>
          <a:stretch>
            <a:fillRect/>
          </a:stretch>
        </p:blipFill>
        <p:spPr>
          <a:xfrm>
            <a:off x="5725400" y="202625"/>
            <a:ext cx="1620950" cy="16209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5" name="Shape 395"/>
        <p:cNvGrpSpPr/>
        <p:nvPr/>
      </p:nvGrpSpPr>
      <p:grpSpPr>
        <a:xfrm>
          <a:off x="0" y="0"/>
          <a:ext cx="0" cy="0"/>
          <a:chOff x="0" y="0"/>
          <a:chExt cx="0" cy="0"/>
        </a:xfrm>
      </p:grpSpPr>
      <p:sp>
        <p:nvSpPr>
          <p:cNvPr id="396" name="Google Shape;396;p59"/>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7" name="Google Shape;397;p59"/>
          <p:cNvSpPr txBox="1"/>
          <p:nvPr>
            <p:ph type="title"/>
          </p:nvPr>
        </p:nvSpPr>
        <p:spPr>
          <a:xfrm>
            <a:off x="826650" y="297025"/>
            <a:ext cx="7971600" cy="57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WHY IS IT SO SLOW?</a:t>
            </a:r>
            <a:endParaRPr b="1"/>
          </a:p>
        </p:txBody>
      </p:sp>
      <p:pic>
        <p:nvPicPr>
          <p:cNvPr id="398" name="Google Shape;398;p59"/>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399" name="Google Shape;399;p59"/>
          <p:cNvSpPr txBox="1"/>
          <p:nvPr/>
        </p:nvSpPr>
        <p:spPr>
          <a:xfrm>
            <a:off x="826650" y="1483150"/>
            <a:ext cx="73422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Overpass"/>
                <a:ea typeface="Overpass"/>
                <a:cs typeface="Overpass"/>
                <a:sym typeface="Overpass"/>
              </a:rPr>
              <a:t>Use case:</a:t>
            </a:r>
            <a:endParaRPr b="1" sz="2400">
              <a:latin typeface="Overpass"/>
              <a:ea typeface="Overpass"/>
              <a:cs typeface="Overpass"/>
              <a:sym typeface="Overpass"/>
            </a:endParaRPr>
          </a:p>
        </p:txBody>
      </p:sp>
      <p:sp>
        <p:nvSpPr>
          <p:cNvPr id="400" name="Google Shape;400;p59"/>
          <p:cNvSpPr txBox="1"/>
          <p:nvPr/>
        </p:nvSpPr>
        <p:spPr>
          <a:xfrm>
            <a:off x="904000" y="1759525"/>
            <a:ext cx="7344300" cy="8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verpass"/>
              <a:ea typeface="Overpass"/>
              <a:cs typeface="Overpass"/>
              <a:sym typeface="Overpass"/>
            </a:endParaRPr>
          </a:p>
        </p:txBody>
      </p:sp>
      <p:sp>
        <p:nvSpPr>
          <p:cNvPr id="401" name="Google Shape;401;p59"/>
          <p:cNvSpPr txBox="1"/>
          <p:nvPr/>
        </p:nvSpPr>
        <p:spPr>
          <a:xfrm>
            <a:off x="826075" y="1924050"/>
            <a:ext cx="7344300" cy="112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Overpass"/>
                <a:ea typeface="Overpass"/>
                <a:cs typeface="Overpass"/>
                <a:sym typeface="Overpass"/>
              </a:rPr>
              <a:t>Docker build should complete quickly instead of minutes. But WE noticing that the docker build on this host is taking around 3 minutes(2m 57 sec). I do see the same behavior on my test environment as well.</a:t>
            </a:r>
            <a:endParaRPr sz="1800">
              <a:latin typeface="Overpass"/>
              <a:ea typeface="Overpass"/>
              <a:cs typeface="Overpass"/>
              <a:sym typeface="Overpass"/>
            </a:endParaRPr>
          </a:p>
        </p:txBody>
      </p:sp>
      <p:sp>
        <p:nvSpPr>
          <p:cNvPr id="402" name="Google Shape;402;p59"/>
          <p:cNvSpPr txBox="1"/>
          <p:nvPr/>
        </p:nvSpPr>
        <p:spPr>
          <a:xfrm>
            <a:off x="981950" y="4083625"/>
            <a:ext cx="7344300" cy="8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verpass"/>
              <a:ea typeface="Overpass"/>
              <a:cs typeface="Overpass"/>
              <a:sym typeface="Overpass"/>
            </a:endParaRPr>
          </a:p>
        </p:txBody>
      </p:sp>
      <p:sp>
        <p:nvSpPr>
          <p:cNvPr id="403" name="Google Shape;403;p59"/>
          <p:cNvSpPr txBox="1"/>
          <p:nvPr/>
        </p:nvSpPr>
        <p:spPr>
          <a:xfrm>
            <a:off x="826650" y="3122250"/>
            <a:ext cx="7342200" cy="72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Overpass"/>
                <a:ea typeface="Overpass"/>
                <a:cs typeface="Overpass"/>
                <a:sym typeface="Overpass"/>
              </a:rPr>
              <a:t>What happened?</a:t>
            </a:r>
            <a:endParaRPr b="1" sz="2400">
              <a:latin typeface="Overpass"/>
              <a:ea typeface="Overpass"/>
              <a:cs typeface="Overpass"/>
              <a:sym typeface="Overpass"/>
            </a:endParaRPr>
          </a:p>
        </p:txBody>
      </p:sp>
      <p:sp>
        <p:nvSpPr>
          <p:cNvPr id="404" name="Google Shape;404;p59"/>
          <p:cNvSpPr txBox="1"/>
          <p:nvPr/>
        </p:nvSpPr>
        <p:spPr>
          <a:xfrm>
            <a:off x="826650" y="872725"/>
            <a:ext cx="2634000" cy="575700"/>
          </a:xfrm>
          <a:prstGeom prst="rect">
            <a:avLst/>
          </a:prstGeom>
          <a:noFill/>
          <a:ln>
            <a:noFill/>
          </a:ln>
        </p:spPr>
        <p:txBody>
          <a:bodyPr anchorCtr="0" anchor="t" bIns="91425" lIns="91425" spcFirstLastPara="1" rIns="91425" wrap="square" tIns="91425">
            <a:noAutofit/>
          </a:bodyPr>
          <a:lstStyle/>
          <a:p>
            <a:pPr indent="-457200" lvl="0" marL="457200" rtl="0" algn="l">
              <a:spcBef>
                <a:spcPts val="0"/>
              </a:spcBef>
              <a:spcAft>
                <a:spcPts val="0"/>
              </a:spcAft>
              <a:buSzPts val="3600"/>
              <a:buFont typeface="Overpass"/>
              <a:buChar char="●"/>
            </a:pPr>
            <a:r>
              <a:rPr b="1" lang="en" sz="3600">
                <a:latin typeface="Overpass"/>
                <a:ea typeface="Overpass"/>
                <a:cs typeface="Overpass"/>
                <a:sym typeface="Overpass"/>
              </a:rPr>
              <a:t>BUILD</a:t>
            </a:r>
            <a:endParaRPr b="1" sz="3600">
              <a:latin typeface="Overpass"/>
              <a:ea typeface="Overpass"/>
              <a:cs typeface="Overpass"/>
              <a:sym typeface="Overpass"/>
            </a:endParaRPr>
          </a:p>
        </p:txBody>
      </p:sp>
      <p:pic>
        <p:nvPicPr>
          <p:cNvPr id="405" name="Google Shape;405;p59"/>
          <p:cNvPicPr preferRelativeResize="0"/>
          <p:nvPr/>
        </p:nvPicPr>
        <p:blipFill>
          <a:blip r:embed="rId4">
            <a:alphaModFix/>
          </a:blip>
          <a:stretch>
            <a:fillRect/>
          </a:stretch>
        </p:blipFill>
        <p:spPr>
          <a:xfrm>
            <a:off x="5725400" y="202625"/>
            <a:ext cx="1620950" cy="1620950"/>
          </a:xfrm>
          <a:prstGeom prst="rect">
            <a:avLst/>
          </a:prstGeom>
          <a:noFill/>
          <a:ln>
            <a:noFill/>
          </a:ln>
        </p:spPr>
      </p:pic>
      <p:sp>
        <p:nvSpPr>
          <p:cNvPr id="406" name="Google Shape;406;p59"/>
          <p:cNvSpPr txBox="1"/>
          <p:nvPr/>
        </p:nvSpPr>
        <p:spPr>
          <a:xfrm>
            <a:off x="827800" y="3422075"/>
            <a:ext cx="7344300" cy="12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Overpass"/>
                <a:ea typeface="Overpass"/>
                <a:cs typeface="Overpass"/>
                <a:sym typeface="Overpass"/>
              </a:rPr>
              <a:t>This same Dockerfile when used on a Docker host configured with Overlay2, build process completes between 7 to 10 seconds.</a:t>
            </a:r>
            <a:endParaRPr sz="2400">
              <a:latin typeface="Overpass"/>
              <a:ea typeface="Overpass"/>
              <a:cs typeface="Overpass"/>
              <a:sym typeface="Overpas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0" name="Shape 410"/>
        <p:cNvGrpSpPr/>
        <p:nvPr/>
      </p:nvGrpSpPr>
      <p:grpSpPr>
        <a:xfrm>
          <a:off x="0" y="0"/>
          <a:ext cx="0" cy="0"/>
          <a:chOff x="0" y="0"/>
          <a:chExt cx="0" cy="0"/>
        </a:xfrm>
      </p:grpSpPr>
      <p:pic>
        <p:nvPicPr>
          <p:cNvPr id="411" name="Google Shape;411;p60"/>
          <p:cNvPicPr preferRelativeResize="0"/>
          <p:nvPr/>
        </p:nvPicPr>
        <p:blipFill>
          <a:blip r:embed="rId3">
            <a:alphaModFix amt="48000"/>
          </a:blip>
          <a:stretch>
            <a:fillRect/>
          </a:stretch>
        </p:blipFill>
        <p:spPr>
          <a:xfrm>
            <a:off x="3698598" y="753800"/>
            <a:ext cx="5445400" cy="3811775"/>
          </a:xfrm>
          <a:prstGeom prst="rect">
            <a:avLst/>
          </a:prstGeom>
          <a:noFill/>
          <a:ln>
            <a:noFill/>
          </a:ln>
          <a:effectLst>
            <a:outerShdw blurRad="57150" rotWithShape="0" algn="bl" dir="5400000" dist="19050">
              <a:srgbClr val="000000">
                <a:alpha val="64999"/>
              </a:srgbClr>
            </a:outerShdw>
          </a:effectLst>
        </p:spPr>
      </p:pic>
      <p:sp>
        <p:nvSpPr>
          <p:cNvPr id="412" name="Google Shape;412;p60"/>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13" name="Google Shape;413;p60"/>
          <p:cNvSpPr txBox="1"/>
          <p:nvPr>
            <p:ph type="title"/>
          </p:nvPr>
        </p:nvSpPr>
        <p:spPr>
          <a:xfrm>
            <a:off x="826650" y="297025"/>
            <a:ext cx="5108100" cy="129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000000"/>
                </a:solidFill>
              </a:rPr>
              <a:t>WHY</a:t>
            </a:r>
            <a:r>
              <a:rPr b="1" lang="en" sz="3600"/>
              <a:t> SO MANY</a:t>
            </a:r>
            <a:endParaRPr b="1" sz="3600"/>
          </a:p>
          <a:p>
            <a:pPr indent="0" lvl="0" marL="0" rtl="0" algn="l">
              <a:spcBef>
                <a:spcPts val="0"/>
              </a:spcBef>
              <a:spcAft>
                <a:spcPts val="0"/>
              </a:spcAft>
              <a:buNone/>
            </a:pPr>
            <a:r>
              <a:rPr b="1" lang="en" sz="3600"/>
              <a:t>STORAGE ISSUES?</a:t>
            </a:r>
            <a:endParaRPr b="1" sz="3600"/>
          </a:p>
        </p:txBody>
      </p:sp>
      <p:pic>
        <p:nvPicPr>
          <p:cNvPr id="414" name="Google Shape;414;p60"/>
          <p:cNvPicPr preferRelativeResize="0"/>
          <p:nvPr/>
        </p:nvPicPr>
        <p:blipFill>
          <a:blip r:embed="rId4">
            <a:alphaModFix/>
          </a:blip>
          <a:stretch>
            <a:fillRect/>
          </a:stretch>
        </p:blipFill>
        <p:spPr>
          <a:xfrm>
            <a:off x="8237275" y="107975"/>
            <a:ext cx="581000" cy="581000"/>
          </a:xfrm>
          <a:prstGeom prst="rect">
            <a:avLst/>
          </a:prstGeom>
          <a:noFill/>
          <a:ln>
            <a:noFill/>
          </a:ln>
        </p:spPr>
      </p:pic>
      <p:sp>
        <p:nvSpPr>
          <p:cNvPr id="415" name="Google Shape;415;p60"/>
          <p:cNvSpPr txBox="1"/>
          <p:nvPr/>
        </p:nvSpPr>
        <p:spPr>
          <a:xfrm>
            <a:off x="896450" y="1983925"/>
            <a:ext cx="7336200" cy="13083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SzPts val="2400"/>
              <a:buFont typeface="Overpass"/>
              <a:buChar char="●"/>
            </a:pPr>
            <a:r>
              <a:rPr lang="en" sz="2400">
                <a:latin typeface="Overpass"/>
                <a:ea typeface="Overpass"/>
                <a:cs typeface="Overpass"/>
                <a:sym typeface="Overpass"/>
              </a:rPr>
              <a:t>Devicemapper vs Overlayfs</a:t>
            </a:r>
            <a:endParaRPr sz="2400">
              <a:latin typeface="Overpass"/>
              <a:ea typeface="Overpass"/>
              <a:cs typeface="Overpass"/>
              <a:sym typeface="Overpass"/>
            </a:endParaRPr>
          </a:p>
          <a:p>
            <a:pPr indent="-381000" lvl="0" marL="457200" rtl="0" algn="l">
              <a:spcBef>
                <a:spcPts val="0"/>
              </a:spcBef>
              <a:spcAft>
                <a:spcPts val="0"/>
              </a:spcAft>
              <a:buSzPts val="2400"/>
              <a:buFont typeface="Overpass"/>
              <a:buChar char="●"/>
            </a:pPr>
            <a:r>
              <a:rPr lang="en" sz="2400">
                <a:latin typeface="Overpass"/>
                <a:ea typeface="Overpass"/>
                <a:cs typeface="Overpass"/>
                <a:sym typeface="Overpass"/>
              </a:rPr>
              <a:t>Use Case</a:t>
            </a:r>
            <a:endParaRPr sz="2400">
              <a:latin typeface="Overpass"/>
              <a:ea typeface="Overpass"/>
              <a:cs typeface="Overpass"/>
              <a:sym typeface="Overpass"/>
            </a:endParaRPr>
          </a:p>
          <a:p>
            <a:pPr indent="-381000" lvl="0" marL="457200" rtl="0" algn="l">
              <a:spcBef>
                <a:spcPts val="0"/>
              </a:spcBef>
              <a:spcAft>
                <a:spcPts val="0"/>
              </a:spcAft>
              <a:buSzPts val="2400"/>
              <a:buFont typeface="Overpass"/>
              <a:buChar char="●"/>
            </a:pPr>
            <a:r>
              <a:rPr lang="en" sz="2400">
                <a:latin typeface="Overpass"/>
                <a:ea typeface="Overpass"/>
                <a:cs typeface="Overpass"/>
                <a:sym typeface="Overpass"/>
              </a:rPr>
              <a:t>Troubleshooting/What to do?</a:t>
            </a:r>
            <a:endParaRPr sz="2400">
              <a:latin typeface="Overpass"/>
              <a:ea typeface="Overpass"/>
              <a:cs typeface="Overpass"/>
              <a:sym typeface="Overpas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9" name="Shape 419"/>
        <p:cNvGrpSpPr/>
        <p:nvPr/>
      </p:nvGrpSpPr>
      <p:grpSpPr>
        <a:xfrm>
          <a:off x="0" y="0"/>
          <a:ext cx="0" cy="0"/>
          <a:chOff x="0" y="0"/>
          <a:chExt cx="0" cy="0"/>
        </a:xfrm>
      </p:grpSpPr>
      <p:sp>
        <p:nvSpPr>
          <p:cNvPr id="420" name="Google Shape;420;p61"/>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21" name="Google Shape;421;p61"/>
          <p:cNvSpPr txBox="1"/>
          <p:nvPr>
            <p:ph type="title"/>
          </p:nvPr>
        </p:nvSpPr>
        <p:spPr>
          <a:xfrm>
            <a:off x="826650" y="297025"/>
            <a:ext cx="5108100" cy="129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000000"/>
                </a:solidFill>
              </a:rPr>
              <a:t>Storage Graph Driver</a:t>
            </a:r>
            <a:endParaRPr b="1" sz="3600"/>
          </a:p>
        </p:txBody>
      </p:sp>
      <p:pic>
        <p:nvPicPr>
          <p:cNvPr id="422" name="Google Shape;422;p61"/>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423" name="Google Shape;423;p61"/>
          <p:cNvSpPr txBox="1"/>
          <p:nvPr/>
        </p:nvSpPr>
        <p:spPr>
          <a:xfrm>
            <a:off x="914725" y="1424575"/>
            <a:ext cx="7341900" cy="31341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Char char="●"/>
            </a:pPr>
            <a:r>
              <a:rPr lang="en" sz="2400">
                <a:solidFill>
                  <a:schemeClr val="dk1"/>
                </a:solidFill>
              </a:rPr>
              <a:t>Docker images = immutable layers.</a:t>
            </a:r>
            <a:endParaRPr sz="2400">
              <a:solidFill>
                <a:schemeClr val="dk1"/>
              </a:solidFill>
            </a:endParaRPr>
          </a:p>
          <a:p>
            <a:pPr indent="0" lvl="0" marL="0" rtl="0" algn="l">
              <a:spcBef>
                <a:spcPts val="0"/>
              </a:spcBef>
              <a:spcAft>
                <a:spcPts val="0"/>
              </a:spcAft>
              <a:buNone/>
            </a:pPr>
            <a:r>
              <a:rPr lang="en" sz="2400">
                <a:solidFill>
                  <a:schemeClr val="dk1"/>
                </a:solidFill>
              </a:rPr>
              <a:t>A driver is needed to mount these layers into a consolidated root filesystem for the container.</a:t>
            </a:r>
            <a:endParaRPr sz="2400">
              <a:solidFill>
                <a:schemeClr val="dk1"/>
              </a:solidFill>
            </a:endParaRPr>
          </a:p>
          <a:p>
            <a:pPr indent="0" lvl="0" marL="0" rtl="0" algn="l">
              <a:spcBef>
                <a:spcPts val="0"/>
              </a:spcBef>
              <a:spcAft>
                <a:spcPts val="0"/>
              </a:spcAft>
              <a:buNone/>
            </a:pPr>
            <a:r>
              <a:t/>
            </a:r>
            <a:endParaRPr sz="2400">
              <a:solidFill>
                <a:schemeClr val="dk1"/>
              </a:solidFill>
            </a:endParaRPr>
          </a:p>
          <a:p>
            <a:pPr indent="0" lvl="0" marL="0" rtl="0" algn="l">
              <a:spcBef>
                <a:spcPts val="0"/>
              </a:spcBef>
              <a:spcAft>
                <a:spcPts val="0"/>
              </a:spcAft>
              <a:buClr>
                <a:schemeClr val="dk1"/>
              </a:buClr>
              <a:buSzPts val="1100"/>
              <a:buFont typeface="Arial"/>
              <a:buNone/>
            </a:pPr>
            <a:r>
              <a:rPr lang="en" sz="2400">
                <a:solidFill>
                  <a:schemeClr val="dk1"/>
                </a:solidFill>
              </a:rPr>
              <a:t>Given the “image graph” of layer content represents the relationships between various layers, the driver to handle these layers is called a “graphdriver.”</a:t>
            </a:r>
            <a:endParaRPr sz="2400">
              <a:latin typeface="Overpass"/>
              <a:ea typeface="Overpass"/>
              <a:cs typeface="Overpass"/>
              <a:sym typeface="Overpass"/>
            </a:endParaRPr>
          </a:p>
          <a:p>
            <a:pPr indent="0" lvl="0" marL="0" rtl="0" algn="l">
              <a:spcBef>
                <a:spcPts val="0"/>
              </a:spcBef>
              <a:spcAft>
                <a:spcPts val="0"/>
              </a:spcAft>
              <a:buNone/>
            </a:pPr>
            <a:r>
              <a:t/>
            </a:r>
            <a:endParaRPr>
              <a:latin typeface="Overpass"/>
              <a:ea typeface="Overpass"/>
              <a:cs typeface="Overpass"/>
              <a:sym typeface="Overpas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7" name="Shape 427"/>
        <p:cNvGrpSpPr/>
        <p:nvPr/>
      </p:nvGrpSpPr>
      <p:grpSpPr>
        <a:xfrm>
          <a:off x="0" y="0"/>
          <a:ext cx="0" cy="0"/>
          <a:chOff x="0" y="0"/>
          <a:chExt cx="0" cy="0"/>
        </a:xfrm>
      </p:grpSpPr>
      <p:sp>
        <p:nvSpPr>
          <p:cNvPr id="428" name="Google Shape;428;p62"/>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29" name="Google Shape;429;p62"/>
          <p:cNvSpPr txBox="1"/>
          <p:nvPr>
            <p:ph type="title"/>
          </p:nvPr>
        </p:nvSpPr>
        <p:spPr>
          <a:xfrm>
            <a:off x="826650" y="297025"/>
            <a:ext cx="5108100" cy="129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000000"/>
                </a:solidFill>
              </a:rPr>
              <a:t>DeviceMapper </a:t>
            </a:r>
            <a:r>
              <a:rPr b="1" lang="en" sz="2400">
                <a:solidFill>
                  <a:srgbClr val="000000"/>
                </a:solidFill>
              </a:rPr>
              <a:t>in builds</a:t>
            </a:r>
            <a:endParaRPr b="1" sz="2400"/>
          </a:p>
        </p:txBody>
      </p:sp>
      <p:pic>
        <p:nvPicPr>
          <p:cNvPr id="430" name="Google Shape;430;p62"/>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431" name="Google Shape;431;p62"/>
          <p:cNvSpPr txBox="1"/>
          <p:nvPr/>
        </p:nvSpPr>
        <p:spPr>
          <a:xfrm>
            <a:off x="944725" y="1289625"/>
            <a:ext cx="7572900" cy="30441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SzPts val="2400"/>
              <a:buFont typeface="Overpass"/>
              <a:buAutoNum type="arabicPeriod"/>
            </a:pPr>
            <a:r>
              <a:rPr lang="en" sz="2400">
                <a:latin typeface="Overpass"/>
                <a:ea typeface="Overpass"/>
                <a:cs typeface="Overpass"/>
                <a:sym typeface="Overpass"/>
              </a:rPr>
              <a:t>Creates dm snap devices for the intermediate containers during the build process on the existing pool</a:t>
            </a:r>
            <a:endParaRPr sz="2400">
              <a:latin typeface="Overpass"/>
              <a:ea typeface="Overpass"/>
              <a:cs typeface="Overpass"/>
              <a:sym typeface="Overpass"/>
            </a:endParaRPr>
          </a:p>
          <a:p>
            <a:pPr indent="-381000" lvl="0" marL="457200" rtl="0" algn="l">
              <a:spcBef>
                <a:spcPts val="0"/>
              </a:spcBef>
              <a:spcAft>
                <a:spcPts val="0"/>
              </a:spcAft>
              <a:buSzPts val="2400"/>
              <a:buFont typeface="Overpass"/>
              <a:buAutoNum type="arabicPeriod"/>
            </a:pPr>
            <a:r>
              <a:rPr lang="en" sz="2400">
                <a:latin typeface="Overpass"/>
                <a:ea typeface="Overpass"/>
                <a:cs typeface="Overpass"/>
                <a:sym typeface="Overpass"/>
              </a:rPr>
              <a:t>Mounts it </a:t>
            </a:r>
            <a:endParaRPr sz="2400">
              <a:latin typeface="Overpass"/>
              <a:ea typeface="Overpass"/>
              <a:cs typeface="Overpass"/>
              <a:sym typeface="Overpass"/>
            </a:endParaRPr>
          </a:p>
          <a:p>
            <a:pPr indent="-381000" lvl="0" marL="457200" rtl="0" algn="l">
              <a:spcBef>
                <a:spcPts val="0"/>
              </a:spcBef>
              <a:spcAft>
                <a:spcPts val="0"/>
              </a:spcAft>
              <a:buSzPts val="2400"/>
              <a:buFont typeface="Overpass"/>
              <a:buAutoNum type="arabicPeriod"/>
            </a:pPr>
            <a:r>
              <a:rPr lang="en" sz="2400">
                <a:latin typeface="Overpass"/>
                <a:ea typeface="Overpass"/>
                <a:cs typeface="Overpass"/>
                <a:sym typeface="Overpass"/>
              </a:rPr>
              <a:t>Performs operation on top of device, </a:t>
            </a:r>
            <a:r>
              <a:rPr lang="en" sz="2400" u="sng">
                <a:latin typeface="Overpass"/>
                <a:ea typeface="Overpass"/>
                <a:cs typeface="Overpass"/>
                <a:sym typeface="Overpass"/>
              </a:rPr>
              <a:t>unmounts it</a:t>
            </a:r>
            <a:r>
              <a:rPr lang="en" sz="2400">
                <a:latin typeface="Overpass"/>
                <a:ea typeface="Overpass"/>
                <a:cs typeface="Overpass"/>
                <a:sym typeface="Overpass"/>
              </a:rPr>
              <a:t> (invalidates caches, </a:t>
            </a:r>
            <a:r>
              <a:rPr b="1" lang="en" sz="2400">
                <a:latin typeface="Overpass"/>
                <a:ea typeface="Overpass"/>
                <a:cs typeface="Overpass"/>
                <a:sym typeface="Overpass"/>
              </a:rPr>
              <a:t>operation is little expensive)</a:t>
            </a:r>
            <a:endParaRPr b="1" sz="2400">
              <a:latin typeface="Overpass"/>
              <a:ea typeface="Overpass"/>
              <a:cs typeface="Overpass"/>
              <a:sym typeface="Overpass"/>
            </a:endParaRPr>
          </a:p>
          <a:p>
            <a:pPr indent="-381000" lvl="0" marL="457200" rtl="0" algn="l">
              <a:spcBef>
                <a:spcPts val="0"/>
              </a:spcBef>
              <a:spcAft>
                <a:spcPts val="0"/>
              </a:spcAft>
              <a:buSzPts val="2400"/>
              <a:buFont typeface="Overpass"/>
              <a:buAutoNum type="arabicPeriod"/>
            </a:pPr>
            <a:r>
              <a:rPr lang="en" sz="2400">
                <a:latin typeface="Overpass"/>
                <a:ea typeface="Overpass"/>
                <a:cs typeface="Overpass"/>
                <a:sym typeface="Overpass"/>
              </a:rPr>
              <a:t>Checks if the dm device deletion is successful. </a:t>
            </a:r>
            <a:endParaRPr sz="2400">
              <a:latin typeface="Overpass"/>
              <a:ea typeface="Overpass"/>
              <a:cs typeface="Overpass"/>
              <a:sym typeface="Overpas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5" name="Shape 435"/>
        <p:cNvGrpSpPr/>
        <p:nvPr/>
      </p:nvGrpSpPr>
      <p:grpSpPr>
        <a:xfrm>
          <a:off x="0" y="0"/>
          <a:ext cx="0" cy="0"/>
          <a:chOff x="0" y="0"/>
          <a:chExt cx="0" cy="0"/>
        </a:xfrm>
      </p:grpSpPr>
      <p:sp>
        <p:nvSpPr>
          <p:cNvPr id="436" name="Google Shape;436;p63"/>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37" name="Google Shape;437;p63"/>
          <p:cNvSpPr txBox="1"/>
          <p:nvPr>
            <p:ph type="title"/>
          </p:nvPr>
        </p:nvSpPr>
        <p:spPr>
          <a:xfrm>
            <a:off x="826650" y="297025"/>
            <a:ext cx="5108100" cy="129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000000"/>
                </a:solidFill>
              </a:rPr>
              <a:t>Overlay2 </a:t>
            </a:r>
            <a:r>
              <a:rPr b="1" lang="en" sz="2400">
                <a:solidFill>
                  <a:srgbClr val="000000"/>
                </a:solidFill>
              </a:rPr>
              <a:t>in builds</a:t>
            </a:r>
            <a:endParaRPr b="1" sz="2400"/>
          </a:p>
        </p:txBody>
      </p:sp>
      <p:pic>
        <p:nvPicPr>
          <p:cNvPr id="438" name="Google Shape;438;p63"/>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439" name="Google Shape;439;p63"/>
          <p:cNvSpPr txBox="1"/>
          <p:nvPr/>
        </p:nvSpPr>
        <p:spPr>
          <a:xfrm>
            <a:off x="959725" y="1229650"/>
            <a:ext cx="7341900" cy="32691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SzPts val="2400"/>
              <a:buFont typeface="Overpass"/>
              <a:buChar char="●"/>
            </a:pPr>
            <a:r>
              <a:rPr lang="en" sz="2400">
                <a:latin typeface="Overpass"/>
                <a:ea typeface="Overpass"/>
                <a:cs typeface="Overpass"/>
                <a:sym typeface="Overpass"/>
              </a:rPr>
              <a:t>Allows to share pagecache while dm snap does not. </a:t>
            </a:r>
            <a:endParaRPr sz="2400">
              <a:latin typeface="Overpass"/>
              <a:ea typeface="Overpass"/>
              <a:cs typeface="Overpass"/>
              <a:sym typeface="Overpass"/>
            </a:endParaRPr>
          </a:p>
          <a:p>
            <a:pPr indent="-381000" lvl="1" marL="914400" rtl="0" algn="l">
              <a:spcBef>
                <a:spcPts val="0"/>
              </a:spcBef>
              <a:spcAft>
                <a:spcPts val="0"/>
              </a:spcAft>
              <a:buSzPts val="2400"/>
              <a:buFont typeface="Overpass"/>
              <a:buChar char="○"/>
            </a:pPr>
            <a:r>
              <a:rPr lang="en" sz="2400">
                <a:latin typeface="Overpass"/>
                <a:ea typeface="Overpass"/>
                <a:cs typeface="Overpass"/>
                <a:sym typeface="Overpass"/>
              </a:rPr>
              <a:t>Multiple containers accessing the same file share a single page cache entry for that file. </a:t>
            </a:r>
            <a:endParaRPr sz="2400">
              <a:latin typeface="Overpass"/>
              <a:ea typeface="Overpass"/>
              <a:cs typeface="Overpass"/>
              <a:sym typeface="Overpass"/>
            </a:endParaRPr>
          </a:p>
          <a:p>
            <a:pPr indent="0" lvl="0" marL="0" rtl="0" algn="l">
              <a:spcBef>
                <a:spcPts val="0"/>
              </a:spcBef>
              <a:spcAft>
                <a:spcPts val="0"/>
              </a:spcAft>
              <a:buNone/>
            </a:pPr>
            <a:r>
              <a:t/>
            </a:r>
            <a:endParaRPr sz="2400">
              <a:latin typeface="Overpass"/>
              <a:ea typeface="Overpass"/>
              <a:cs typeface="Overpass"/>
              <a:sym typeface="Overpass"/>
            </a:endParaRPr>
          </a:p>
          <a:p>
            <a:pPr indent="-381000" lvl="0" marL="457200" rtl="0" algn="l">
              <a:spcBef>
                <a:spcPts val="0"/>
              </a:spcBef>
              <a:spcAft>
                <a:spcPts val="0"/>
              </a:spcAft>
              <a:buSzPts val="2400"/>
              <a:buFont typeface="Overpass"/>
              <a:buChar char="●"/>
            </a:pPr>
            <a:r>
              <a:rPr lang="en" sz="2400">
                <a:latin typeface="Overpass"/>
                <a:ea typeface="Overpass"/>
                <a:cs typeface="Overpass"/>
                <a:sym typeface="Overpass"/>
              </a:rPr>
              <a:t>Efficient with memory and a good option for high-density use cases such as PaaS.</a:t>
            </a:r>
            <a:endParaRPr sz="2400">
              <a:latin typeface="Overpass"/>
              <a:ea typeface="Overpass"/>
              <a:cs typeface="Overpass"/>
              <a:sym typeface="Overpas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3" name="Shape 443"/>
        <p:cNvGrpSpPr/>
        <p:nvPr/>
      </p:nvGrpSpPr>
      <p:grpSpPr>
        <a:xfrm>
          <a:off x="0" y="0"/>
          <a:ext cx="0" cy="0"/>
          <a:chOff x="0" y="0"/>
          <a:chExt cx="0" cy="0"/>
        </a:xfrm>
      </p:grpSpPr>
      <p:sp>
        <p:nvSpPr>
          <p:cNvPr id="444" name="Google Shape;444;p64"/>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45" name="Google Shape;445;p64"/>
          <p:cNvSpPr txBox="1"/>
          <p:nvPr>
            <p:ph type="title"/>
          </p:nvPr>
        </p:nvSpPr>
        <p:spPr>
          <a:xfrm>
            <a:off x="826650" y="297025"/>
            <a:ext cx="7971600" cy="57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WHY SO MANY STORAGE ISSUES?</a:t>
            </a:r>
            <a:endParaRPr b="1"/>
          </a:p>
        </p:txBody>
      </p:sp>
      <p:pic>
        <p:nvPicPr>
          <p:cNvPr id="446" name="Google Shape;446;p64"/>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447" name="Google Shape;447;p64"/>
          <p:cNvSpPr txBox="1"/>
          <p:nvPr/>
        </p:nvSpPr>
        <p:spPr>
          <a:xfrm>
            <a:off x="826650" y="797350"/>
            <a:ext cx="73422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Overpass"/>
                <a:ea typeface="Overpass"/>
                <a:cs typeface="Overpass"/>
                <a:sym typeface="Overpass"/>
              </a:rPr>
              <a:t>Use case:</a:t>
            </a:r>
            <a:endParaRPr b="1" sz="2400">
              <a:latin typeface="Overpass"/>
              <a:ea typeface="Overpass"/>
              <a:cs typeface="Overpass"/>
              <a:sym typeface="Overpass"/>
            </a:endParaRPr>
          </a:p>
        </p:txBody>
      </p:sp>
      <p:sp>
        <p:nvSpPr>
          <p:cNvPr id="448" name="Google Shape;448;p64"/>
          <p:cNvSpPr txBox="1"/>
          <p:nvPr/>
        </p:nvSpPr>
        <p:spPr>
          <a:xfrm>
            <a:off x="867000" y="1419775"/>
            <a:ext cx="7971600" cy="3085500"/>
          </a:xfrm>
          <a:prstGeom prst="rect">
            <a:avLst/>
          </a:prstGeom>
          <a:noFill/>
          <a:ln>
            <a:noFill/>
          </a:ln>
        </p:spPr>
        <p:txBody>
          <a:bodyPr anchorCtr="0" anchor="t" bIns="91425" lIns="91425" spcFirstLastPara="1" rIns="91425" wrap="square" tIns="91425">
            <a:noAutofit/>
          </a:bodyPr>
          <a:lstStyle/>
          <a:p>
            <a:pPr indent="0" lvl="0" marL="0" rtl="0" algn="l">
              <a:lnSpc>
                <a:spcPct val="135714"/>
              </a:lnSpc>
              <a:spcBef>
                <a:spcPts val="0"/>
              </a:spcBef>
              <a:spcAft>
                <a:spcPts val="0"/>
              </a:spcAft>
              <a:buNone/>
            </a:pPr>
            <a:r>
              <a:rPr lang="en" sz="1800">
                <a:solidFill>
                  <a:schemeClr val="dk1"/>
                </a:solidFill>
                <a:latin typeface="Courier New"/>
                <a:ea typeface="Courier New"/>
                <a:cs typeface="Courier New"/>
                <a:sym typeface="Courier New"/>
              </a:rPr>
              <a:t>$ docker pull registry/local/image:1.1.7</a:t>
            </a:r>
            <a:endParaRPr sz="1800">
              <a:solidFill>
                <a:schemeClr val="dk1"/>
              </a:solidFill>
              <a:latin typeface="Courier New"/>
              <a:ea typeface="Courier New"/>
              <a:cs typeface="Courier New"/>
              <a:sym typeface="Courier New"/>
            </a:endParaRPr>
          </a:p>
          <a:p>
            <a:pPr indent="0" lvl="0" marL="0" rtl="0" algn="l">
              <a:lnSpc>
                <a:spcPct val="135714"/>
              </a:lnSpc>
              <a:spcBef>
                <a:spcPts val="0"/>
              </a:spcBef>
              <a:spcAft>
                <a:spcPts val="0"/>
              </a:spcAft>
              <a:buNone/>
            </a:pPr>
            <a:r>
              <a:rPr lang="en">
                <a:solidFill>
                  <a:schemeClr val="dk1"/>
                </a:solidFill>
                <a:latin typeface="Courier New"/>
                <a:ea typeface="Courier New"/>
                <a:cs typeface="Courier New"/>
                <a:sym typeface="Courier New"/>
              </a:rPr>
              <a:t>Trying to pull repository registry/local/image ...</a:t>
            </a:r>
            <a:endParaRPr>
              <a:solidFill>
                <a:schemeClr val="dk1"/>
              </a:solidFill>
              <a:latin typeface="Courier New"/>
              <a:ea typeface="Courier New"/>
              <a:cs typeface="Courier New"/>
              <a:sym typeface="Courier New"/>
            </a:endParaRPr>
          </a:p>
          <a:p>
            <a:pPr indent="0" lvl="0" marL="0" rtl="0" algn="l">
              <a:lnSpc>
                <a:spcPct val="135714"/>
              </a:lnSpc>
              <a:spcBef>
                <a:spcPts val="0"/>
              </a:spcBef>
              <a:spcAft>
                <a:spcPts val="0"/>
              </a:spcAft>
              <a:buNone/>
            </a:pPr>
            <a:r>
              <a:rPr lang="en">
                <a:solidFill>
                  <a:schemeClr val="dk1"/>
                </a:solidFill>
                <a:latin typeface="Courier New"/>
                <a:ea typeface="Courier New"/>
                <a:cs typeface="Courier New"/>
                <a:sym typeface="Courier New"/>
              </a:rPr>
              <a:t>280aca6ddce2: Already exists</a:t>
            </a:r>
            <a:endParaRPr>
              <a:solidFill>
                <a:schemeClr val="dk1"/>
              </a:solidFill>
              <a:latin typeface="Courier New"/>
              <a:ea typeface="Courier New"/>
              <a:cs typeface="Courier New"/>
              <a:sym typeface="Courier New"/>
            </a:endParaRPr>
          </a:p>
          <a:p>
            <a:pPr indent="0" lvl="0" marL="0" rtl="0" algn="l">
              <a:lnSpc>
                <a:spcPct val="135714"/>
              </a:lnSpc>
              <a:spcBef>
                <a:spcPts val="0"/>
              </a:spcBef>
              <a:spcAft>
                <a:spcPts val="0"/>
              </a:spcAft>
              <a:buNone/>
            </a:pPr>
            <a:r>
              <a:rPr lang="en">
                <a:solidFill>
                  <a:schemeClr val="dk1"/>
                </a:solidFill>
                <a:latin typeface="Courier New"/>
                <a:ea typeface="Courier New"/>
                <a:cs typeface="Courier New"/>
                <a:sym typeface="Courier New"/>
              </a:rPr>
              <a:t>[</a:t>
            </a:r>
            <a:r>
              <a:rPr lang="en">
                <a:solidFill>
                  <a:srgbClr val="A31515"/>
                </a:solidFill>
                <a:latin typeface="Courier New"/>
                <a:ea typeface="Courier New"/>
                <a:cs typeface="Courier New"/>
                <a:sym typeface="Courier New"/>
              </a:rPr>
              <a:t>...</a:t>
            </a:r>
            <a:r>
              <a:rPr lang="en">
                <a:solidFill>
                  <a:schemeClr val="dk1"/>
                </a:solidFill>
                <a:latin typeface="Courier New"/>
                <a:ea typeface="Courier New"/>
                <a:cs typeface="Courier New"/>
                <a:sym typeface="Courier New"/>
              </a:rPr>
              <a:t>]</a:t>
            </a:r>
            <a:endParaRPr>
              <a:solidFill>
                <a:schemeClr val="dk1"/>
              </a:solidFill>
              <a:latin typeface="Courier New"/>
              <a:ea typeface="Courier New"/>
              <a:cs typeface="Courier New"/>
              <a:sym typeface="Courier New"/>
            </a:endParaRPr>
          </a:p>
          <a:p>
            <a:pPr indent="0" lvl="0" marL="0" rtl="0" algn="l">
              <a:lnSpc>
                <a:spcPct val="135714"/>
              </a:lnSpc>
              <a:spcBef>
                <a:spcPts val="0"/>
              </a:spcBef>
              <a:spcAft>
                <a:spcPts val="0"/>
              </a:spcAft>
              <a:buNone/>
            </a:pPr>
            <a:r>
              <a:rPr lang="en">
                <a:solidFill>
                  <a:schemeClr val="dk1"/>
                </a:solidFill>
                <a:latin typeface="Courier New"/>
                <a:ea typeface="Courier New"/>
                <a:cs typeface="Courier New"/>
                <a:sym typeface="Courier New"/>
              </a:rPr>
              <a:t>ae99fcdd96d4: Download complete</a:t>
            </a:r>
            <a:endParaRPr>
              <a:solidFill>
                <a:schemeClr val="dk1"/>
              </a:solidFill>
              <a:latin typeface="Courier New"/>
              <a:ea typeface="Courier New"/>
              <a:cs typeface="Courier New"/>
              <a:sym typeface="Courier New"/>
            </a:endParaRPr>
          </a:p>
          <a:p>
            <a:pPr indent="0" lvl="0" marL="0" rtl="0" algn="l">
              <a:lnSpc>
                <a:spcPct val="135714"/>
              </a:lnSpc>
              <a:spcBef>
                <a:spcPts val="0"/>
              </a:spcBef>
              <a:spcAft>
                <a:spcPts val="0"/>
              </a:spcAft>
              <a:buNone/>
            </a:pPr>
            <a:r>
              <a:rPr b="1" lang="en" sz="1800">
                <a:solidFill>
                  <a:schemeClr val="dk1"/>
                </a:solidFill>
                <a:latin typeface="Courier New"/>
                <a:ea typeface="Courier New"/>
                <a:cs typeface="Courier New"/>
                <a:sym typeface="Courier New"/>
              </a:rPr>
              <a:t>failed to register layer: devmapper: Unknown device 31b764f7cf....b27aa4d66</a:t>
            </a:r>
            <a:endParaRPr b="1" sz="1800">
              <a:solidFill>
                <a:schemeClr val="dk1"/>
              </a:solidFill>
              <a:latin typeface="Courier New"/>
              <a:ea typeface="Courier New"/>
              <a:cs typeface="Courier New"/>
              <a:sym typeface="Courier New"/>
            </a:endParaRPr>
          </a:p>
          <a:p>
            <a:pPr indent="0" lvl="0" marL="0" rtl="0" algn="l">
              <a:lnSpc>
                <a:spcPct val="135714"/>
              </a:lnSpc>
              <a:spcBef>
                <a:spcPts val="0"/>
              </a:spcBef>
              <a:spcAft>
                <a:spcPts val="0"/>
              </a:spcAft>
              <a:buClr>
                <a:schemeClr val="dk1"/>
              </a:buClr>
              <a:buSzPts val="1100"/>
              <a:buFont typeface="Arial"/>
              <a:buNone/>
            </a:pPr>
            <a:r>
              <a:t/>
            </a:r>
            <a:endParaRPr sz="1800">
              <a:solidFill>
                <a:schemeClr val="dk1"/>
              </a:solidFill>
              <a:latin typeface="Overpass"/>
              <a:ea typeface="Overpass"/>
              <a:cs typeface="Overpass"/>
              <a:sym typeface="Overpass"/>
            </a:endParaRPr>
          </a:p>
          <a:p>
            <a:pPr indent="0" lvl="0" marL="0" rtl="0" algn="l">
              <a:spcBef>
                <a:spcPts val="0"/>
              </a:spcBef>
              <a:spcAft>
                <a:spcPts val="0"/>
              </a:spcAft>
              <a:buNone/>
            </a:pPr>
            <a:r>
              <a:t/>
            </a:r>
            <a:endParaRPr sz="1800">
              <a:latin typeface="Overpass"/>
              <a:ea typeface="Overpass"/>
              <a:cs typeface="Overpass"/>
              <a:sym typeface="Overpas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2" name="Shape 452"/>
        <p:cNvGrpSpPr/>
        <p:nvPr/>
      </p:nvGrpSpPr>
      <p:grpSpPr>
        <a:xfrm>
          <a:off x="0" y="0"/>
          <a:ext cx="0" cy="0"/>
          <a:chOff x="0" y="0"/>
          <a:chExt cx="0" cy="0"/>
        </a:xfrm>
      </p:grpSpPr>
      <p:sp>
        <p:nvSpPr>
          <p:cNvPr id="453" name="Google Shape;453;p65"/>
          <p:cNvSpPr txBox="1"/>
          <p:nvPr>
            <p:ph idx="12" type="sldNum"/>
          </p:nvPr>
        </p:nvSpPr>
        <p:spPr>
          <a:xfrm>
            <a:off x="103328" y="4733944"/>
            <a:ext cx="3606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54" name="Google Shape;454;p65"/>
          <p:cNvSpPr txBox="1"/>
          <p:nvPr>
            <p:ph type="title"/>
          </p:nvPr>
        </p:nvSpPr>
        <p:spPr>
          <a:xfrm>
            <a:off x="826650" y="297025"/>
            <a:ext cx="7971600" cy="57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WHY SO MANY STORAGE ISSUES?</a:t>
            </a:r>
            <a:endParaRPr b="1"/>
          </a:p>
        </p:txBody>
      </p:sp>
      <p:pic>
        <p:nvPicPr>
          <p:cNvPr id="455" name="Google Shape;455;p65"/>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456" name="Google Shape;456;p65"/>
          <p:cNvSpPr txBox="1"/>
          <p:nvPr/>
        </p:nvSpPr>
        <p:spPr>
          <a:xfrm>
            <a:off x="826650" y="797350"/>
            <a:ext cx="73422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Overpass"/>
                <a:ea typeface="Overpass"/>
                <a:cs typeface="Overpass"/>
                <a:sym typeface="Overpass"/>
              </a:rPr>
              <a:t>Use case:</a:t>
            </a:r>
            <a:endParaRPr b="1" sz="2400">
              <a:latin typeface="Overpass"/>
              <a:ea typeface="Overpass"/>
              <a:cs typeface="Overpass"/>
              <a:sym typeface="Overpass"/>
            </a:endParaRPr>
          </a:p>
        </p:txBody>
      </p:sp>
      <p:sp>
        <p:nvSpPr>
          <p:cNvPr id="457" name="Google Shape;457;p65"/>
          <p:cNvSpPr txBox="1"/>
          <p:nvPr/>
        </p:nvSpPr>
        <p:spPr>
          <a:xfrm>
            <a:off x="867000" y="1419775"/>
            <a:ext cx="7971600" cy="3085500"/>
          </a:xfrm>
          <a:prstGeom prst="rect">
            <a:avLst/>
          </a:prstGeom>
          <a:noFill/>
          <a:ln>
            <a:noFill/>
          </a:ln>
        </p:spPr>
        <p:txBody>
          <a:bodyPr anchorCtr="0" anchor="t" bIns="91425" lIns="91425" spcFirstLastPara="1" rIns="91425" wrap="square" tIns="91425">
            <a:noAutofit/>
          </a:bodyPr>
          <a:lstStyle/>
          <a:p>
            <a:pPr indent="0" lvl="0" marL="0" rtl="0" algn="l">
              <a:lnSpc>
                <a:spcPct val="135714"/>
              </a:lnSpc>
              <a:spcBef>
                <a:spcPts val="0"/>
              </a:spcBef>
              <a:spcAft>
                <a:spcPts val="0"/>
              </a:spcAft>
              <a:buNone/>
            </a:pPr>
            <a:r>
              <a:rPr lang="en">
                <a:solidFill>
                  <a:schemeClr val="dk1"/>
                </a:solidFill>
                <a:latin typeface="Courier New"/>
                <a:ea typeface="Courier New"/>
                <a:cs typeface="Courier New"/>
                <a:sym typeface="Courier New"/>
              </a:rPr>
              <a:t>$ docker pull registry/local/image:1.1.7</a:t>
            </a:r>
            <a:endParaRPr>
              <a:solidFill>
                <a:schemeClr val="dk1"/>
              </a:solidFill>
              <a:latin typeface="Courier New"/>
              <a:ea typeface="Courier New"/>
              <a:cs typeface="Courier New"/>
              <a:sym typeface="Courier New"/>
            </a:endParaRPr>
          </a:p>
          <a:p>
            <a:pPr indent="0" lvl="0" marL="0" rtl="0" algn="l">
              <a:lnSpc>
                <a:spcPct val="135714"/>
              </a:lnSpc>
              <a:spcBef>
                <a:spcPts val="0"/>
              </a:spcBef>
              <a:spcAft>
                <a:spcPts val="0"/>
              </a:spcAft>
              <a:buNone/>
            </a:pPr>
            <a:r>
              <a:rPr lang="en">
                <a:solidFill>
                  <a:schemeClr val="dk1"/>
                </a:solidFill>
                <a:latin typeface="Courier New"/>
                <a:ea typeface="Courier New"/>
                <a:cs typeface="Courier New"/>
                <a:sym typeface="Courier New"/>
              </a:rPr>
              <a:t>Trying to pull repository registry/local/image ...</a:t>
            </a:r>
            <a:endParaRPr>
              <a:solidFill>
                <a:schemeClr val="dk1"/>
              </a:solidFill>
              <a:latin typeface="Courier New"/>
              <a:ea typeface="Courier New"/>
              <a:cs typeface="Courier New"/>
              <a:sym typeface="Courier New"/>
            </a:endParaRPr>
          </a:p>
          <a:p>
            <a:pPr indent="0" lvl="0" marL="0" rtl="0" algn="l">
              <a:lnSpc>
                <a:spcPct val="135714"/>
              </a:lnSpc>
              <a:spcBef>
                <a:spcPts val="0"/>
              </a:spcBef>
              <a:spcAft>
                <a:spcPts val="0"/>
              </a:spcAft>
              <a:buNone/>
            </a:pPr>
            <a:r>
              <a:rPr lang="en">
                <a:solidFill>
                  <a:schemeClr val="dk1"/>
                </a:solidFill>
                <a:latin typeface="Courier New"/>
                <a:ea typeface="Courier New"/>
                <a:cs typeface="Courier New"/>
                <a:sym typeface="Courier New"/>
              </a:rPr>
              <a:t>280aca6ddce2: Already exists</a:t>
            </a:r>
            <a:endParaRPr>
              <a:solidFill>
                <a:schemeClr val="dk1"/>
              </a:solidFill>
              <a:latin typeface="Courier New"/>
              <a:ea typeface="Courier New"/>
              <a:cs typeface="Courier New"/>
              <a:sym typeface="Courier New"/>
            </a:endParaRPr>
          </a:p>
          <a:p>
            <a:pPr indent="0" lvl="0" marL="0" rtl="0" algn="l">
              <a:lnSpc>
                <a:spcPct val="135714"/>
              </a:lnSpc>
              <a:spcBef>
                <a:spcPts val="0"/>
              </a:spcBef>
              <a:spcAft>
                <a:spcPts val="0"/>
              </a:spcAft>
              <a:buNone/>
            </a:pPr>
            <a:r>
              <a:rPr lang="en">
                <a:solidFill>
                  <a:schemeClr val="dk1"/>
                </a:solidFill>
                <a:latin typeface="Courier New"/>
                <a:ea typeface="Courier New"/>
                <a:cs typeface="Courier New"/>
                <a:sym typeface="Courier New"/>
              </a:rPr>
              <a:t>[</a:t>
            </a:r>
            <a:r>
              <a:rPr lang="en">
                <a:solidFill>
                  <a:srgbClr val="A31515"/>
                </a:solidFill>
                <a:latin typeface="Courier New"/>
                <a:ea typeface="Courier New"/>
                <a:cs typeface="Courier New"/>
                <a:sym typeface="Courier New"/>
              </a:rPr>
              <a:t>...</a:t>
            </a:r>
            <a:r>
              <a:rPr lang="en">
                <a:solidFill>
                  <a:schemeClr val="dk1"/>
                </a:solidFill>
                <a:latin typeface="Courier New"/>
                <a:ea typeface="Courier New"/>
                <a:cs typeface="Courier New"/>
                <a:sym typeface="Courier New"/>
              </a:rPr>
              <a:t>]</a:t>
            </a:r>
            <a:endParaRPr>
              <a:solidFill>
                <a:schemeClr val="dk1"/>
              </a:solidFill>
              <a:latin typeface="Courier New"/>
              <a:ea typeface="Courier New"/>
              <a:cs typeface="Courier New"/>
              <a:sym typeface="Courier New"/>
            </a:endParaRPr>
          </a:p>
          <a:p>
            <a:pPr indent="0" lvl="0" marL="0" rtl="0" algn="l">
              <a:lnSpc>
                <a:spcPct val="135714"/>
              </a:lnSpc>
              <a:spcBef>
                <a:spcPts val="0"/>
              </a:spcBef>
              <a:spcAft>
                <a:spcPts val="0"/>
              </a:spcAft>
              <a:buNone/>
            </a:pPr>
            <a:r>
              <a:rPr lang="en">
                <a:solidFill>
                  <a:schemeClr val="dk1"/>
                </a:solidFill>
                <a:latin typeface="Courier New"/>
                <a:ea typeface="Courier New"/>
                <a:cs typeface="Courier New"/>
                <a:sym typeface="Courier New"/>
              </a:rPr>
              <a:t>ae99fcdd96d4: Download complete</a:t>
            </a:r>
            <a:endParaRPr>
              <a:solidFill>
                <a:schemeClr val="dk1"/>
              </a:solidFill>
              <a:latin typeface="Courier New"/>
              <a:ea typeface="Courier New"/>
              <a:cs typeface="Courier New"/>
              <a:sym typeface="Courier New"/>
            </a:endParaRPr>
          </a:p>
          <a:p>
            <a:pPr indent="0" lvl="0" marL="0" rtl="0" algn="l">
              <a:lnSpc>
                <a:spcPct val="135714"/>
              </a:lnSpc>
              <a:spcBef>
                <a:spcPts val="0"/>
              </a:spcBef>
              <a:spcAft>
                <a:spcPts val="0"/>
              </a:spcAft>
              <a:buNone/>
            </a:pPr>
            <a:r>
              <a:rPr b="1" lang="en">
                <a:solidFill>
                  <a:schemeClr val="dk1"/>
                </a:solidFill>
                <a:latin typeface="Courier New"/>
                <a:ea typeface="Courier New"/>
                <a:cs typeface="Courier New"/>
                <a:sym typeface="Courier New"/>
              </a:rPr>
              <a:t>failed to register layer: devmapper: Unknown device 31b764f7cf....b27aa4d66</a:t>
            </a:r>
            <a:endParaRPr b="1">
              <a:solidFill>
                <a:schemeClr val="dk1"/>
              </a:solidFill>
              <a:latin typeface="Courier New"/>
              <a:ea typeface="Courier New"/>
              <a:cs typeface="Courier New"/>
              <a:sym typeface="Courier New"/>
            </a:endParaRPr>
          </a:p>
          <a:p>
            <a:pPr indent="0" lvl="0" marL="0" rtl="0" algn="l">
              <a:lnSpc>
                <a:spcPct val="135714"/>
              </a:lnSpc>
              <a:spcBef>
                <a:spcPts val="0"/>
              </a:spcBef>
              <a:spcAft>
                <a:spcPts val="0"/>
              </a:spcAft>
              <a:buClr>
                <a:schemeClr val="dk1"/>
              </a:buClr>
              <a:buSzPts val="1100"/>
              <a:buFont typeface="Arial"/>
              <a:buNone/>
            </a:pPr>
            <a:r>
              <a:t/>
            </a:r>
            <a:endParaRPr sz="1800">
              <a:solidFill>
                <a:schemeClr val="dk1"/>
              </a:solidFill>
              <a:latin typeface="Overpass"/>
              <a:ea typeface="Overpass"/>
              <a:cs typeface="Overpass"/>
              <a:sym typeface="Overpass"/>
            </a:endParaRPr>
          </a:p>
          <a:p>
            <a:pPr indent="0" lvl="0" marL="0" rtl="0" algn="l">
              <a:spcBef>
                <a:spcPts val="0"/>
              </a:spcBef>
              <a:spcAft>
                <a:spcPts val="0"/>
              </a:spcAft>
              <a:buNone/>
            </a:pPr>
            <a:r>
              <a:t/>
            </a:r>
            <a:endParaRPr sz="1800">
              <a:latin typeface="Overpass"/>
              <a:ea typeface="Overpass"/>
              <a:cs typeface="Overpass"/>
              <a:sym typeface="Overpass"/>
            </a:endParaRPr>
          </a:p>
        </p:txBody>
      </p:sp>
      <p:sp>
        <p:nvSpPr>
          <p:cNvPr id="458" name="Google Shape;458;p65"/>
          <p:cNvSpPr txBox="1"/>
          <p:nvPr/>
        </p:nvSpPr>
        <p:spPr>
          <a:xfrm>
            <a:off x="974725" y="3643925"/>
            <a:ext cx="7341900" cy="1499700"/>
          </a:xfrm>
          <a:prstGeom prst="rect">
            <a:avLst/>
          </a:prstGeom>
          <a:noFill/>
          <a:ln>
            <a:noFill/>
          </a:ln>
        </p:spPr>
        <p:txBody>
          <a:bodyPr anchorCtr="0" anchor="t" bIns="91425" lIns="91425" spcFirstLastPara="1" rIns="91425" wrap="square" tIns="91425">
            <a:noAutofit/>
          </a:bodyPr>
          <a:lstStyle/>
          <a:p>
            <a:pPr indent="0" lvl="0" marL="0" rtl="0" algn="l">
              <a:lnSpc>
                <a:spcPct val="135714"/>
              </a:lnSpc>
              <a:spcBef>
                <a:spcPts val="0"/>
              </a:spcBef>
              <a:spcAft>
                <a:spcPts val="0"/>
              </a:spcAft>
              <a:buNone/>
            </a:pPr>
            <a:r>
              <a:rPr b="1" lang="en" sz="2400">
                <a:solidFill>
                  <a:schemeClr val="dk1"/>
                </a:solidFill>
                <a:latin typeface="Courier New"/>
                <a:ea typeface="Courier New"/>
                <a:cs typeface="Courier New"/>
                <a:sym typeface="Courier New"/>
              </a:rPr>
              <a:t>POSSIBLE CAUSE:</a:t>
            </a:r>
            <a:endParaRPr b="1" sz="2400">
              <a:solidFill>
                <a:schemeClr val="dk1"/>
              </a:solidFill>
              <a:latin typeface="Courier New"/>
              <a:ea typeface="Courier New"/>
              <a:cs typeface="Courier New"/>
              <a:sym typeface="Courier New"/>
            </a:endParaRPr>
          </a:p>
          <a:p>
            <a:pPr indent="0" lvl="0" marL="0" rtl="0" algn="l">
              <a:lnSpc>
                <a:spcPct val="135714"/>
              </a:lnSpc>
              <a:spcBef>
                <a:spcPts val="0"/>
              </a:spcBef>
              <a:spcAft>
                <a:spcPts val="0"/>
              </a:spcAft>
              <a:buNone/>
            </a:pPr>
            <a:r>
              <a:rPr lang="en" sz="1800">
                <a:solidFill>
                  <a:schemeClr val="dk1"/>
                </a:solidFill>
                <a:latin typeface="Courier New"/>
                <a:ea typeface="Courier New"/>
                <a:cs typeface="Courier New"/>
                <a:sym typeface="Courier New"/>
              </a:rPr>
              <a:t>MAYBE a DANGLING REFERENCE to MISSING DEVICE?!</a:t>
            </a:r>
            <a:endParaRPr sz="1800">
              <a:latin typeface="Overpass"/>
              <a:ea typeface="Overpass"/>
              <a:cs typeface="Overpass"/>
              <a:sym typeface="Overpas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2" name="Shape 462"/>
        <p:cNvGrpSpPr/>
        <p:nvPr/>
      </p:nvGrpSpPr>
      <p:grpSpPr>
        <a:xfrm>
          <a:off x="0" y="0"/>
          <a:ext cx="0" cy="0"/>
          <a:chOff x="0" y="0"/>
          <a:chExt cx="0" cy="0"/>
        </a:xfrm>
      </p:grpSpPr>
      <p:pic>
        <p:nvPicPr>
          <p:cNvPr id="463" name="Google Shape;463;p66"/>
          <p:cNvPicPr preferRelativeResize="0"/>
          <p:nvPr/>
        </p:nvPicPr>
        <p:blipFill>
          <a:blip r:embed="rId3">
            <a:alphaModFix/>
          </a:blip>
          <a:stretch>
            <a:fillRect/>
          </a:stretch>
        </p:blipFill>
        <p:spPr>
          <a:xfrm>
            <a:off x="8237275" y="107975"/>
            <a:ext cx="581000" cy="581000"/>
          </a:xfrm>
          <a:prstGeom prst="rect">
            <a:avLst/>
          </a:prstGeom>
          <a:noFill/>
          <a:ln>
            <a:noFill/>
          </a:ln>
        </p:spPr>
      </p:pic>
      <p:sp>
        <p:nvSpPr>
          <p:cNvPr id="464" name="Google Shape;464;p66"/>
          <p:cNvSpPr txBox="1"/>
          <p:nvPr/>
        </p:nvSpPr>
        <p:spPr>
          <a:xfrm>
            <a:off x="826650" y="1025950"/>
            <a:ext cx="73422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FFFFFF"/>
                </a:solidFill>
                <a:latin typeface="Overpass"/>
                <a:ea typeface="Overpass"/>
                <a:cs typeface="Overpass"/>
                <a:sym typeface="Overpass"/>
              </a:rPr>
              <a:t>Troubleshooting - What to do?</a:t>
            </a:r>
            <a:endParaRPr b="1" sz="2400">
              <a:solidFill>
                <a:srgbClr val="FFFFFF"/>
              </a:solidFill>
              <a:latin typeface="Overpass"/>
              <a:ea typeface="Overpass"/>
              <a:cs typeface="Overpass"/>
              <a:sym typeface="Overpass"/>
            </a:endParaRPr>
          </a:p>
        </p:txBody>
      </p:sp>
      <p:sp>
        <p:nvSpPr>
          <p:cNvPr id="465" name="Google Shape;465;p66"/>
          <p:cNvSpPr txBox="1"/>
          <p:nvPr>
            <p:ph type="title"/>
          </p:nvPr>
        </p:nvSpPr>
        <p:spPr>
          <a:xfrm>
            <a:off x="826650" y="297025"/>
            <a:ext cx="7410600" cy="57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WHY SO MANY STORAGE ISSUES?</a:t>
            </a:r>
            <a:endParaRPr b="1"/>
          </a:p>
        </p:txBody>
      </p:sp>
      <p:sp>
        <p:nvSpPr>
          <p:cNvPr id="466" name="Google Shape;466;p66"/>
          <p:cNvSpPr txBox="1"/>
          <p:nvPr/>
        </p:nvSpPr>
        <p:spPr>
          <a:xfrm>
            <a:off x="895075" y="1689275"/>
            <a:ext cx="7261500" cy="1309800"/>
          </a:xfrm>
          <a:prstGeom prst="rect">
            <a:avLst/>
          </a:prstGeom>
          <a:noFill/>
          <a:ln>
            <a:noFill/>
          </a:ln>
        </p:spPr>
        <p:txBody>
          <a:bodyPr anchorCtr="0" anchor="t" bIns="91425" lIns="91425" spcFirstLastPara="1" rIns="91425" wrap="square" tIns="91425">
            <a:noAutofit/>
          </a:bodyPr>
          <a:lstStyle/>
          <a:p>
            <a:pPr indent="-381000" lvl="0" marL="457200" rtl="0" algn="l">
              <a:lnSpc>
                <a:spcPct val="135714"/>
              </a:lnSpc>
              <a:spcBef>
                <a:spcPts val="0"/>
              </a:spcBef>
              <a:spcAft>
                <a:spcPts val="0"/>
              </a:spcAft>
              <a:buClr>
                <a:srgbClr val="FFFFFF"/>
              </a:buClr>
              <a:buSzPts val="2400"/>
              <a:buFont typeface="Courier New"/>
              <a:buChar char="-"/>
            </a:pPr>
            <a:r>
              <a:rPr b="1" lang="en" sz="2400">
                <a:solidFill>
                  <a:srgbClr val="FFFFFF"/>
                </a:solidFill>
                <a:latin typeface="Courier New"/>
                <a:ea typeface="Courier New"/>
                <a:cs typeface="Courier New"/>
                <a:sym typeface="Courier New"/>
              </a:rPr>
              <a:t>Investigate references</a:t>
            </a:r>
            <a:endParaRPr b="1" sz="2400">
              <a:solidFill>
                <a:srgbClr val="FFFFFF"/>
              </a:solidFill>
              <a:latin typeface="Courier New"/>
              <a:ea typeface="Courier New"/>
              <a:cs typeface="Courier New"/>
              <a:sym typeface="Courier New"/>
            </a:endParaRPr>
          </a:p>
          <a:p>
            <a:pPr indent="0" lvl="0" marL="0" rtl="0" algn="l">
              <a:lnSpc>
                <a:spcPct val="135714"/>
              </a:lnSpc>
              <a:spcBef>
                <a:spcPts val="0"/>
              </a:spcBef>
              <a:spcAft>
                <a:spcPts val="0"/>
              </a:spcAft>
              <a:buNone/>
            </a:pPr>
            <a:r>
              <a:rPr b="1" lang="en" sz="1800">
                <a:solidFill>
                  <a:srgbClr val="FFFFFF"/>
                </a:solidFill>
                <a:latin typeface="Courier New"/>
                <a:ea typeface="Courier New"/>
                <a:cs typeface="Courier New"/>
                <a:sym typeface="Courier New"/>
              </a:rPr>
              <a:t>$ sudo tar czpf docker-metadata.tgz </a:t>
            </a:r>
            <a:r>
              <a:rPr b="1" lang="en" sz="1800">
                <a:highlight>
                  <a:srgbClr val="FFFF00"/>
                </a:highlight>
                <a:latin typeface="Courier New"/>
                <a:ea typeface="Courier New"/>
                <a:cs typeface="Courier New"/>
                <a:sym typeface="Courier New"/>
              </a:rPr>
              <a:t>/var/lib/docker</a:t>
            </a:r>
            <a:endParaRPr sz="2400">
              <a:solidFill>
                <a:srgbClr val="FFFFFF"/>
              </a:solidFill>
              <a:latin typeface="Courier New"/>
              <a:ea typeface="Courier New"/>
              <a:cs typeface="Courier New"/>
              <a:sym typeface="Courier New"/>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470" name="Shape 470"/>
        <p:cNvGrpSpPr/>
        <p:nvPr/>
      </p:nvGrpSpPr>
      <p:grpSpPr>
        <a:xfrm>
          <a:off x="0" y="0"/>
          <a:ext cx="0" cy="0"/>
          <a:chOff x="0" y="0"/>
          <a:chExt cx="0" cy="0"/>
        </a:xfrm>
      </p:grpSpPr>
      <p:sp>
        <p:nvSpPr>
          <p:cNvPr id="471" name="Google Shape;471;p67"/>
          <p:cNvSpPr txBox="1"/>
          <p:nvPr>
            <p:ph type="title"/>
          </p:nvPr>
        </p:nvSpPr>
        <p:spPr>
          <a:xfrm>
            <a:off x="170125" y="731950"/>
            <a:ext cx="3784800" cy="65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POR QUE ESSE CONTAINER NÃO RODA?</a:t>
            </a:r>
            <a:endParaRPr sz="1400"/>
          </a:p>
        </p:txBody>
      </p:sp>
      <p:pic>
        <p:nvPicPr>
          <p:cNvPr id="472" name="Google Shape;472;p67"/>
          <p:cNvPicPr preferRelativeResize="0"/>
          <p:nvPr/>
        </p:nvPicPr>
        <p:blipFill>
          <a:blip r:embed="rId4">
            <a:alphaModFix/>
          </a:blip>
          <a:stretch>
            <a:fillRect/>
          </a:stretch>
        </p:blipFill>
        <p:spPr>
          <a:xfrm>
            <a:off x="0" y="3987825"/>
            <a:ext cx="2606400" cy="1155675"/>
          </a:xfrm>
          <a:prstGeom prst="rect">
            <a:avLst/>
          </a:prstGeom>
          <a:noFill/>
          <a:ln>
            <a:noFill/>
          </a:ln>
        </p:spPr>
      </p:pic>
      <p:sp>
        <p:nvSpPr>
          <p:cNvPr id="473" name="Google Shape;473;p67"/>
          <p:cNvSpPr txBox="1"/>
          <p:nvPr/>
        </p:nvSpPr>
        <p:spPr>
          <a:xfrm>
            <a:off x="322575" y="263425"/>
            <a:ext cx="4450200" cy="97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FFFFFF"/>
                </a:solidFill>
              </a:rPr>
              <a:t>TRILHA CONTAINERS</a:t>
            </a:r>
            <a:endParaRPr b="1" sz="2400">
              <a:solidFill>
                <a:srgbClr val="FFFFFF"/>
              </a:solidFill>
            </a:endParaRPr>
          </a:p>
        </p:txBody>
      </p:sp>
      <p:sp>
        <p:nvSpPr>
          <p:cNvPr id="474" name="Google Shape;474;p67"/>
          <p:cNvSpPr txBox="1"/>
          <p:nvPr/>
        </p:nvSpPr>
        <p:spPr>
          <a:xfrm>
            <a:off x="3954925" y="848050"/>
            <a:ext cx="3784800" cy="42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200">
                <a:solidFill>
                  <a:srgbClr val="FFFFFF"/>
                </a:solidFill>
              </a:rPr>
              <a:t>WHY THIS CONTAINER DOES NOT RUN?</a:t>
            </a:r>
            <a:endParaRPr b="1" i="1" sz="1200">
              <a:solidFill>
                <a:srgbClr val="FFFFFF"/>
              </a:solidFill>
            </a:endParaRPr>
          </a:p>
        </p:txBody>
      </p:sp>
      <p:sp>
        <p:nvSpPr>
          <p:cNvPr id="475" name="Google Shape;475;p67"/>
          <p:cNvSpPr txBox="1"/>
          <p:nvPr>
            <p:ph type="title"/>
          </p:nvPr>
        </p:nvSpPr>
        <p:spPr>
          <a:xfrm>
            <a:off x="-530550" y="1078750"/>
            <a:ext cx="5342700" cy="1442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HÉVELLYN GOMES</a:t>
            </a:r>
            <a:endParaRPr/>
          </a:p>
        </p:txBody>
      </p:sp>
      <p:sp>
        <p:nvSpPr>
          <p:cNvPr id="476" name="Google Shape;476;p67"/>
          <p:cNvSpPr txBox="1"/>
          <p:nvPr/>
        </p:nvSpPr>
        <p:spPr>
          <a:xfrm>
            <a:off x="850125" y="2147763"/>
            <a:ext cx="43377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FFFF"/>
                </a:solidFill>
              </a:rPr>
              <a:t>/hevellyngomes</a:t>
            </a:r>
            <a:endParaRPr b="1" sz="1800">
              <a:solidFill>
                <a:srgbClr val="FFFFFF"/>
              </a:solidFill>
            </a:endParaRPr>
          </a:p>
        </p:txBody>
      </p:sp>
      <p:pic>
        <p:nvPicPr>
          <p:cNvPr id="477" name="Google Shape;477;p67"/>
          <p:cNvPicPr preferRelativeResize="0"/>
          <p:nvPr/>
        </p:nvPicPr>
        <p:blipFill>
          <a:blip r:embed="rId5">
            <a:alphaModFix/>
          </a:blip>
          <a:stretch>
            <a:fillRect/>
          </a:stretch>
        </p:blipFill>
        <p:spPr>
          <a:xfrm>
            <a:off x="417175" y="2217213"/>
            <a:ext cx="367224" cy="367224"/>
          </a:xfrm>
          <a:prstGeom prst="rect">
            <a:avLst/>
          </a:prstGeom>
          <a:noFill/>
          <a:ln>
            <a:noFill/>
          </a:ln>
        </p:spPr>
      </p:pic>
      <p:pic>
        <p:nvPicPr>
          <p:cNvPr id="478" name="Google Shape;478;p67"/>
          <p:cNvPicPr preferRelativeResize="0"/>
          <p:nvPr/>
        </p:nvPicPr>
        <p:blipFill>
          <a:blip r:embed="rId6">
            <a:alphaModFix/>
          </a:blip>
          <a:stretch>
            <a:fillRect/>
          </a:stretch>
        </p:blipFill>
        <p:spPr>
          <a:xfrm>
            <a:off x="417175" y="2723325"/>
            <a:ext cx="367226" cy="367226"/>
          </a:xfrm>
          <a:prstGeom prst="rect">
            <a:avLst/>
          </a:prstGeom>
          <a:noFill/>
          <a:ln>
            <a:noFill/>
          </a:ln>
        </p:spPr>
      </p:pic>
      <p:sp>
        <p:nvSpPr>
          <p:cNvPr id="479" name="Google Shape;479;p67"/>
          <p:cNvSpPr txBox="1"/>
          <p:nvPr/>
        </p:nvSpPr>
        <p:spPr>
          <a:xfrm>
            <a:off x="850125" y="2681163"/>
            <a:ext cx="43377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FFFF"/>
                </a:solidFill>
              </a:rPr>
              <a:t>hevellyn.nlg@gmail.com</a:t>
            </a:r>
            <a:endParaRPr b="1" sz="1800">
              <a:solidFill>
                <a:srgbClr val="FFFFFF"/>
              </a:solidFill>
            </a:endParaRPr>
          </a:p>
        </p:txBody>
      </p:sp>
      <p:sp>
        <p:nvSpPr>
          <p:cNvPr id="480" name="Google Shape;480;p67"/>
          <p:cNvSpPr txBox="1"/>
          <p:nvPr>
            <p:ph type="title"/>
          </p:nvPr>
        </p:nvSpPr>
        <p:spPr>
          <a:xfrm>
            <a:off x="3026275" y="1793475"/>
            <a:ext cx="5938800" cy="121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latin typeface="Overpass"/>
                <a:ea typeface="Overpass"/>
                <a:cs typeface="Overpass"/>
                <a:sym typeface="Overpass"/>
              </a:rPr>
              <a:t>THANK YOU!</a:t>
            </a:r>
            <a:endParaRPr sz="4800">
              <a:latin typeface="Overpass"/>
              <a:ea typeface="Overpass"/>
              <a:cs typeface="Overpass"/>
              <a:sym typeface="Overpas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484" name="Shape 484"/>
        <p:cNvGrpSpPr/>
        <p:nvPr/>
      </p:nvGrpSpPr>
      <p:grpSpPr>
        <a:xfrm>
          <a:off x="0" y="0"/>
          <a:ext cx="0" cy="0"/>
          <a:chOff x="0" y="0"/>
          <a:chExt cx="0" cy="0"/>
        </a:xfrm>
      </p:grpSpPr>
      <p:sp>
        <p:nvSpPr>
          <p:cNvPr id="485" name="Google Shape;485;p68"/>
          <p:cNvSpPr txBox="1"/>
          <p:nvPr>
            <p:ph type="title"/>
          </p:nvPr>
        </p:nvSpPr>
        <p:spPr>
          <a:xfrm>
            <a:off x="170125" y="731950"/>
            <a:ext cx="3784800" cy="65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POR QUE ESSE CONTAINER NÃO RODA?</a:t>
            </a:r>
            <a:endParaRPr sz="1400"/>
          </a:p>
        </p:txBody>
      </p:sp>
      <p:pic>
        <p:nvPicPr>
          <p:cNvPr id="486" name="Google Shape;486;p68"/>
          <p:cNvPicPr preferRelativeResize="0"/>
          <p:nvPr/>
        </p:nvPicPr>
        <p:blipFill>
          <a:blip r:embed="rId4">
            <a:alphaModFix/>
          </a:blip>
          <a:stretch>
            <a:fillRect/>
          </a:stretch>
        </p:blipFill>
        <p:spPr>
          <a:xfrm>
            <a:off x="0" y="3987825"/>
            <a:ext cx="2606400" cy="1155675"/>
          </a:xfrm>
          <a:prstGeom prst="rect">
            <a:avLst/>
          </a:prstGeom>
          <a:noFill/>
          <a:ln>
            <a:noFill/>
          </a:ln>
        </p:spPr>
      </p:pic>
      <p:sp>
        <p:nvSpPr>
          <p:cNvPr id="487" name="Google Shape;487;p68"/>
          <p:cNvSpPr txBox="1"/>
          <p:nvPr/>
        </p:nvSpPr>
        <p:spPr>
          <a:xfrm>
            <a:off x="322575" y="263425"/>
            <a:ext cx="4450200" cy="97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FFFFFF"/>
                </a:solidFill>
              </a:rPr>
              <a:t>TRILHA CONTAINERS</a:t>
            </a:r>
            <a:endParaRPr b="1" sz="2400">
              <a:solidFill>
                <a:srgbClr val="FFFFFF"/>
              </a:solidFill>
            </a:endParaRPr>
          </a:p>
        </p:txBody>
      </p:sp>
      <p:sp>
        <p:nvSpPr>
          <p:cNvPr id="488" name="Google Shape;488;p68"/>
          <p:cNvSpPr txBox="1"/>
          <p:nvPr/>
        </p:nvSpPr>
        <p:spPr>
          <a:xfrm>
            <a:off x="3954925" y="848050"/>
            <a:ext cx="3784800" cy="42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200">
                <a:solidFill>
                  <a:srgbClr val="FFFFFF"/>
                </a:solidFill>
              </a:rPr>
              <a:t>WHY THIS CONTAINER DOES NOT RUN?</a:t>
            </a:r>
            <a:endParaRPr b="1" i="1" sz="1200">
              <a:solidFill>
                <a:srgbClr val="FFFFFF"/>
              </a:solidFill>
            </a:endParaRPr>
          </a:p>
        </p:txBody>
      </p:sp>
      <p:sp>
        <p:nvSpPr>
          <p:cNvPr id="489" name="Google Shape;489;p68"/>
          <p:cNvSpPr txBox="1"/>
          <p:nvPr>
            <p:ph type="title"/>
          </p:nvPr>
        </p:nvSpPr>
        <p:spPr>
          <a:xfrm>
            <a:off x="2379600" y="4306475"/>
            <a:ext cx="2278800" cy="65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HÉVELLYN GOMES</a:t>
            </a:r>
            <a:endParaRPr sz="1800"/>
          </a:p>
        </p:txBody>
      </p:sp>
      <p:sp>
        <p:nvSpPr>
          <p:cNvPr id="490" name="Google Shape;490;p68"/>
          <p:cNvSpPr txBox="1"/>
          <p:nvPr/>
        </p:nvSpPr>
        <p:spPr>
          <a:xfrm>
            <a:off x="322575" y="1458425"/>
            <a:ext cx="8434800" cy="272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FFFFFF"/>
                </a:solidFill>
              </a:rPr>
              <a:t>REFERENCES</a:t>
            </a:r>
            <a:endParaRPr b="1" sz="2400">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rPr lang="en" u="sng">
                <a:solidFill>
                  <a:srgbClr val="FFFFFF"/>
                </a:solidFill>
                <a:hlinkClick r:id="rId5"/>
              </a:rPr>
              <a:t>https://kubernetes.io/docs/setup/cluster-large</a:t>
            </a:r>
            <a:r>
              <a:rPr lang="en" u="sng">
                <a:solidFill>
                  <a:srgbClr val="FFFFFF"/>
                </a:solidFill>
                <a:hlinkClick r:id="rId6"/>
              </a:rPr>
              <a:t>/</a:t>
            </a:r>
            <a:r>
              <a:rPr lang="en">
                <a:solidFill>
                  <a:srgbClr val="FFFFFF"/>
                </a:solidFill>
              </a:rPr>
              <a:t>	 	 	 	</a:t>
            </a:r>
            <a:endParaRPr>
              <a:solidFill>
                <a:srgbClr val="FFFFFF"/>
              </a:solidFill>
            </a:endParaRPr>
          </a:p>
          <a:p>
            <a:pPr indent="0" lvl="0" marL="0" rtl="0" algn="l">
              <a:spcBef>
                <a:spcPts val="0"/>
              </a:spcBef>
              <a:spcAft>
                <a:spcPts val="0"/>
              </a:spcAft>
              <a:buNone/>
            </a:pPr>
            <a:r>
              <a:rPr lang="en" u="sng">
                <a:solidFill>
                  <a:srgbClr val="FFFFFF"/>
                </a:solidFill>
                <a:hlinkClick r:id="rId7"/>
              </a:rPr>
              <a:t>https://kubernetes.io/docs/tasks/administer-cluster/reserve-compute-resources/</a:t>
            </a:r>
            <a:endParaRPr u="sng">
              <a:solidFill>
                <a:srgbClr val="FFFFFF"/>
              </a:solidFill>
              <a:hlinkClick r:id="rId8"/>
            </a:endParaRPr>
          </a:p>
          <a:p>
            <a:pPr indent="0" lvl="0" marL="0" rtl="0" algn="l">
              <a:spcBef>
                <a:spcPts val="0"/>
              </a:spcBef>
              <a:spcAft>
                <a:spcPts val="0"/>
              </a:spcAft>
              <a:buNone/>
            </a:pPr>
            <a:r>
              <a:rPr lang="en" u="sng">
                <a:solidFill>
                  <a:srgbClr val="FFFFFF"/>
                </a:solidFill>
                <a:hlinkClick r:id="rId9"/>
              </a:rPr>
              <a:t>https://blog.openshift.com/full-cluster-part-2-protecting-nodes/</a:t>
            </a:r>
            <a:endParaRPr u="sng">
              <a:solidFill>
                <a:srgbClr val="FFFFFF"/>
              </a:solidFill>
              <a:hlinkClick r:id="rId10"/>
            </a:endParaRPr>
          </a:p>
          <a:p>
            <a:pPr indent="0" lvl="0" marL="0" rtl="0" algn="l">
              <a:spcBef>
                <a:spcPts val="0"/>
              </a:spcBef>
              <a:spcAft>
                <a:spcPts val="0"/>
              </a:spcAft>
              <a:buNone/>
            </a:pPr>
            <a:r>
              <a:rPr lang="en" u="sng">
                <a:solidFill>
                  <a:srgbClr val="FFFFFF"/>
                </a:solidFill>
                <a:hlinkClick r:id="rId11"/>
              </a:rPr>
              <a:t>https://cloud.google.com/blog/products/gcp/kubernetes-best-practices-resource-requests-and-limits</a:t>
            </a:r>
            <a:endParaRPr u="sng">
              <a:solidFill>
                <a:srgbClr val="FFFFFF"/>
              </a:solidFill>
              <a:hlinkClick r:id="rId12"/>
            </a:endParaRPr>
          </a:p>
          <a:p>
            <a:pPr indent="0" lvl="0" marL="0" rtl="0" algn="l">
              <a:spcBef>
                <a:spcPts val="0"/>
              </a:spcBef>
              <a:spcAft>
                <a:spcPts val="0"/>
              </a:spcAft>
              <a:buNone/>
            </a:pPr>
            <a:r>
              <a:rPr lang="en" u="sng">
                <a:solidFill>
                  <a:srgbClr val="FFFFFF"/>
                </a:solidFill>
                <a:hlinkClick r:id="rId13"/>
              </a:rPr>
              <a:t>https://dzone.com/articles/kubernetes-resource-usage-how-do-you-manage-and-mo</a:t>
            </a:r>
            <a:endParaRPr>
              <a:solidFill>
                <a:srgbClr val="FFFFFF"/>
              </a:solidFill>
            </a:endParaRPr>
          </a:p>
          <a:p>
            <a:pPr indent="0" lvl="0" marL="0" rtl="0" algn="l">
              <a:spcBef>
                <a:spcPts val="0"/>
              </a:spcBef>
              <a:spcAft>
                <a:spcPts val="0"/>
              </a:spcAft>
              <a:buNone/>
            </a:pPr>
            <a:r>
              <a:rPr lang="en">
                <a:solidFill>
                  <a:srgbClr val="FFFFFF"/>
                </a:solidFill>
              </a:rPr>
              <a:t>https://docs.docker.com/storage/storagedriver/overlayfs-driv</a:t>
            </a:r>
            <a:r>
              <a:rPr lang="en">
                <a:solidFill>
                  <a:srgbClr val="FFFFFF"/>
                </a:solidFill>
              </a:rPr>
              <a:t>er/</a:t>
            </a:r>
            <a:endParaRPr>
              <a:solidFill>
                <a:srgbClr val="FFFFFF"/>
              </a:solidFill>
            </a:endParaRPr>
          </a:p>
          <a:p>
            <a:pPr indent="0" lvl="0" marL="0" rtl="0" algn="l">
              <a:spcBef>
                <a:spcPts val="0"/>
              </a:spcBef>
              <a:spcAft>
                <a:spcPts val="0"/>
              </a:spcAft>
              <a:buNone/>
            </a:pPr>
            <a:r>
              <a:rPr lang="en" u="sng">
                <a:solidFill>
                  <a:srgbClr val="FFFFFF"/>
                </a:solidFill>
                <a:hlinkClick r:id="rId14"/>
              </a:rPr>
              <a:t>https://docs.openshift.com/container-platform/3.11/scaling_performance/optimizing_storage.html#comparing-overlay-graph-drivers</a:t>
            </a:r>
            <a:r>
              <a:rPr lang="en" sz="1100">
                <a:solidFill>
                  <a:schemeClr val="dk1"/>
                </a:solidFill>
              </a:rPr>
              <a:t>	 	 	 	</a:t>
            </a:r>
            <a:endParaRPr sz="1100">
              <a:solidFill>
                <a:schemeClr val="dk1"/>
              </a:solidFill>
            </a:endParaRPr>
          </a:p>
          <a:p>
            <a:pPr indent="0" lvl="0" marL="0" rtl="0" algn="l">
              <a:spcBef>
                <a:spcPts val="0"/>
              </a:spcBef>
              <a:spcAft>
                <a:spcPts val="0"/>
              </a:spcAft>
              <a:buNone/>
            </a:pPr>
            <a:r>
              <a:rPr lang="en">
                <a:solidFill>
                  <a:srgbClr val="FFFFFF"/>
                </a:solidFill>
              </a:rPr>
              <a:t>http://rafabene.com/2019/04/02/10-coisas-evitar-docker/</a:t>
            </a:r>
            <a:endParaRPr>
              <a:solidFill>
                <a:srgbClr val="FFFFFF"/>
              </a:solidFill>
            </a:endParaRPr>
          </a:p>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itl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onten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Divider">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