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1018" r:id="rId2"/>
    <p:sldId id="2477" r:id="rId3"/>
    <p:sldId id="260" r:id="rId4"/>
    <p:sldId id="2469" r:id="rId5"/>
    <p:sldId id="2472" r:id="rId6"/>
    <p:sldId id="2471" r:id="rId7"/>
    <p:sldId id="2473" r:id="rId8"/>
    <p:sldId id="2479" r:id="rId9"/>
    <p:sldId id="2465" r:id="rId10"/>
    <p:sldId id="2480" r:id="rId11"/>
    <p:sldId id="270" r:id="rId12"/>
    <p:sldId id="2470" r:id="rId13"/>
    <p:sldId id="2466" r:id="rId14"/>
    <p:sldId id="2478" r:id="rId15"/>
    <p:sldId id="2475" r:id="rId16"/>
    <p:sldId id="2474" r:id="rId17"/>
    <p:sldId id="271" r:id="rId18"/>
  </p:sldIdLst>
  <p:sldSz cx="12192000" cy="6858000"/>
  <p:notesSz cx="6858000" cy="40100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8796"/>
    <a:srgbClr val="6DA770"/>
    <a:srgbClr val="21C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B5C300-1241-4732-8E89-5ADB02F0A2C3}" v="82" dt="2019-04-27T14:38:17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herme Pohlmann" userId="9f442f88944815e5" providerId="Windows Live" clId="Web-{8FA7E7A0-5DD0-437D-BDE2-4C057035BBDB}"/>
    <pc:docChg chg="modSld">
      <pc:chgData name="Guilherme Pohlmann" userId="9f442f88944815e5" providerId="Windows Live" clId="Web-{8FA7E7A0-5DD0-437D-BDE2-4C057035BBDB}" dt="2019-04-27T17:17:45.553" v="605"/>
      <pc:docMkLst>
        <pc:docMk/>
      </pc:docMkLst>
      <pc:sldChg chg="modNotes">
        <pc:chgData name="Guilherme Pohlmann" userId="9f442f88944815e5" providerId="Windows Live" clId="Web-{8FA7E7A0-5DD0-437D-BDE2-4C057035BBDB}" dt="2019-04-27T17:17:45.553" v="605"/>
        <pc:sldMkLst>
          <pc:docMk/>
          <pc:sldMk cId="1787545951" sldId="260"/>
        </pc:sldMkLst>
      </pc:sldChg>
      <pc:sldChg chg="modNotes">
        <pc:chgData name="Guilherme Pohlmann" userId="9f442f88944815e5" providerId="Windows Live" clId="Web-{8FA7E7A0-5DD0-437D-BDE2-4C057035BBDB}" dt="2019-04-27T17:11:55.711" v="302"/>
        <pc:sldMkLst>
          <pc:docMk/>
          <pc:sldMk cId="3143049783" sldId="2477"/>
        </pc:sldMkLst>
      </pc:sldChg>
    </pc:docChg>
  </pc:docChgLst>
  <pc:docChgLst>
    <pc:chgData name="Guilherme Pohlmann" userId="9f442f88944815e5" providerId="Windows Live" clId="Web-{55B76ADA-B305-410F-9EB3-BE9515D3C57A}"/>
    <pc:docChg chg="modSld">
      <pc:chgData name="Guilherme Pohlmann" userId="9f442f88944815e5" providerId="Windows Live" clId="Web-{55B76ADA-B305-410F-9EB3-BE9515D3C57A}" dt="2019-04-17T22:36:38.016" v="28" actId="20577"/>
      <pc:docMkLst>
        <pc:docMk/>
      </pc:docMkLst>
      <pc:sldChg chg="modSp">
        <pc:chgData name="Guilherme Pohlmann" userId="9f442f88944815e5" providerId="Windows Live" clId="Web-{55B76ADA-B305-410F-9EB3-BE9515D3C57A}" dt="2019-04-17T22:36:38.016" v="28" actId="20577"/>
        <pc:sldMkLst>
          <pc:docMk/>
          <pc:sldMk cId="1598888820" sldId="1018"/>
        </pc:sldMkLst>
        <pc:spChg chg="mod">
          <ac:chgData name="Guilherme Pohlmann" userId="9f442f88944815e5" providerId="Windows Live" clId="Web-{55B76ADA-B305-410F-9EB3-BE9515D3C57A}" dt="2019-04-17T22:36:38.016" v="28" actId="20577"/>
          <ac:spMkLst>
            <pc:docMk/>
            <pc:sldMk cId="1598888820" sldId="1018"/>
            <ac:spMk id="2" creationId="{00000000-0000-0000-0000-000000000000}"/>
          </ac:spMkLst>
        </pc:spChg>
      </pc:sldChg>
      <pc:sldChg chg="modSp">
        <pc:chgData name="Guilherme Pohlmann" userId="9f442f88944815e5" providerId="Windows Live" clId="Web-{55B76ADA-B305-410F-9EB3-BE9515D3C57A}" dt="2019-04-17T21:48:06.219" v="17" actId="1076"/>
        <pc:sldMkLst>
          <pc:docMk/>
          <pc:sldMk cId="3867412881" sldId="2469"/>
        </pc:sldMkLst>
        <pc:picChg chg="mod">
          <ac:chgData name="Guilherme Pohlmann" userId="9f442f88944815e5" providerId="Windows Live" clId="Web-{55B76ADA-B305-410F-9EB3-BE9515D3C57A}" dt="2019-04-17T21:48:06.219" v="17" actId="1076"/>
          <ac:picMkLst>
            <pc:docMk/>
            <pc:sldMk cId="3867412881" sldId="2469"/>
            <ac:picMk id="18" creationId="{6A1ACEAC-5E1F-4698-96AF-64C709526FBC}"/>
          </ac:picMkLst>
        </pc:picChg>
      </pc:sldChg>
      <pc:sldChg chg="delAnim modAnim">
        <pc:chgData name="Guilherme Pohlmann" userId="9f442f88944815e5" providerId="Windows Live" clId="Web-{55B76ADA-B305-410F-9EB3-BE9515D3C57A}" dt="2019-04-17T21:14:42.409" v="0"/>
        <pc:sldMkLst>
          <pc:docMk/>
          <pc:sldMk cId="3781157484" sldId="2472"/>
        </pc:sldMkLst>
      </pc:sldChg>
    </pc:docChg>
  </pc:docChgLst>
  <pc:docChgLst>
    <pc:chgData name="Guest User" providerId="Windows Live" clId="Web-{700D1F26-6459-469B-85EB-861188DE7D78}"/>
    <pc:docChg chg="addSld delSld modSld">
      <pc:chgData name="Guest User" userId="" providerId="Windows Live" clId="Web-{700D1F26-6459-469B-85EB-861188DE7D78}" dt="2019-04-16T20:28:11.176" v="171"/>
      <pc:docMkLst>
        <pc:docMk/>
      </pc:docMkLst>
      <pc:sldChg chg="modSp">
        <pc:chgData name="Guest User" userId="" providerId="Windows Live" clId="Web-{700D1F26-6459-469B-85EB-861188DE7D78}" dt="2019-04-16T19:34:51.391" v="6" actId="20577"/>
        <pc:sldMkLst>
          <pc:docMk/>
          <pc:sldMk cId="1443112741" sldId="2466"/>
        </pc:sldMkLst>
        <pc:spChg chg="mod">
          <ac:chgData name="Guest User" userId="" providerId="Windows Live" clId="Web-{700D1F26-6459-469B-85EB-861188DE7D78}" dt="2019-04-16T19:34:51.391" v="6" actId="20577"/>
          <ac:spMkLst>
            <pc:docMk/>
            <pc:sldMk cId="1443112741" sldId="2466"/>
            <ac:spMk id="14" creationId="{DFBE690C-CBA6-40BF-81C9-D8A5F8913B19}"/>
          </ac:spMkLst>
        </pc:spChg>
      </pc:sldChg>
      <pc:sldChg chg="addSp delSp modSp modNotes">
        <pc:chgData name="Guest User" userId="" providerId="Windows Live" clId="Web-{700D1F26-6459-469B-85EB-861188DE7D78}" dt="2019-04-16T20:28:11.176" v="171"/>
        <pc:sldMkLst>
          <pc:docMk/>
          <pc:sldMk cId="3937706617" sldId="2470"/>
        </pc:sldMkLst>
        <pc:spChg chg="add del mod">
          <ac:chgData name="Guest User" userId="" providerId="Windows Live" clId="Web-{700D1F26-6459-469B-85EB-861188DE7D78}" dt="2019-04-16T19:59:52.860" v="80"/>
          <ac:spMkLst>
            <pc:docMk/>
            <pc:sldMk cId="3937706617" sldId="2470"/>
            <ac:spMk id="2" creationId="{295A090B-D444-4270-B2E1-25E8D646D23B}"/>
          </ac:spMkLst>
        </pc:spChg>
        <pc:spChg chg="mod">
          <ac:chgData name="Guest User" userId="" providerId="Windows Live" clId="Web-{700D1F26-6459-469B-85EB-861188DE7D78}" dt="2019-04-16T19:56:41.999" v="51" actId="20577"/>
          <ac:spMkLst>
            <pc:docMk/>
            <pc:sldMk cId="3937706617" sldId="2470"/>
            <ac:spMk id="6" creationId="{EA1063E6-2378-4E70-9EA2-0FE28CA46C25}"/>
          </ac:spMkLst>
        </pc:spChg>
        <pc:picChg chg="mod">
          <ac:chgData name="Guest User" userId="" providerId="Windows Live" clId="Web-{700D1F26-6459-469B-85EB-861188DE7D78}" dt="2019-04-16T19:59:58.157" v="83" actId="1076"/>
          <ac:picMkLst>
            <pc:docMk/>
            <pc:sldMk cId="3937706617" sldId="2470"/>
            <ac:picMk id="16" creationId="{10187DC8-75AF-4B8B-A5AA-AAC712D657D8}"/>
          </ac:picMkLst>
        </pc:picChg>
      </pc:sldChg>
      <pc:sldChg chg="delSp modSp add del replId">
        <pc:chgData name="Guest User" userId="" providerId="Windows Live" clId="Web-{700D1F26-6459-469B-85EB-861188DE7D78}" dt="2019-04-16T20:01:17.752" v="104"/>
        <pc:sldMkLst>
          <pc:docMk/>
          <pc:sldMk cId="2213553922" sldId="2473"/>
        </pc:sldMkLst>
        <pc:spChg chg="mod">
          <ac:chgData name="Guest User" userId="" providerId="Windows Live" clId="Web-{700D1F26-6459-469B-85EB-861188DE7D78}" dt="2019-04-16T20:01:06.439" v="101"/>
          <ac:spMkLst>
            <pc:docMk/>
            <pc:sldMk cId="2213553922" sldId="2473"/>
            <ac:spMk id="2" creationId="{295A090B-D444-4270-B2E1-25E8D646D23B}"/>
          </ac:spMkLst>
        </pc:spChg>
        <pc:spChg chg="mod">
          <ac:chgData name="Guest User" userId="" providerId="Windows Live" clId="Web-{700D1F26-6459-469B-85EB-861188DE7D78}" dt="2019-04-16T20:00:12.939" v="86" actId="20577"/>
          <ac:spMkLst>
            <pc:docMk/>
            <pc:sldMk cId="2213553922" sldId="2473"/>
            <ac:spMk id="6" creationId="{EA1063E6-2378-4E70-9EA2-0FE28CA46C25}"/>
          </ac:spMkLst>
        </pc:spChg>
        <pc:picChg chg="del">
          <ac:chgData name="Guest User" userId="" providerId="Windows Live" clId="Web-{700D1F26-6459-469B-85EB-861188DE7D78}" dt="2019-04-16T20:00:09.501" v="84"/>
          <ac:picMkLst>
            <pc:docMk/>
            <pc:sldMk cId="2213553922" sldId="2473"/>
            <ac:picMk id="16" creationId="{10187DC8-75AF-4B8B-A5AA-AAC712D657D8}"/>
          </ac:picMkLst>
        </pc:picChg>
      </pc:sldChg>
      <pc:sldChg chg="delSp modSp add del mod replId modShow">
        <pc:chgData name="Guest User" userId="" providerId="Windows Live" clId="Web-{700D1F26-6459-469B-85EB-861188DE7D78}" dt="2019-04-16T19:57:31.781" v="78"/>
        <pc:sldMkLst>
          <pc:docMk/>
          <pc:sldMk cId="3425470974" sldId="2473"/>
        </pc:sldMkLst>
        <pc:spChg chg="mod">
          <ac:chgData name="Guest User" userId="" providerId="Windows Live" clId="Web-{700D1F26-6459-469B-85EB-861188DE7D78}" dt="2019-04-16T19:53:47.169" v="35" actId="20577"/>
          <ac:spMkLst>
            <pc:docMk/>
            <pc:sldMk cId="3425470974" sldId="2473"/>
            <ac:spMk id="2" creationId="{295A090B-D444-4270-B2E1-25E8D646D23B}"/>
          </ac:spMkLst>
        </pc:spChg>
        <pc:spChg chg="mod">
          <ac:chgData name="Guest User" userId="" providerId="Windows Live" clId="Web-{700D1F26-6459-469B-85EB-861188DE7D78}" dt="2019-04-16T19:35:20.563" v="10" actId="20577"/>
          <ac:spMkLst>
            <pc:docMk/>
            <pc:sldMk cId="3425470974" sldId="2473"/>
            <ac:spMk id="6" creationId="{EA1063E6-2378-4E70-9EA2-0FE28CA46C25}"/>
          </ac:spMkLst>
        </pc:spChg>
        <pc:picChg chg="del">
          <ac:chgData name="Guest User" userId="" providerId="Windows Live" clId="Web-{700D1F26-6459-469B-85EB-861188DE7D78}" dt="2019-04-16T19:35:17.656" v="9"/>
          <ac:picMkLst>
            <pc:docMk/>
            <pc:sldMk cId="3425470974" sldId="2473"/>
            <ac:picMk id="16" creationId="{10187DC8-75AF-4B8B-A5AA-AAC712D657D8}"/>
          </ac:picMkLst>
        </pc:picChg>
      </pc:sldChg>
    </pc:docChg>
  </pc:docChgLst>
  <pc:docChgLst>
    <pc:chgData name="Guilherme Pohlmann" userId="9f442f88944815e5" providerId="Windows Live" clId="Web-{FCDF95AF-7237-42A4-BBFD-BCF18B378105}"/>
    <pc:docChg chg="addSld modSld">
      <pc:chgData name="Guilherme Pohlmann" userId="9f442f88944815e5" providerId="Windows Live" clId="Web-{FCDF95AF-7237-42A4-BBFD-BCF18B378105}" dt="2019-04-16T22:43:35.186" v="38" actId="1076"/>
      <pc:docMkLst>
        <pc:docMk/>
      </pc:docMkLst>
      <pc:sldChg chg="addSp delSp modSp modNotes">
        <pc:chgData name="Guilherme Pohlmann" userId="9f442f88944815e5" providerId="Windows Live" clId="Web-{FCDF95AF-7237-42A4-BBFD-BCF18B378105}" dt="2019-04-16T22:43:35.186" v="38" actId="1076"/>
        <pc:sldMkLst>
          <pc:docMk/>
          <pc:sldMk cId="3577125805" sldId="269"/>
        </pc:sldMkLst>
        <pc:spChg chg="add del mod">
          <ac:chgData name="Guilherme Pohlmann" userId="9f442f88944815e5" providerId="Windows Live" clId="Web-{FCDF95AF-7237-42A4-BBFD-BCF18B378105}" dt="2019-04-16T22:43:29.561" v="37"/>
          <ac:spMkLst>
            <pc:docMk/>
            <pc:sldMk cId="3577125805" sldId="269"/>
            <ac:spMk id="14" creationId="{DFBE690C-CBA6-40BF-81C9-D8A5F8913B19}"/>
          </ac:spMkLst>
        </pc:spChg>
        <pc:picChg chg="mod">
          <ac:chgData name="Guilherme Pohlmann" userId="9f442f88944815e5" providerId="Windows Live" clId="Web-{FCDF95AF-7237-42A4-BBFD-BCF18B378105}" dt="2019-04-16T22:43:35.186" v="38" actId="1076"/>
          <ac:picMkLst>
            <pc:docMk/>
            <pc:sldMk cId="3577125805" sldId="269"/>
            <ac:picMk id="12" creationId="{C9E90F4E-3560-48F4-8A48-895F5BA4C130}"/>
          </ac:picMkLst>
        </pc:picChg>
      </pc:sldChg>
      <pc:sldChg chg="modSp">
        <pc:chgData name="Guilherme Pohlmann" userId="9f442f88944815e5" providerId="Windows Live" clId="Web-{FCDF95AF-7237-42A4-BBFD-BCF18B378105}" dt="2019-04-16T17:47:33.238" v="7" actId="1076"/>
        <pc:sldMkLst>
          <pc:docMk/>
          <pc:sldMk cId="1443112741" sldId="2466"/>
        </pc:sldMkLst>
        <pc:spChg chg="mod">
          <ac:chgData name="Guilherme Pohlmann" userId="9f442f88944815e5" providerId="Windows Live" clId="Web-{FCDF95AF-7237-42A4-BBFD-BCF18B378105}" dt="2019-04-16T17:47:33.238" v="7" actId="1076"/>
          <ac:spMkLst>
            <pc:docMk/>
            <pc:sldMk cId="1443112741" sldId="2466"/>
            <ac:spMk id="14" creationId="{DFBE690C-CBA6-40BF-81C9-D8A5F8913B19}"/>
          </ac:spMkLst>
        </pc:spChg>
      </pc:sldChg>
      <pc:sldChg chg="modSp">
        <pc:chgData name="Guilherme Pohlmann" userId="9f442f88944815e5" providerId="Windows Live" clId="Web-{FCDF95AF-7237-42A4-BBFD-BCF18B378105}" dt="2019-04-16T17:47:22.941" v="4" actId="20577"/>
        <pc:sldMkLst>
          <pc:docMk/>
          <pc:sldMk cId="3937706617" sldId="2470"/>
        </pc:sldMkLst>
        <pc:spChg chg="mod">
          <ac:chgData name="Guilherme Pohlmann" userId="9f442f88944815e5" providerId="Windows Live" clId="Web-{FCDF95AF-7237-42A4-BBFD-BCF18B378105}" dt="2019-04-16T17:47:22.941" v="4" actId="20577"/>
          <ac:spMkLst>
            <pc:docMk/>
            <pc:sldMk cId="3937706617" sldId="2470"/>
            <ac:spMk id="2" creationId="{295A090B-D444-4270-B2E1-25E8D646D23B}"/>
          </ac:spMkLst>
        </pc:spChg>
      </pc:sldChg>
      <pc:sldChg chg="delSp modSp add replId">
        <pc:chgData name="Guilherme Pohlmann" userId="9f442f88944815e5" providerId="Windows Live" clId="Web-{FCDF95AF-7237-42A4-BBFD-BCF18B378105}" dt="2019-04-16T22:42:56.185" v="26" actId="20577"/>
        <pc:sldMkLst>
          <pc:docMk/>
          <pc:sldMk cId="256936065" sldId="2473"/>
        </pc:sldMkLst>
        <pc:spChg chg="mod">
          <ac:chgData name="Guilherme Pohlmann" userId="9f442f88944815e5" providerId="Windows Live" clId="Web-{FCDF95AF-7237-42A4-BBFD-BCF18B378105}" dt="2019-04-16T22:42:56.185" v="26" actId="20577"/>
          <ac:spMkLst>
            <pc:docMk/>
            <pc:sldMk cId="256936065" sldId="2473"/>
            <ac:spMk id="8" creationId="{CEDD8DB7-82FC-4EC1-AC70-E55A6BF9F35A}"/>
          </ac:spMkLst>
        </pc:spChg>
        <pc:picChg chg="del">
          <ac:chgData name="Guilherme Pohlmann" userId="9f442f88944815e5" providerId="Windows Live" clId="Web-{FCDF95AF-7237-42A4-BBFD-BCF18B378105}" dt="2019-04-16T22:42:51.685" v="9"/>
          <ac:picMkLst>
            <pc:docMk/>
            <pc:sldMk cId="256936065" sldId="2473"/>
            <ac:picMk id="2" creationId="{63C78478-CF64-459B-840A-1BC8AC532AB7}"/>
          </ac:picMkLst>
        </pc:picChg>
      </pc:sldChg>
    </pc:docChg>
  </pc:docChgLst>
  <pc:docChgLst>
    <pc:chgData name="Guilherme Pohlmann" userId="9f442f88944815e5" providerId="Windows Live" clId="Web-{71AB278B-C615-48CC-B7CA-7FB8F67EF768}"/>
    <pc:docChg chg="addSld delSld modSld sldOrd">
      <pc:chgData name="Guilherme Pohlmann" userId="9f442f88944815e5" providerId="Windows Live" clId="Web-{71AB278B-C615-48CC-B7CA-7FB8F67EF768}" dt="2019-04-16T16:54:21.018" v="349" actId="1076"/>
      <pc:docMkLst>
        <pc:docMk/>
      </pc:docMkLst>
      <pc:sldChg chg="del">
        <pc:chgData name="Guilherme Pohlmann" userId="9f442f88944815e5" providerId="Windows Live" clId="Web-{71AB278B-C615-48CC-B7CA-7FB8F67EF768}" dt="2019-04-16T16:28:31.188" v="25"/>
        <pc:sldMkLst>
          <pc:docMk/>
          <pc:sldMk cId="3178471027" sldId="258"/>
        </pc:sldMkLst>
      </pc:sldChg>
      <pc:sldChg chg="modSp ord">
        <pc:chgData name="Guilherme Pohlmann" userId="9f442f88944815e5" providerId="Windows Live" clId="Web-{71AB278B-C615-48CC-B7CA-7FB8F67EF768}" dt="2019-04-16T16:26:39.406" v="9" actId="1076"/>
        <pc:sldMkLst>
          <pc:docMk/>
          <pc:sldMk cId="1787545951" sldId="260"/>
        </pc:sldMkLst>
        <pc:spChg chg="mod">
          <ac:chgData name="Guilherme Pohlmann" userId="9f442f88944815e5" providerId="Windows Live" clId="Web-{71AB278B-C615-48CC-B7CA-7FB8F67EF768}" dt="2019-04-16T16:26:39.406" v="9" actId="1076"/>
          <ac:spMkLst>
            <pc:docMk/>
            <pc:sldMk cId="1787545951" sldId="260"/>
            <ac:spMk id="9" creationId="{A824AE0A-279F-4CFA-B19B-2202E9E4A78D}"/>
          </ac:spMkLst>
        </pc:spChg>
      </pc:sldChg>
      <pc:sldChg chg="del">
        <pc:chgData name="Guilherme Pohlmann" userId="9f442f88944815e5" providerId="Windows Live" clId="Web-{71AB278B-C615-48CC-B7CA-7FB8F67EF768}" dt="2019-04-16T16:28:33.047" v="26"/>
        <pc:sldMkLst>
          <pc:docMk/>
          <pc:sldMk cId="2491353996" sldId="2467"/>
        </pc:sldMkLst>
      </pc:sldChg>
      <pc:sldChg chg="delSp modSp ord delAnim">
        <pc:chgData name="Guilherme Pohlmann" userId="9f442f88944815e5" providerId="Windows Live" clId="Web-{71AB278B-C615-48CC-B7CA-7FB8F67EF768}" dt="2019-04-16T16:40:40.418" v="316" actId="1076"/>
        <pc:sldMkLst>
          <pc:docMk/>
          <pc:sldMk cId="3867412881" sldId="2469"/>
        </pc:sldMkLst>
        <pc:spChg chg="mod">
          <ac:chgData name="Guilherme Pohlmann" userId="9f442f88944815e5" providerId="Windows Live" clId="Web-{71AB278B-C615-48CC-B7CA-7FB8F67EF768}" dt="2019-04-16T16:40:40.418" v="316" actId="1076"/>
          <ac:spMkLst>
            <pc:docMk/>
            <pc:sldMk cId="3867412881" sldId="2469"/>
            <ac:spMk id="9" creationId="{16F14AD6-8BB3-495F-AB69-90A5FD1B23B6}"/>
          </ac:spMkLst>
        </pc:spChg>
        <pc:spChg chg="del">
          <ac:chgData name="Guilherme Pohlmann" userId="9f442f88944815e5" providerId="Windows Live" clId="Web-{71AB278B-C615-48CC-B7CA-7FB8F67EF768}" dt="2019-04-16T16:40:12.946" v="305"/>
          <ac:spMkLst>
            <pc:docMk/>
            <pc:sldMk cId="3867412881" sldId="2469"/>
            <ac:spMk id="11" creationId="{4A6A263E-C52A-40E0-B06F-C12E17AC9169}"/>
          </ac:spMkLst>
        </pc:spChg>
        <pc:spChg chg="del">
          <ac:chgData name="Guilherme Pohlmann" userId="9f442f88944815e5" providerId="Windows Live" clId="Web-{71AB278B-C615-48CC-B7CA-7FB8F67EF768}" dt="2019-04-16T16:40:14.477" v="306"/>
          <ac:spMkLst>
            <pc:docMk/>
            <pc:sldMk cId="3867412881" sldId="2469"/>
            <ac:spMk id="12" creationId="{3AE7AE0A-9FDD-420F-941F-4F0DB722FF65}"/>
          </ac:spMkLst>
        </pc:spChg>
        <pc:spChg chg="del">
          <ac:chgData name="Guilherme Pohlmann" userId="9f442f88944815e5" providerId="Windows Live" clId="Web-{71AB278B-C615-48CC-B7CA-7FB8F67EF768}" dt="2019-04-16T16:40:15.774" v="307"/>
          <ac:spMkLst>
            <pc:docMk/>
            <pc:sldMk cId="3867412881" sldId="2469"/>
            <ac:spMk id="13" creationId="{E53F2F10-B958-40DF-8856-33CEDC623B81}"/>
          </ac:spMkLst>
        </pc:spChg>
        <pc:spChg chg="del mod">
          <ac:chgData name="Guilherme Pohlmann" userId="9f442f88944815e5" providerId="Windows Live" clId="Web-{71AB278B-C615-48CC-B7CA-7FB8F67EF768}" dt="2019-04-16T16:40:19.962" v="310"/>
          <ac:spMkLst>
            <pc:docMk/>
            <pc:sldMk cId="3867412881" sldId="2469"/>
            <ac:spMk id="14" creationId="{C14F702A-6B34-4C01-BBF8-9D69F1A30F87}"/>
          </ac:spMkLst>
        </pc:spChg>
        <pc:spChg chg="del">
          <ac:chgData name="Guilherme Pohlmann" userId="9f442f88944815e5" providerId="Windows Live" clId="Web-{71AB278B-C615-48CC-B7CA-7FB8F67EF768}" dt="2019-04-16T16:40:21.555" v="311"/>
          <ac:spMkLst>
            <pc:docMk/>
            <pc:sldMk cId="3867412881" sldId="2469"/>
            <ac:spMk id="15" creationId="{EB74FD06-7552-4EC2-8F27-930ADE634551}"/>
          </ac:spMkLst>
        </pc:spChg>
        <pc:spChg chg="del">
          <ac:chgData name="Guilherme Pohlmann" userId="9f442f88944815e5" providerId="Windows Live" clId="Web-{71AB278B-C615-48CC-B7CA-7FB8F67EF768}" dt="2019-04-16T16:40:35.399" v="315"/>
          <ac:spMkLst>
            <pc:docMk/>
            <pc:sldMk cId="3867412881" sldId="2469"/>
            <ac:spMk id="19" creationId="{5D876AC2-A594-45CC-A958-CE0D252BC371}"/>
          </ac:spMkLst>
        </pc:spChg>
        <pc:spChg chg="del mod">
          <ac:chgData name="Guilherme Pohlmann" userId="9f442f88944815e5" providerId="Windows Live" clId="Web-{71AB278B-C615-48CC-B7CA-7FB8F67EF768}" dt="2019-04-16T16:40:11.461" v="304"/>
          <ac:spMkLst>
            <pc:docMk/>
            <pc:sldMk cId="3867412881" sldId="2469"/>
            <ac:spMk id="20" creationId="{7C01B1AB-1B3E-4E50-8E5D-068D80F9BBD3}"/>
          </ac:spMkLst>
        </pc:spChg>
        <pc:picChg chg="mod">
          <ac:chgData name="Guilherme Pohlmann" userId="9f442f88944815e5" providerId="Windows Live" clId="Web-{71AB278B-C615-48CC-B7CA-7FB8F67EF768}" dt="2019-04-16T16:40:29.805" v="314" actId="1076"/>
          <ac:picMkLst>
            <pc:docMk/>
            <pc:sldMk cId="3867412881" sldId="2469"/>
            <ac:picMk id="18" creationId="{6A1ACEAC-5E1F-4698-96AF-64C709526FBC}"/>
          </ac:picMkLst>
        </pc:picChg>
      </pc:sldChg>
      <pc:sldChg chg="addSp modSp add del">
        <pc:chgData name="Guilherme Pohlmann" userId="9f442f88944815e5" providerId="Windows Live" clId="Web-{71AB278B-C615-48CC-B7CA-7FB8F67EF768}" dt="2019-04-16T16:54:21.018" v="349" actId="1076"/>
        <pc:sldMkLst>
          <pc:docMk/>
          <pc:sldMk cId="3937706617" sldId="2470"/>
        </pc:sldMkLst>
        <pc:spChg chg="add mod">
          <ac:chgData name="Guilherme Pohlmann" userId="9f442f88944815e5" providerId="Windows Live" clId="Web-{71AB278B-C615-48CC-B7CA-7FB8F67EF768}" dt="2019-04-16T16:54:21.018" v="349" actId="1076"/>
          <ac:spMkLst>
            <pc:docMk/>
            <pc:sldMk cId="3937706617" sldId="2470"/>
            <ac:spMk id="2" creationId="{295A090B-D444-4270-B2E1-25E8D646D23B}"/>
          </ac:spMkLst>
        </pc:spChg>
        <pc:spChg chg="mod">
          <ac:chgData name="Guilherme Pohlmann" userId="9f442f88944815e5" providerId="Windows Live" clId="Web-{71AB278B-C615-48CC-B7CA-7FB8F67EF768}" dt="2019-04-16T16:39:34.008" v="297" actId="20577"/>
          <ac:spMkLst>
            <pc:docMk/>
            <pc:sldMk cId="3937706617" sldId="2470"/>
            <ac:spMk id="6" creationId="{EA1063E6-2378-4E70-9EA2-0FE28CA46C25}"/>
          </ac:spMkLst>
        </pc:spChg>
        <pc:picChg chg="mod">
          <ac:chgData name="Guilherme Pohlmann" userId="9f442f88944815e5" providerId="Windows Live" clId="Web-{71AB278B-C615-48CC-B7CA-7FB8F67EF768}" dt="2019-04-16T16:32:25.284" v="49" actId="1076"/>
          <ac:picMkLst>
            <pc:docMk/>
            <pc:sldMk cId="3937706617" sldId="2470"/>
            <ac:picMk id="16" creationId="{10187DC8-75AF-4B8B-A5AA-AAC712D657D8}"/>
          </ac:picMkLst>
        </pc:picChg>
      </pc:sldChg>
      <pc:sldChg chg="modSp add ord replId">
        <pc:chgData name="Guilherme Pohlmann" userId="9f442f88944815e5" providerId="Windows Live" clId="Web-{71AB278B-C615-48CC-B7CA-7FB8F67EF768}" dt="2019-04-16T16:27:48.906" v="24" actId="1076"/>
        <pc:sldMkLst>
          <pc:docMk/>
          <pc:sldMk cId="2271376046" sldId="2471"/>
        </pc:sldMkLst>
        <pc:spChg chg="mod">
          <ac:chgData name="Guilherme Pohlmann" userId="9f442f88944815e5" providerId="Windows Live" clId="Web-{71AB278B-C615-48CC-B7CA-7FB8F67EF768}" dt="2019-04-16T16:27:48.906" v="24" actId="1076"/>
          <ac:spMkLst>
            <pc:docMk/>
            <pc:sldMk cId="2271376046" sldId="2471"/>
            <ac:spMk id="4" creationId="{C826C023-5584-418E-AA43-5B3F86EB0786}"/>
          </ac:spMkLst>
        </pc:spChg>
        <pc:spChg chg="mod">
          <ac:chgData name="Guilherme Pohlmann" userId="9f442f88944815e5" providerId="Windows Live" clId="Web-{71AB278B-C615-48CC-B7CA-7FB8F67EF768}" dt="2019-04-16T16:27:39.344" v="20" actId="20577"/>
          <ac:spMkLst>
            <pc:docMk/>
            <pc:sldMk cId="2271376046" sldId="2471"/>
            <ac:spMk id="9" creationId="{A824AE0A-279F-4CFA-B19B-2202E9E4A78D}"/>
          </ac:spMkLst>
        </pc:spChg>
      </pc:sldChg>
      <pc:sldChg chg="modSp add del ord replId">
        <pc:chgData name="Guilherme Pohlmann" userId="9f442f88944815e5" providerId="Windows Live" clId="Web-{71AB278B-C615-48CC-B7CA-7FB8F67EF768}" dt="2019-04-16T16:37:51.460" v="285"/>
        <pc:sldMkLst>
          <pc:docMk/>
          <pc:sldMk cId="3734065572" sldId="2472"/>
        </pc:sldMkLst>
        <pc:spChg chg="mod">
          <ac:chgData name="Guilherme Pohlmann" userId="9f442f88944815e5" providerId="Windows Live" clId="Web-{71AB278B-C615-48CC-B7CA-7FB8F67EF768}" dt="2019-04-16T16:31:23.752" v="44" actId="1076"/>
          <ac:spMkLst>
            <pc:docMk/>
            <pc:sldMk cId="3734065572" sldId="2472"/>
            <ac:spMk id="9" creationId="{A824AE0A-279F-4CFA-B19B-2202E9E4A78D}"/>
          </ac:spMkLst>
        </pc:spChg>
      </pc:sldChg>
      <pc:sldChg chg="addSp delSp modSp add replId delAnim">
        <pc:chgData name="Guilherme Pohlmann" userId="9f442f88944815e5" providerId="Windows Live" clId="Web-{71AB278B-C615-48CC-B7CA-7FB8F67EF768}" dt="2019-04-16T16:42:44.635" v="339" actId="1076"/>
        <pc:sldMkLst>
          <pc:docMk/>
          <pc:sldMk cId="3781157484" sldId="2472"/>
        </pc:sldMkLst>
        <pc:spChg chg="del">
          <ac:chgData name="Guilherme Pohlmann" userId="9f442f88944815e5" providerId="Windows Live" clId="Web-{71AB278B-C615-48CC-B7CA-7FB8F67EF768}" dt="2019-04-16T16:40:57.415" v="321"/>
          <ac:spMkLst>
            <pc:docMk/>
            <pc:sldMk cId="3781157484" sldId="2472"/>
            <ac:spMk id="2" creationId="{BCC21318-C663-43AB-A33D-DA9985670306}"/>
          </ac:spMkLst>
        </pc:spChg>
        <pc:spChg chg="mod">
          <ac:chgData name="Guilherme Pohlmann" userId="9f442f88944815e5" providerId="Windows Live" clId="Web-{71AB278B-C615-48CC-B7CA-7FB8F67EF768}" dt="2019-04-16T16:41:22.259" v="333" actId="20577"/>
          <ac:spMkLst>
            <pc:docMk/>
            <pc:sldMk cId="3781157484" sldId="2472"/>
            <ac:spMk id="6" creationId="{EA1063E6-2378-4E70-9EA2-0FE28CA46C25}"/>
          </ac:spMkLst>
        </pc:spChg>
        <pc:spChg chg="del">
          <ac:chgData name="Guilherme Pohlmann" userId="9f442f88944815e5" providerId="Windows Live" clId="Web-{71AB278B-C615-48CC-B7CA-7FB8F67EF768}" dt="2019-04-16T16:40:59.118" v="322"/>
          <ac:spMkLst>
            <pc:docMk/>
            <pc:sldMk cId="3781157484" sldId="2472"/>
            <ac:spMk id="7" creationId="{3E01E1BC-A22C-4063-BC6C-987E1B29732C}"/>
          </ac:spMkLst>
        </pc:spChg>
        <pc:spChg chg="del">
          <ac:chgData name="Guilherme Pohlmann" userId="9f442f88944815e5" providerId="Windows Live" clId="Web-{71AB278B-C615-48CC-B7CA-7FB8F67EF768}" dt="2019-04-16T16:40:54.837" v="320"/>
          <ac:spMkLst>
            <pc:docMk/>
            <pc:sldMk cId="3781157484" sldId="2472"/>
            <ac:spMk id="8" creationId="{C91E84B5-4750-41B7-B236-E2E285DAFFC3}"/>
          </ac:spMkLst>
        </pc:spChg>
        <pc:spChg chg="del">
          <ac:chgData name="Guilherme Pohlmann" userId="9f442f88944815e5" providerId="Windows Live" clId="Web-{71AB278B-C615-48CC-B7CA-7FB8F67EF768}" dt="2019-04-16T16:40:53.415" v="319"/>
          <ac:spMkLst>
            <pc:docMk/>
            <pc:sldMk cId="3781157484" sldId="2472"/>
            <ac:spMk id="9" creationId="{16F14AD6-8BB3-495F-AB69-90A5FD1B23B6}"/>
          </ac:spMkLst>
        </pc:spChg>
        <pc:spChg chg="del">
          <ac:chgData name="Guilherme Pohlmann" userId="9f442f88944815e5" providerId="Windows Live" clId="Web-{71AB278B-C615-48CC-B7CA-7FB8F67EF768}" dt="2019-04-16T16:40:52.056" v="318"/>
          <ac:spMkLst>
            <pc:docMk/>
            <pc:sldMk cId="3781157484" sldId="2472"/>
            <ac:spMk id="10" creationId="{A439650E-782A-4630-9844-D52C93532135}"/>
          </ac:spMkLst>
        </pc:spChg>
        <pc:spChg chg="mod">
          <ac:chgData name="Guilherme Pohlmann" userId="9f442f88944815e5" providerId="Windows Live" clId="Web-{71AB278B-C615-48CC-B7CA-7FB8F67EF768}" dt="2019-04-16T16:41:12.431" v="325" actId="1076"/>
          <ac:spMkLst>
            <pc:docMk/>
            <pc:sldMk cId="3781157484" sldId="2472"/>
            <ac:spMk id="11" creationId="{4A6A263E-C52A-40E0-B06F-C12E17AC9169}"/>
          </ac:spMkLst>
        </pc:spChg>
        <pc:spChg chg="mod">
          <ac:chgData name="Guilherme Pohlmann" userId="9f442f88944815e5" providerId="Windows Live" clId="Web-{71AB278B-C615-48CC-B7CA-7FB8F67EF768}" dt="2019-04-16T16:41:12.447" v="326" actId="1076"/>
          <ac:spMkLst>
            <pc:docMk/>
            <pc:sldMk cId="3781157484" sldId="2472"/>
            <ac:spMk id="12" creationId="{3AE7AE0A-9FDD-420F-941F-4F0DB722FF65}"/>
          </ac:spMkLst>
        </pc:spChg>
        <pc:spChg chg="mod">
          <ac:chgData name="Guilherme Pohlmann" userId="9f442f88944815e5" providerId="Windows Live" clId="Web-{71AB278B-C615-48CC-B7CA-7FB8F67EF768}" dt="2019-04-16T16:41:12.447" v="327" actId="1076"/>
          <ac:spMkLst>
            <pc:docMk/>
            <pc:sldMk cId="3781157484" sldId="2472"/>
            <ac:spMk id="13" creationId="{E53F2F10-B958-40DF-8856-33CEDC623B81}"/>
          </ac:spMkLst>
        </pc:spChg>
        <pc:spChg chg="mod">
          <ac:chgData name="Guilherme Pohlmann" userId="9f442f88944815e5" providerId="Windows Live" clId="Web-{71AB278B-C615-48CC-B7CA-7FB8F67EF768}" dt="2019-04-16T16:41:16.228" v="329" actId="1076"/>
          <ac:spMkLst>
            <pc:docMk/>
            <pc:sldMk cId="3781157484" sldId="2472"/>
            <ac:spMk id="14" creationId="{C14F702A-6B34-4C01-BBF8-9D69F1A30F87}"/>
          </ac:spMkLst>
        </pc:spChg>
        <pc:spChg chg="mod">
          <ac:chgData name="Guilherme Pohlmann" userId="9f442f88944815e5" providerId="Windows Live" clId="Web-{71AB278B-C615-48CC-B7CA-7FB8F67EF768}" dt="2019-04-16T16:41:12.463" v="328" actId="1076"/>
          <ac:spMkLst>
            <pc:docMk/>
            <pc:sldMk cId="3781157484" sldId="2472"/>
            <ac:spMk id="15" creationId="{EB74FD06-7552-4EC2-8F27-930ADE634551}"/>
          </ac:spMkLst>
        </pc:spChg>
        <pc:spChg chg="del">
          <ac:chgData name="Guilherme Pohlmann" userId="9f442f88944815e5" providerId="Windows Live" clId="Web-{71AB278B-C615-48CC-B7CA-7FB8F67EF768}" dt="2019-04-16T16:40:50.540" v="317"/>
          <ac:spMkLst>
            <pc:docMk/>
            <pc:sldMk cId="3781157484" sldId="2472"/>
            <ac:spMk id="19" creationId="{5D876AC2-A594-45CC-A958-CE0D252BC371}"/>
          </ac:spMkLst>
        </pc:spChg>
        <pc:spChg chg="del">
          <ac:chgData name="Guilherme Pohlmann" userId="9f442f88944815e5" providerId="Windows Live" clId="Web-{71AB278B-C615-48CC-B7CA-7FB8F67EF768}" dt="2019-04-16T16:41:04.025" v="324"/>
          <ac:spMkLst>
            <pc:docMk/>
            <pc:sldMk cId="3781157484" sldId="2472"/>
            <ac:spMk id="20" creationId="{7C01B1AB-1B3E-4E50-8E5D-068D80F9BBD3}"/>
          </ac:spMkLst>
        </pc:spChg>
        <pc:picChg chg="add mod">
          <ac:chgData name="Guilherme Pohlmann" userId="9f442f88944815e5" providerId="Windows Live" clId="Web-{71AB278B-C615-48CC-B7CA-7FB8F67EF768}" dt="2019-04-16T16:42:44.635" v="339" actId="1076"/>
          <ac:picMkLst>
            <pc:docMk/>
            <pc:sldMk cId="3781157484" sldId="2472"/>
            <ac:picMk id="16" creationId="{ECD7E000-7B6E-4538-82AC-9E9EB3E0F72B}"/>
          </ac:picMkLst>
        </pc:picChg>
        <pc:picChg chg="del">
          <ac:chgData name="Guilherme Pohlmann" userId="9f442f88944815e5" providerId="Windows Live" clId="Web-{71AB278B-C615-48CC-B7CA-7FB8F67EF768}" dt="2019-04-16T16:41:01.618" v="323"/>
          <ac:picMkLst>
            <pc:docMk/>
            <pc:sldMk cId="3781157484" sldId="2472"/>
            <ac:picMk id="18" creationId="{6A1ACEAC-5E1F-4698-96AF-64C709526FBC}"/>
          </ac:picMkLst>
        </pc:picChg>
      </pc:sldChg>
    </pc:docChg>
  </pc:docChgLst>
  <pc:docChgLst>
    <pc:chgData name="Usuário Convidado" providerId="Windows Live" clId="Web-{319473AF-4307-4D5C-8A6E-54CA85D97CB1}"/>
    <pc:docChg chg="addSld modSld sldOrd">
      <pc:chgData name="Usuário Convidado" userId="" providerId="Windows Live" clId="Web-{319473AF-4307-4D5C-8A6E-54CA85D97CB1}" dt="2019-04-17T01:56:20.068" v="104"/>
      <pc:docMkLst>
        <pc:docMk/>
      </pc:docMkLst>
      <pc:sldChg chg="modSp">
        <pc:chgData name="Usuário Convidado" userId="" providerId="Windows Live" clId="Web-{319473AF-4307-4D5C-8A6E-54CA85D97CB1}" dt="2019-04-17T01:40:07.053" v="33" actId="1076"/>
        <pc:sldMkLst>
          <pc:docMk/>
          <pc:sldMk cId="1752602152" sldId="2463"/>
        </pc:sldMkLst>
        <pc:spChg chg="mod">
          <ac:chgData name="Usuário Convidado" userId="" providerId="Windows Live" clId="Web-{319473AF-4307-4D5C-8A6E-54CA85D97CB1}" dt="2019-04-17T01:40:07.053" v="33" actId="1076"/>
          <ac:spMkLst>
            <pc:docMk/>
            <pc:sldMk cId="1752602152" sldId="2463"/>
            <ac:spMk id="3" creationId="{90E7BB99-E304-4D08-98EF-2D3D2E136288}"/>
          </ac:spMkLst>
        </pc:spChg>
      </pc:sldChg>
      <pc:sldChg chg="delSp modSp">
        <pc:chgData name="Usuário Convidado" userId="" providerId="Windows Live" clId="Web-{319473AF-4307-4D5C-8A6E-54CA85D97CB1}" dt="2019-04-17T01:40:31.100" v="37"/>
        <pc:sldMkLst>
          <pc:docMk/>
          <pc:sldMk cId="314195888" sldId="2465"/>
        </pc:sldMkLst>
        <pc:spChg chg="mod">
          <ac:chgData name="Usuário Convidado" userId="" providerId="Windows Live" clId="Web-{319473AF-4307-4D5C-8A6E-54CA85D97CB1}" dt="2019-04-17T01:40:19.194" v="36" actId="1076"/>
          <ac:spMkLst>
            <pc:docMk/>
            <pc:sldMk cId="314195888" sldId="2465"/>
            <ac:spMk id="14" creationId="{E8A1FBA6-F013-40A3-844F-2A7AA7517763}"/>
          </ac:spMkLst>
        </pc:spChg>
        <pc:cxnChg chg="del">
          <ac:chgData name="Usuário Convidado" userId="" providerId="Windows Live" clId="Web-{319473AF-4307-4D5C-8A6E-54CA85D97CB1}" dt="2019-04-17T01:40:31.100" v="37"/>
          <ac:cxnSpMkLst>
            <pc:docMk/>
            <pc:sldMk cId="314195888" sldId="2465"/>
            <ac:cxnSpMk id="17" creationId="{89B564A0-AF53-4E86-B429-5A3D1A900578}"/>
          </ac:cxnSpMkLst>
        </pc:cxnChg>
      </pc:sldChg>
      <pc:sldChg chg="addSp delSp modSp addAnim delAnim modAnim">
        <pc:chgData name="Usuário Convidado" userId="" providerId="Windows Live" clId="Web-{319473AF-4307-4D5C-8A6E-54CA85D97CB1}" dt="2019-04-17T01:56:20.068" v="104"/>
        <pc:sldMkLst>
          <pc:docMk/>
          <pc:sldMk cId="3781157484" sldId="2472"/>
        </pc:sldMkLst>
        <pc:spChg chg="mod">
          <ac:chgData name="Usuário Convidado" userId="" providerId="Windows Live" clId="Web-{319473AF-4307-4D5C-8A6E-54CA85D97CB1}" dt="2019-04-17T01:34:53.043" v="9" actId="20577"/>
          <ac:spMkLst>
            <pc:docMk/>
            <pc:sldMk cId="3781157484" sldId="2472"/>
            <ac:spMk id="6" creationId="{EA1063E6-2378-4E70-9EA2-0FE28CA46C25}"/>
          </ac:spMkLst>
        </pc:spChg>
        <pc:spChg chg="mod">
          <ac:chgData name="Usuário Convidado" userId="" providerId="Windows Live" clId="Web-{319473AF-4307-4D5C-8A6E-54CA85D97CB1}" dt="2019-04-17T01:54:58.628" v="96" actId="1076"/>
          <ac:spMkLst>
            <pc:docMk/>
            <pc:sldMk cId="3781157484" sldId="2472"/>
            <ac:spMk id="15" creationId="{EB74FD06-7552-4EC2-8F27-930ADE634551}"/>
          </ac:spMkLst>
        </pc:spChg>
        <pc:picChg chg="add del mod">
          <ac:chgData name="Usuário Convidado" userId="" providerId="Windows Live" clId="Web-{319473AF-4307-4D5C-8A6E-54CA85D97CB1}" dt="2019-04-17T01:34:09.494" v="2"/>
          <ac:picMkLst>
            <pc:docMk/>
            <pc:sldMk cId="3781157484" sldId="2472"/>
            <ac:picMk id="2" creationId="{EF4524DB-4A2D-49AF-9A45-6D45DC143A4E}"/>
          </ac:picMkLst>
        </pc:picChg>
        <pc:picChg chg="add mod">
          <ac:chgData name="Usuário Convidado" userId="" providerId="Windows Live" clId="Web-{319473AF-4307-4D5C-8A6E-54CA85D97CB1}" dt="2019-04-17T01:34:48.464" v="8" actId="1076"/>
          <ac:picMkLst>
            <pc:docMk/>
            <pc:sldMk cId="3781157484" sldId="2472"/>
            <ac:picMk id="8" creationId="{C0064EC3-F47D-46BF-926D-C8BABFCC84D9}"/>
          </ac:picMkLst>
        </pc:picChg>
        <pc:picChg chg="del">
          <ac:chgData name="Usuário Convidado" userId="" providerId="Windows Live" clId="Web-{319473AF-4307-4D5C-8A6E-54CA85D97CB1}" dt="2019-04-17T01:34:04.291" v="0"/>
          <ac:picMkLst>
            <pc:docMk/>
            <pc:sldMk cId="3781157484" sldId="2472"/>
            <ac:picMk id="16" creationId="{ECD7E000-7B6E-4538-82AC-9E9EB3E0F72B}"/>
          </ac:picMkLst>
        </pc:picChg>
      </pc:sldChg>
      <pc:sldChg chg="addSp delSp modSp ord">
        <pc:chgData name="Usuário Convidado" userId="" providerId="Windows Live" clId="Web-{319473AF-4307-4D5C-8A6E-54CA85D97CB1}" dt="2019-04-17T01:39:19.801" v="31" actId="1076"/>
        <pc:sldMkLst>
          <pc:docMk/>
          <pc:sldMk cId="256936065" sldId="2473"/>
        </pc:sldMkLst>
        <pc:spChg chg="del">
          <ac:chgData name="Usuário Convidado" userId="" providerId="Windows Live" clId="Web-{319473AF-4307-4D5C-8A6E-54CA85D97CB1}" dt="2019-04-17T01:38:28.706" v="12"/>
          <ac:spMkLst>
            <pc:docMk/>
            <pc:sldMk cId="256936065" sldId="2473"/>
            <ac:spMk id="3" creationId="{90E7BB99-E304-4D08-98EF-2D3D2E136288}"/>
          </ac:spMkLst>
        </pc:spChg>
        <pc:spChg chg="del">
          <ac:chgData name="Usuário Convidado" userId="" providerId="Windows Live" clId="Web-{319473AF-4307-4D5C-8A6E-54CA85D97CB1}" dt="2019-04-17T01:38:31.393" v="13"/>
          <ac:spMkLst>
            <pc:docMk/>
            <pc:sldMk cId="256936065" sldId="2473"/>
            <ac:spMk id="6" creationId="{32B5D2E8-AB6E-43BF-AEB0-A7B9497C1B3B}"/>
          </ac:spMkLst>
        </pc:spChg>
        <pc:spChg chg="del mod">
          <ac:chgData name="Usuário Convidado" userId="" providerId="Windows Live" clId="Web-{319473AF-4307-4D5C-8A6E-54CA85D97CB1}" dt="2019-04-17T01:38:41.675" v="18"/>
          <ac:spMkLst>
            <pc:docMk/>
            <pc:sldMk cId="256936065" sldId="2473"/>
            <ac:spMk id="8" creationId="{CEDD8DB7-82FC-4EC1-AC70-E55A6BF9F35A}"/>
          </ac:spMkLst>
        </pc:spChg>
        <pc:spChg chg="del">
          <ac:chgData name="Usuário Convidado" userId="" providerId="Windows Live" clId="Web-{319473AF-4307-4D5C-8A6E-54CA85D97CB1}" dt="2019-04-17T01:38:34.175" v="14"/>
          <ac:spMkLst>
            <pc:docMk/>
            <pc:sldMk cId="256936065" sldId="2473"/>
            <ac:spMk id="11" creationId="{17817E0C-D48E-496F-B3F4-0809ACF2D215}"/>
          </ac:spMkLst>
        </pc:spChg>
        <pc:picChg chg="add mod">
          <ac:chgData name="Usuário Convidado" userId="" providerId="Windows Live" clId="Web-{319473AF-4307-4D5C-8A6E-54CA85D97CB1}" dt="2019-04-17T01:39:09.801" v="28" actId="1076"/>
          <ac:picMkLst>
            <pc:docMk/>
            <pc:sldMk cId="256936065" sldId="2473"/>
            <ac:picMk id="2" creationId="{31738850-B383-4A2C-9EDD-02328E2D9D84}"/>
          </ac:picMkLst>
        </pc:picChg>
        <pc:picChg chg="add mod">
          <ac:chgData name="Usuário Convidado" userId="" providerId="Windows Live" clId="Web-{319473AF-4307-4D5C-8A6E-54CA85D97CB1}" dt="2019-04-17T01:39:19.801" v="31" actId="1076"/>
          <ac:picMkLst>
            <pc:docMk/>
            <pc:sldMk cId="256936065" sldId="2473"/>
            <ac:picMk id="9" creationId="{26061A5F-97C4-4966-9F09-02C6DB31C19E}"/>
          </ac:picMkLst>
        </pc:picChg>
        <pc:cxnChg chg="del">
          <ac:chgData name="Usuário Convidado" userId="" providerId="Windows Live" clId="Web-{319473AF-4307-4D5C-8A6E-54CA85D97CB1}" dt="2019-04-17T01:38:26.909" v="11"/>
          <ac:cxnSpMkLst>
            <pc:docMk/>
            <pc:sldMk cId="256936065" sldId="2473"/>
            <ac:cxnSpMk id="5" creationId="{F3D94F67-54F1-4795-9149-706BB15F65F2}"/>
          </ac:cxnSpMkLst>
        </pc:cxnChg>
      </pc:sldChg>
      <pc:sldChg chg="addSp delSp modSp add replId">
        <pc:chgData name="Usuário Convidado" userId="" providerId="Windows Live" clId="Web-{319473AF-4307-4D5C-8A6E-54CA85D97CB1}" dt="2019-04-17T01:54:25.158" v="94" actId="1076"/>
        <pc:sldMkLst>
          <pc:docMk/>
          <pc:sldMk cId="884576063" sldId="2474"/>
        </pc:sldMkLst>
        <pc:spChg chg="mod">
          <ac:chgData name="Usuário Convidado" userId="" providerId="Windows Live" clId="Web-{319473AF-4307-4D5C-8A6E-54CA85D97CB1}" dt="2019-04-17T01:43:06.777" v="50" actId="20577"/>
          <ac:spMkLst>
            <pc:docMk/>
            <pc:sldMk cId="884576063" sldId="2474"/>
            <ac:spMk id="6" creationId="{EA1063E6-2378-4E70-9EA2-0FE28CA46C25}"/>
          </ac:spMkLst>
        </pc:spChg>
        <pc:spChg chg="add mod">
          <ac:chgData name="Usuário Convidado" userId="" providerId="Windows Live" clId="Web-{319473AF-4307-4D5C-8A6E-54CA85D97CB1}" dt="2019-04-17T01:54:25.158" v="94" actId="1076"/>
          <ac:spMkLst>
            <pc:docMk/>
            <pc:sldMk cId="884576063" sldId="2474"/>
            <ac:spMk id="12" creationId="{7152EBE4-F425-4EE8-8AE1-90E8D31F2996}"/>
          </ac:spMkLst>
        </pc:spChg>
        <pc:spChg chg="del">
          <ac:chgData name="Usuário Convidado" userId="" providerId="Windows Live" clId="Web-{319473AF-4307-4D5C-8A6E-54CA85D97CB1}" dt="2019-04-17T01:42:45.183" v="49"/>
          <ac:spMkLst>
            <pc:docMk/>
            <pc:sldMk cId="884576063" sldId="2474"/>
            <ac:spMk id="14" creationId="{DFBE690C-CBA6-40BF-81C9-D8A5F8913B19}"/>
          </ac:spMkLst>
        </pc:spChg>
        <pc:spChg chg="add mod">
          <ac:chgData name="Usuário Convidado" userId="" providerId="Windows Live" clId="Web-{319473AF-4307-4D5C-8A6E-54CA85D97CB1}" dt="2019-04-17T01:54:15.533" v="92" actId="1076"/>
          <ac:spMkLst>
            <pc:docMk/>
            <pc:sldMk cId="884576063" sldId="2474"/>
            <ac:spMk id="15" creationId="{245DB07F-EE1D-4D2B-92E1-717FF1DA345B}"/>
          </ac:spMkLst>
        </pc:spChg>
        <pc:picChg chg="add del mod">
          <ac:chgData name="Usuário Convidado" userId="" providerId="Windows Live" clId="Web-{319473AF-4307-4D5C-8A6E-54CA85D97CB1}" dt="2019-04-17T01:48:57.460" v="56"/>
          <ac:picMkLst>
            <pc:docMk/>
            <pc:sldMk cId="884576063" sldId="2474"/>
            <ac:picMk id="2" creationId="{5A93362C-2A20-48F8-A767-90E0821A456C}"/>
          </ac:picMkLst>
        </pc:picChg>
        <pc:picChg chg="add del mod">
          <ac:chgData name="Usuário Convidado" userId="" providerId="Windows Live" clId="Web-{319473AF-4307-4D5C-8A6E-54CA85D97CB1}" dt="2019-04-17T01:51:57.482" v="60"/>
          <ac:picMkLst>
            <pc:docMk/>
            <pc:sldMk cId="884576063" sldId="2474"/>
            <ac:picMk id="8" creationId="{3A300E09-78F2-4989-B3F0-D68D026DD5FF}"/>
          </ac:picMkLst>
        </pc:picChg>
        <pc:picChg chg="add mod">
          <ac:chgData name="Usuário Convidado" userId="" providerId="Windows Live" clId="Web-{319473AF-4307-4D5C-8A6E-54CA85D97CB1}" dt="2019-04-17T01:52:03.482" v="63" actId="1076"/>
          <ac:picMkLst>
            <pc:docMk/>
            <pc:sldMk cId="884576063" sldId="2474"/>
            <ac:picMk id="10" creationId="{839B4629-D587-4A34-A19A-5B66A43899EE}"/>
          </ac:picMkLst>
        </pc:picChg>
        <pc:picChg chg="del">
          <ac:chgData name="Usuário Convidado" userId="" providerId="Windows Live" clId="Web-{319473AF-4307-4D5C-8A6E-54CA85D97CB1}" dt="2019-04-17T01:42:38.839" v="48"/>
          <ac:picMkLst>
            <pc:docMk/>
            <pc:sldMk cId="884576063" sldId="2474"/>
            <ac:picMk id="13" creationId="{4BC228E3-3F37-42BE-8A06-E9885F256C2A}"/>
          </ac:picMkLst>
        </pc:picChg>
      </pc:sldChg>
    </pc:docChg>
  </pc:docChgLst>
  <pc:docChgLst>
    <pc:chgData name="Usuário Convidado" providerId="Windows Live" clId="Web-{8356FBCA-FDA1-4A85-86D5-926BF6E869C6}"/>
    <pc:docChg chg="addSld delSld modSld sldOrd">
      <pc:chgData name="Usuário Convidado" userId="" providerId="Windows Live" clId="Web-{8356FBCA-FDA1-4A85-86D5-926BF6E869C6}" dt="2019-04-17T16:22:57.516" v="1171"/>
      <pc:docMkLst>
        <pc:docMk/>
      </pc:docMkLst>
      <pc:sldChg chg="delSp modSp del">
        <pc:chgData name="Usuário Convidado" userId="" providerId="Windows Live" clId="Web-{8356FBCA-FDA1-4A85-86D5-926BF6E869C6}" dt="2019-04-17T04:39:56.242" v="886"/>
        <pc:sldMkLst>
          <pc:docMk/>
          <pc:sldMk cId="3577125805" sldId="269"/>
        </pc:sldMkLst>
        <pc:spChg chg="mod">
          <ac:chgData name="Usuário Convidado" userId="" providerId="Windows Live" clId="Web-{8356FBCA-FDA1-4A85-86D5-926BF6E869C6}" dt="2019-04-17T04:39:44.523" v="885" actId="20577"/>
          <ac:spMkLst>
            <pc:docMk/>
            <pc:sldMk cId="3577125805" sldId="269"/>
            <ac:spMk id="6" creationId="{EA1063E6-2378-4E70-9EA2-0FE28CA46C25}"/>
          </ac:spMkLst>
        </pc:spChg>
        <pc:picChg chg="del">
          <ac:chgData name="Usuário Convidado" userId="" providerId="Windows Live" clId="Web-{8356FBCA-FDA1-4A85-86D5-926BF6E869C6}" dt="2019-04-17T04:39:31.163" v="868"/>
          <ac:picMkLst>
            <pc:docMk/>
            <pc:sldMk cId="3577125805" sldId="269"/>
            <ac:picMk id="12" creationId="{C9E90F4E-3560-48F4-8A48-895F5BA4C130}"/>
          </ac:picMkLst>
        </pc:picChg>
      </pc:sldChg>
      <pc:sldChg chg="modSp">
        <pc:chgData name="Usuário Convidado" userId="" providerId="Windows Live" clId="Web-{8356FBCA-FDA1-4A85-86D5-926BF6E869C6}" dt="2019-04-17T04:40:10.226" v="903" actId="20577"/>
        <pc:sldMkLst>
          <pc:docMk/>
          <pc:sldMk cId="1598888820" sldId="1018"/>
        </pc:sldMkLst>
        <pc:spChg chg="mod">
          <ac:chgData name="Usuário Convidado" userId="" providerId="Windows Live" clId="Web-{8356FBCA-FDA1-4A85-86D5-926BF6E869C6}" dt="2019-04-17T04:40:10.226" v="903" actId="20577"/>
          <ac:spMkLst>
            <pc:docMk/>
            <pc:sldMk cId="1598888820" sldId="1018"/>
            <ac:spMk id="5" creationId="{EBE6AF69-2FF9-4E54-9F21-8BD722DDE930}"/>
          </ac:spMkLst>
        </pc:spChg>
      </pc:sldChg>
      <pc:sldChg chg="del">
        <pc:chgData name="Usuário Convidado" userId="" providerId="Windows Live" clId="Web-{8356FBCA-FDA1-4A85-86D5-926BF6E869C6}" dt="2019-04-17T16:22:46.079" v="1169"/>
        <pc:sldMkLst>
          <pc:docMk/>
          <pc:sldMk cId="1752602152" sldId="2463"/>
        </pc:sldMkLst>
      </pc:sldChg>
      <pc:sldChg chg="delSp modNotes">
        <pc:chgData name="Usuário Convidado" userId="" providerId="Windows Live" clId="Web-{8356FBCA-FDA1-4A85-86D5-926BF6E869C6}" dt="2019-04-17T16:22:57.516" v="1171"/>
        <pc:sldMkLst>
          <pc:docMk/>
          <pc:sldMk cId="314195888" sldId="2465"/>
        </pc:sldMkLst>
        <pc:spChg chg="del">
          <ac:chgData name="Usuário Convidado" userId="" providerId="Windows Live" clId="Web-{8356FBCA-FDA1-4A85-86D5-926BF6E869C6}" dt="2019-04-17T16:22:57.516" v="1171"/>
          <ac:spMkLst>
            <pc:docMk/>
            <pc:sldMk cId="314195888" sldId="2465"/>
            <ac:spMk id="9" creationId="{88831098-6BEF-4502-8D38-ECD63230688F}"/>
          </ac:spMkLst>
        </pc:spChg>
      </pc:sldChg>
      <pc:sldChg chg="addSp delSp modSp">
        <pc:chgData name="Usuário Convidado" userId="" providerId="Windows Live" clId="Web-{8356FBCA-FDA1-4A85-86D5-926BF6E869C6}" dt="2019-04-17T04:08:03.888" v="818" actId="20577"/>
        <pc:sldMkLst>
          <pc:docMk/>
          <pc:sldMk cId="1443112741" sldId="2466"/>
        </pc:sldMkLst>
        <pc:spChg chg="mod">
          <ac:chgData name="Usuário Convidado" userId="" providerId="Windows Live" clId="Web-{8356FBCA-FDA1-4A85-86D5-926BF6E869C6}" dt="2019-04-17T02:44:50.163" v="385" actId="20577"/>
          <ac:spMkLst>
            <pc:docMk/>
            <pc:sldMk cId="1443112741" sldId="2466"/>
            <ac:spMk id="6" creationId="{EA1063E6-2378-4E70-9EA2-0FE28CA46C25}"/>
          </ac:spMkLst>
        </pc:spChg>
        <pc:spChg chg="add mod">
          <ac:chgData name="Usuário Convidado" userId="" providerId="Windows Live" clId="Web-{8356FBCA-FDA1-4A85-86D5-926BF6E869C6}" dt="2019-04-17T02:54:19.243" v="639" actId="20577"/>
          <ac:spMkLst>
            <pc:docMk/>
            <pc:sldMk cId="1443112741" sldId="2466"/>
            <ac:spMk id="8" creationId="{EE656E6D-1511-4790-ADD4-C96A2274308A}"/>
          </ac:spMkLst>
        </pc:spChg>
        <pc:spChg chg="mod">
          <ac:chgData name="Usuário Convidado" userId="" providerId="Windows Live" clId="Web-{8356FBCA-FDA1-4A85-86D5-926BF6E869C6}" dt="2019-04-17T04:08:03.888" v="818" actId="20577"/>
          <ac:spMkLst>
            <pc:docMk/>
            <pc:sldMk cId="1443112741" sldId="2466"/>
            <ac:spMk id="14" creationId="{DFBE690C-CBA6-40BF-81C9-D8A5F8913B19}"/>
          </ac:spMkLst>
        </pc:spChg>
        <pc:picChg chg="del">
          <ac:chgData name="Usuário Convidado" userId="" providerId="Windows Live" clId="Web-{8356FBCA-FDA1-4A85-86D5-926BF6E869C6}" dt="2019-04-17T02:44:45.161" v="384"/>
          <ac:picMkLst>
            <pc:docMk/>
            <pc:sldMk cId="1443112741" sldId="2466"/>
            <ac:picMk id="13" creationId="{4BC228E3-3F37-42BE-8A06-E9885F256C2A}"/>
          </ac:picMkLst>
        </pc:picChg>
      </pc:sldChg>
      <pc:sldChg chg="modSp">
        <pc:chgData name="Usuário Convidado" userId="" providerId="Windows Live" clId="Web-{8356FBCA-FDA1-4A85-86D5-926BF6E869C6}" dt="2019-04-17T02:12:48.131" v="226" actId="1076"/>
        <pc:sldMkLst>
          <pc:docMk/>
          <pc:sldMk cId="1525098557" sldId="2468"/>
        </pc:sldMkLst>
        <pc:spChg chg="mod">
          <ac:chgData name="Usuário Convidado" userId="" providerId="Windows Live" clId="Web-{8356FBCA-FDA1-4A85-86D5-926BF6E869C6}" dt="2019-04-17T02:12:48.131" v="226" actId="1076"/>
          <ac:spMkLst>
            <pc:docMk/>
            <pc:sldMk cId="1525098557" sldId="2468"/>
            <ac:spMk id="9" creationId="{CBCD1962-EBB5-45F9-A569-5D00FF29AADA}"/>
          </ac:spMkLst>
        </pc:spChg>
      </pc:sldChg>
      <pc:sldChg chg="modNotes">
        <pc:chgData name="Usuário Convidado" userId="" providerId="Windows Live" clId="Web-{8356FBCA-FDA1-4A85-86D5-926BF6E869C6}" dt="2019-04-17T04:57:19.450" v="926"/>
        <pc:sldMkLst>
          <pc:docMk/>
          <pc:sldMk cId="3937706617" sldId="2470"/>
        </pc:sldMkLst>
      </pc:sldChg>
      <pc:sldChg chg="addSp delSp modSp">
        <pc:chgData name="Usuário Convidado" userId="" providerId="Windows Live" clId="Web-{8356FBCA-FDA1-4A85-86D5-926BF6E869C6}" dt="2019-04-17T02:11:15.224" v="224" actId="1076"/>
        <pc:sldMkLst>
          <pc:docMk/>
          <pc:sldMk cId="3781157484" sldId="2472"/>
        </pc:sldMkLst>
        <pc:spChg chg="add mod">
          <ac:chgData name="Usuário Convidado" userId="" providerId="Windows Live" clId="Web-{8356FBCA-FDA1-4A85-86D5-926BF6E869C6}" dt="2019-04-17T02:03:18.658" v="145" actId="20577"/>
          <ac:spMkLst>
            <pc:docMk/>
            <pc:sldMk cId="3781157484" sldId="2472"/>
            <ac:spMk id="2" creationId="{B79396F1-DD98-4F1A-9E26-A8AF9F241E23}"/>
          </ac:spMkLst>
        </pc:spChg>
        <pc:spChg chg="add del mod">
          <ac:chgData name="Usuário Convidado" userId="" providerId="Windows Live" clId="Web-{8356FBCA-FDA1-4A85-86D5-926BF6E869C6}" dt="2019-04-17T02:04:36.799" v="169"/>
          <ac:spMkLst>
            <pc:docMk/>
            <pc:sldMk cId="3781157484" sldId="2472"/>
            <ac:spMk id="7" creationId="{E4F5CD6D-0E07-4D3B-84B5-4A3DE0457632}"/>
          </ac:spMkLst>
        </pc:spChg>
        <pc:spChg chg="add mod">
          <ac:chgData name="Usuário Convidado" userId="" providerId="Windows Live" clId="Web-{8356FBCA-FDA1-4A85-86D5-926BF6E869C6}" dt="2019-04-17T02:05:03.065" v="196" actId="1076"/>
          <ac:spMkLst>
            <pc:docMk/>
            <pc:sldMk cId="3781157484" sldId="2472"/>
            <ac:spMk id="9" creationId="{C84F136D-BDAE-43F7-8A8F-D7076FFE70F8}"/>
          </ac:spMkLst>
        </pc:spChg>
        <pc:spChg chg="add mod">
          <ac:chgData name="Usuário Convidado" userId="" providerId="Windows Live" clId="Web-{8356FBCA-FDA1-4A85-86D5-926BF6E869C6}" dt="2019-04-17T02:11:15.224" v="224" actId="1076"/>
          <ac:spMkLst>
            <pc:docMk/>
            <pc:sldMk cId="3781157484" sldId="2472"/>
            <ac:spMk id="10" creationId="{C24BE1EA-F7AB-475F-BF5D-3FD2C883A19C}"/>
          </ac:spMkLst>
        </pc:spChg>
        <pc:spChg chg="mod">
          <ac:chgData name="Usuário Convidado" userId="" providerId="Windows Live" clId="Web-{8356FBCA-FDA1-4A85-86D5-926BF6E869C6}" dt="2019-04-17T02:01:57.394" v="131" actId="1076"/>
          <ac:spMkLst>
            <pc:docMk/>
            <pc:sldMk cId="3781157484" sldId="2472"/>
            <ac:spMk id="11" creationId="{4A6A263E-C52A-40E0-B06F-C12E17AC9169}"/>
          </ac:spMkLst>
        </pc:spChg>
        <pc:spChg chg="mod">
          <ac:chgData name="Usuário Convidado" userId="" providerId="Windows Live" clId="Web-{8356FBCA-FDA1-4A85-86D5-926BF6E869C6}" dt="2019-04-17T02:10:39.411" v="220" actId="1076"/>
          <ac:spMkLst>
            <pc:docMk/>
            <pc:sldMk cId="3781157484" sldId="2472"/>
            <ac:spMk id="14" creationId="{C14F702A-6B34-4C01-BBF8-9D69F1A30F87}"/>
          </ac:spMkLst>
        </pc:spChg>
        <pc:spChg chg="del mod">
          <ac:chgData name="Usuário Convidado" userId="" providerId="Windows Live" clId="Web-{8356FBCA-FDA1-4A85-86D5-926BF6E869C6}" dt="2019-04-17T02:01:47.861" v="129"/>
          <ac:spMkLst>
            <pc:docMk/>
            <pc:sldMk cId="3781157484" sldId="2472"/>
            <ac:spMk id="15" creationId="{EB74FD06-7552-4EC2-8F27-930ADE634551}"/>
          </ac:spMkLst>
        </pc:spChg>
      </pc:sldChg>
      <pc:sldChg chg="addSp delSp modSp ord">
        <pc:chgData name="Usuário Convidado" userId="" providerId="Windows Live" clId="Web-{8356FBCA-FDA1-4A85-86D5-926BF6E869C6}" dt="2019-04-17T15:23:21.783" v="1164" actId="1076"/>
        <pc:sldMkLst>
          <pc:docMk/>
          <pc:sldMk cId="256936065" sldId="2473"/>
        </pc:sldMkLst>
        <pc:spChg chg="add del mod">
          <ac:chgData name="Usuário Convidado" userId="" providerId="Windows Live" clId="Web-{8356FBCA-FDA1-4A85-86D5-926BF6E869C6}" dt="2019-04-17T15:23:09.330" v="1157"/>
          <ac:spMkLst>
            <pc:docMk/>
            <pc:sldMk cId="256936065" sldId="2473"/>
            <ac:spMk id="5" creationId="{39A0E99D-A8F6-434E-AD5B-9286C189F727}"/>
          </ac:spMkLst>
        </pc:spChg>
        <pc:spChg chg="add del mod">
          <ac:chgData name="Usuário Convidado" userId="" providerId="Windows Live" clId="Web-{8356FBCA-FDA1-4A85-86D5-926BF6E869C6}" dt="2019-04-17T15:23:11.283" v="1158"/>
          <ac:spMkLst>
            <pc:docMk/>
            <pc:sldMk cId="256936065" sldId="2473"/>
            <ac:spMk id="8" creationId="{3E662A4C-0462-49B3-BCAF-A9CFEFA09619}"/>
          </ac:spMkLst>
        </pc:spChg>
        <pc:spChg chg="add del mod">
          <ac:chgData name="Usuário Convidado" userId="" providerId="Windows Live" clId="Web-{8356FBCA-FDA1-4A85-86D5-926BF6E869C6}" dt="2019-04-17T15:23:15.846" v="1162"/>
          <ac:spMkLst>
            <pc:docMk/>
            <pc:sldMk cId="256936065" sldId="2473"/>
            <ac:spMk id="10" creationId="{E8B73866-B8A3-4537-96BD-37B7F4F2A4E3}"/>
          </ac:spMkLst>
        </pc:spChg>
        <pc:picChg chg="mod">
          <ac:chgData name="Usuário Convidado" userId="" providerId="Windows Live" clId="Web-{8356FBCA-FDA1-4A85-86D5-926BF6E869C6}" dt="2019-04-17T15:23:21.783" v="1164" actId="1076"/>
          <ac:picMkLst>
            <pc:docMk/>
            <pc:sldMk cId="256936065" sldId="2473"/>
            <ac:picMk id="2" creationId="{31738850-B383-4A2C-9EDD-02328E2D9D84}"/>
          </ac:picMkLst>
        </pc:picChg>
        <pc:picChg chg="add del mod">
          <ac:chgData name="Usuário Convidado" userId="" providerId="Windows Live" clId="Web-{8356FBCA-FDA1-4A85-86D5-926BF6E869C6}" dt="2019-04-17T15:23:06.908" v="1156"/>
          <ac:picMkLst>
            <pc:docMk/>
            <pc:sldMk cId="256936065" sldId="2473"/>
            <ac:picMk id="3" creationId="{386FBA5A-2966-4CA9-8C47-DE02255F79B7}"/>
          </ac:picMkLst>
        </pc:picChg>
        <pc:picChg chg="del mod">
          <ac:chgData name="Usuário Convidado" userId="" providerId="Windows Live" clId="Web-{8356FBCA-FDA1-4A85-86D5-926BF6E869C6}" dt="2019-04-17T15:23:05.721" v="1155"/>
          <ac:picMkLst>
            <pc:docMk/>
            <pc:sldMk cId="256936065" sldId="2473"/>
            <ac:picMk id="9" creationId="{26061A5F-97C4-4966-9F09-02C6DB31C19E}"/>
          </ac:picMkLst>
        </pc:picChg>
      </pc:sldChg>
      <pc:sldChg chg="add replId">
        <pc:chgData name="Usuário Convidado" userId="" providerId="Windows Live" clId="Web-{8356FBCA-FDA1-4A85-86D5-926BF6E869C6}" dt="2019-04-17T02:44:37.723" v="379"/>
        <pc:sldMkLst>
          <pc:docMk/>
          <pc:sldMk cId="2484866521" sldId="2475"/>
        </pc:sldMkLst>
      </pc:sldChg>
      <pc:sldChg chg="addSp modSp add ord replId">
        <pc:chgData name="Usuário Convidado" userId="" providerId="Windows Live" clId="Web-{8356FBCA-FDA1-4A85-86D5-926BF6E869C6}" dt="2019-04-17T05:08:10.563" v="928" actId="1076"/>
        <pc:sldMkLst>
          <pc:docMk/>
          <pc:sldMk cId="538692089" sldId="2476"/>
        </pc:sldMkLst>
        <pc:spChg chg="mod">
          <ac:chgData name="Usuário Convidado" userId="" providerId="Windows Live" clId="Web-{8356FBCA-FDA1-4A85-86D5-926BF6E869C6}" dt="2019-04-17T05:08:10.563" v="928" actId="1076"/>
          <ac:spMkLst>
            <pc:docMk/>
            <pc:sldMk cId="538692089" sldId="2476"/>
            <ac:spMk id="9" creationId="{88831098-6BEF-4502-8D38-ECD63230688F}"/>
          </ac:spMkLst>
        </pc:spChg>
        <pc:spChg chg="add mod">
          <ac:chgData name="Usuário Convidado" userId="" providerId="Windows Live" clId="Web-{8356FBCA-FDA1-4A85-86D5-926BF6E869C6}" dt="2019-04-17T05:08:08.172" v="927" actId="1076"/>
          <ac:spMkLst>
            <pc:docMk/>
            <pc:sldMk cId="538692089" sldId="2476"/>
            <ac:spMk id="10" creationId="{5E74464C-8D43-4C84-999A-FF1245FF0BAC}"/>
          </ac:spMkLst>
        </pc:spChg>
        <pc:spChg chg="add mod">
          <ac:chgData name="Usuário Convidado" userId="" providerId="Windows Live" clId="Web-{8356FBCA-FDA1-4A85-86D5-926BF6E869C6}" dt="2019-04-17T03:46:52.272" v="661" actId="1076"/>
          <ac:spMkLst>
            <pc:docMk/>
            <pc:sldMk cId="538692089" sldId="2476"/>
            <ac:spMk id="11" creationId="{C9C9B820-12FF-4FF2-AC2B-00E424854016}"/>
          </ac:spMkLst>
        </pc:spChg>
        <pc:spChg chg="add mod">
          <ac:chgData name="Usuário Convidado" userId="" providerId="Windows Live" clId="Web-{8356FBCA-FDA1-4A85-86D5-926BF6E869C6}" dt="2019-04-17T03:46:45.913" v="658" actId="1076"/>
          <ac:spMkLst>
            <pc:docMk/>
            <pc:sldMk cId="538692089" sldId="2476"/>
            <ac:spMk id="12" creationId="{906A7D89-4B54-4885-B608-D45620CE51D2}"/>
          </ac:spMkLst>
        </pc:spChg>
        <pc:picChg chg="mod">
          <ac:chgData name="Usuário Convidado" userId="" providerId="Windows Live" clId="Web-{8356FBCA-FDA1-4A85-86D5-926BF6E869C6}" dt="2019-04-17T03:46:48.382" v="660" actId="1076"/>
          <ac:picMkLst>
            <pc:docMk/>
            <pc:sldMk cId="538692089" sldId="2476"/>
            <ac:picMk id="3" creationId="{09C557D9-E205-4A6C-AAF1-0CABDEB7DAFF}"/>
          </ac:picMkLst>
        </pc:picChg>
      </pc:sldChg>
      <pc:sldChg chg="add replId">
        <pc:chgData name="Usuário Convidado" userId="" providerId="Windows Live" clId="Web-{8356FBCA-FDA1-4A85-86D5-926BF6E869C6}" dt="2019-04-17T04:39:28.554" v="867"/>
        <pc:sldMkLst>
          <pc:docMk/>
          <pc:sldMk cId="3143049783" sldId="2477"/>
        </pc:sldMkLst>
      </pc:sldChg>
      <pc:sldChg chg="add ord replId">
        <pc:chgData name="Usuário Convidado" userId="" providerId="Windows Live" clId="Web-{8356FBCA-FDA1-4A85-86D5-926BF6E869C6}" dt="2019-04-17T15:23:29.471" v="1165"/>
        <pc:sldMkLst>
          <pc:docMk/>
          <pc:sldMk cId="3279491211" sldId="2478"/>
        </pc:sldMkLst>
      </pc:sldChg>
      <pc:sldChg chg="delSp add ord replId">
        <pc:chgData name="Usuário Convidado" userId="" providerId="Windows Live" clId="Web-{8356FBCA-FDA1-4A85-86D5-926BF6E869C6}" dt="2019-04-17T16:22:35.235" v="1168"/>
        <pc:sldMkLst>
          <pc:docMk/>
          <pc:sldMk cId="3124865639" sldId="2479"/>
        </pc:sldMkLst>
        <pc:spChg chg="del">
          <ac:chgData name="Usuário Convidado" userId="" providerId="Windows Live" clId="Web-{8356FBCA-FDA1-4A85-86D5-926BF6E869C6}" dt="2019-04-17T16:22:34.063" v="1167"/>
          <ac:spMkLst>
            <pc:docMk/>
            <pc:sldMk cId="3124865639" sldId="2479"/>
            <ac:spMk id="3" creationId="{90E7BB99-E304-4D08-98EF-2D3D2E136288}"/>
          </ac:spMkLst>
        </pc:spChg>
      </pc:sldChg>
      <pc:sldChg chg="add replId">
        <pc:chgData name="Usuário Convidado" userId="" providerId="Windows Live" clId="Web-{8356FBCA-FDA1-4A85-86D5-926BF6E869C6}" dt="2019-04-17T16:22:53.454" v="1170"/>
        <pc:sldMkLst>
          <pc:docMk/>
          <pc:sldMk cId="1039924903" sldId="2480"/>
        </pc:sldMkLst>
      </pc:sldChg>
    </pc:docChg>
  </pc:docChgLst>
  <pc:docChgLst>
    <pc:chgData name="Usuário Convidado" providerId="Windows Live" clId="Web-{B2BA2596-FAED-483A-8BBC-CD16924BC46F}"/>
    <pc:docChg chg="modSld">
      <pc:chgData name="Usuário Convidado" userId="" providerId="Windows Live" clId="Web-{B2BA2596-FAED-483A-8BBC-CD16924BC46F}" dt="2019-04-22T13:58:19.309" v="1" actId="1076"/>
      <pc:docMkLst>
        <pc:docMk/>
      </pc:docMkLst>
      <pc:sldChg chg="modSp">
        <pc:chgData name="Usuário Convidado" userId="" providerId="Windows Live" clId="Web-{B2BA2596-FAED-483A-8BBC-CD16924BC46F}" dt="2019-04-22T13:58:19.309" v="1" actId="1076"/>
        <pc:sldMkLst>
          <pc:docMk/>
          <pc:sldMk cId="1598888820" sldId="1018"/>
        </pc:sldMkLst>
        <pc:spChg chg="mod">
          <ac:chgData name="Usuário Convidado" userId="" providerId="Windows Live" clId="Web-{B2BA2596-FAED-483A-8BBC-CD16924BC46F}" dt="2019-04-22T13:58:15.199" v="0" actId="20577"/>
          <ac:spMkLst>
            <pc:docMk/>
            <pc:sldMk cId="1598888820" sldId="1018"/>
            <ac:spMk id="2" creationId="{00000000-0000-0000-0000-000000000000}"/>
          </ac:spMkLst>
        </pc:spChg>
        <pc:spChg chg="mod">
          <ac:chgData name="Usuário Convidado" userId="" providerId="Windows Live" clId="Web-{B2BA2596-FAED-483A-8BBC-CD16924BC46F}" dt="2019-04-22T13:58:19.309" v="1" actId="1076"/>
          <ac:spMkLst>
            <pc:docMk/>
            <pc:sldMk cId="1598888820" sldId="1018"/>
            <ac:spMk id="12" creationId="{9EFBF3F2-09F5-4AEA-AE88-39131AE14C04}"/>
          </ac:spMkLst>
        </pc:spChg>
      </pc:sldChg>
    </pc:docChg>
  </pc:docChgLst>
  <pc:docChgLst>
    <pc:chgData name="Guest User" providerId="Windows Live" clId="Web-{BA0B2C6E-B75F-4C0B-B9D9-15946BD3EEFD}"/>
    <pc:docChg chg="delSld">
      <pc:chgData name="Guest User" userId="" providerId="Windows Live" clId="Web-{BA0B2C6E-B75F-4C0B-B9D9-15946BD3EEFD}" dt="2019-04-16T00:29:06.361" v="22"/>
      <pc:docMkLst>
        <pc:docMk/>
      </pc:docMkLst>
      <pc:sldChg chg="del">
        <pc:chgData name="Guest User" userId="" providerId="Windows Live" clId="Web-{BA0B2C6E-B75F-4C0B-B9D9-15946BD3EEFD}" dt="2019-04-16T00:28:34.454" v="11"/>
        <pc:sldMkLst>
          <pc:docMk/>
          <pc:sldMk cId="2398152151" sldId="256"/>
        </pc:sldMkLst>
      </pc:sldChg>
      <pc:sldChg chg="del">
        <pc:chgData name="Guest User" userId="" providerId="Windows Live" clId="Web-{BA0B2C6E-B75F-4C0B-B9D9-15946BD3EEFD}" dt="2019-04-16T00:28:33.548" v="10"/>
        <pc:sldMkLst>
          <pc:docMk/>
          <pc:sldMk cId="1502652991" sldId="257"/>
        </pc:sldMkLst>
      </pc:sldChg>
      <pc:sldChg chg="del">
        <pc:chgData name="Guest User" userId="" providerId="Windows Live" clId="Web-{BA0B2C6E-B75F-4C0B-B9D9-15946BD3EEFD}" dt="2019-04-16T00:28:53.017" v="18"/>
        <pc:sldMkLst>
          <pc:docMk/>
          <pc:sldMk cId="1783529378" sldId="259"/>
        </pc:sldMkLst>
      </pc:sldChg>
      <pc:sldChg chg="del">
        <pc:chgData name="Guest User" userId="" providerId="Windows Live" clId="Web-{BA0B2C6E-B75F-4C0B-B9D9-15946BD3EEFD}" dt="2019-04-16T00:28:42.283" v="13"/>
        <pc:sldMkLst>
          <pc:docMk/>
          <pc:sldMk cId="2321099178" sldId="261"/>
        </pc:sldMkLst>
      </pc:sldChg>
      <pc:sldChg chg="del">
        <pc:chgData name="Guest User" userId="" providerId="Windows Live" clId="Web-{BA0B2C6E-B75F-4C0B-B9D9-15946BD3EEFD}" dt="2019-04-16T00:28:32.689" v="9"/>
        <pc:sldMkLst>
          <pc:docMk/>
          <pc:sldMk cId="1829220131" sldId="262"/>
        </pc:sldMkLst>
      </pc:sldChg>
      <pc:sldChg chg="del">
        <pc:chgData name="Guest User" userId="" providerId="Windows Live" clId="Web-{BA0B2C6E-B75F-4C0B-B9D9-15946BD3EEFD}" dt="2019-04-16T00:28:47.423" v="15"/>
        <pc:sldMkLst>
          <pc:docMk/>
          <pc:sldMk cId="4189169743" sldId="263"/>
        </pc:sldMkLst>
      </pc:sldChg>
      <pc:sldChg chg="del">
        <pc:chgData name="Guest User" userId="" providerId="Windows Live" clId="Web-{BA0B2C6E-B75F-4C0B-B9D9-15946BD3EEFD}" dt="2019-04-16T00:28:30.845" v="8"/>
        <pc:sldMkLst>
          <pc:docMk/>
          <pc:sldMk cId="1693740494" sldId="264"/>
        </pc:sldMkLst>
      </pc:sldChg>
      <pc:sldChg chg="del">
        <pc:chgData name="Guest User" userId="" providerId="Windows Live" clId="Web-{BA0B2C6E-B75F-4C0B-B9D9-15946BD3EEFD}" dt="2019-04-16T00:28:46.767" v="14"/>
        <pc:sldMkLst>
          <pc:docMk/>
          <pc:sldMk cId="158412520" sldId="266"/>
        </pc:sldMkLst>
      </pc:sldChg>
      <pc:sldChg chg="del">
        <pc:chgData name="Guest User" userId="" providerId="Windows Live" clId="Web-{BA0B2C6E-B75F-4C0B-B9D9-15946BD3EEFD}" dt="2019-04-16T00:28:49.048" v="16"/>
        <pc:sldMkLst>
          <pc:docMk/>
          <pc:sldMk cId="1108243450" sldId="267"/>
        </pc:sldMkLst>
      </pc:sldChg>
      <pc:sldChg chg="del">
        <pc:chgData name="Guest User" userId="" providerId="Windows Live" clId="Web-{BA0B2C6E-B75F-4C0B-B9D9-15946BD3EEFD}" dt="2019-04-16T00:26:13.218" v="0"/>
        <pc:sldMkLst>
          <pc:docMk/>
          <pc:sldMk cId="331327883" sldId="268"/>
        </pc:sldMkLst>
      </pc:sldChg>
      <pc:sldChg chg="del">
        <pc:chgData name="Guest User" userId="" providerId="Windows Live" clId="Web-{BA0B2C6E-B75F-4C0B-B9D9-15946BD3EEFD}" dt="2019-04-16T00:27:21.422" v="1"/>
        <pc:sldMkLst>
          <pc:docMk/>
          <pc:sldMk cId="1609352406" sldId="278"/>
        </pc:sldMkLst>
      </pc:sldChg>
      <pc:sldChg chg="del">
        <pc:chgData name="Guest User" userId="" providerId="Windows Live" clId="Web-{BA0B2C6E-B75F-4C0B-B9D9-15946BD3EEFD}" dt="2019-04-16T00:27:24.719" v="2"/>
        <pc:sldMkLst>
          <pc:docMk/>
          <pc:sldMk cId="237687901" sldId="279"/>
        </pc:sldMkLst>
      </pc:sldChg>
      <pc:sldChg chg="del">
        <pc:chgData name="Guest User" userId="" providerId="Windows Live" clId="Web-{BA0B2C6E-B75F-4C0B-B9D9-15946BD3EEFD}" dt="2019-04-16T00:27:29.672" v="6"/>
        <pc:sldMkLst>
          <pc:docMk/>
          <pc:sldMk cId="1126460576" sldId="280"/>
        </pc:sldMkLst>
      </pc:sldChg>
      <pc:sldChg chg="del">
        <pc:chgData name="Guest User" userId="" providerId="Windows Live" clId="Web-{BA0B2C6E-B75F-4C0B-B9D9-15946BD3EEFD}" dt="2019-04-16T00:28:28.689" v="7"/>
        <pc:sldMkLst>
          <pc:docMk/>
          <pc:sldMk cId="3279905035" sldId="281"/>
        </pc:sldMkLst>
      </pc:sldChg>
      <pc:sldChg chg="del">
        <pc:chgData name="Guest User" userId="" providerId="Windows Live" clId="Web-{BA0B2C6E-B75F-4C0B-B9D9-15946BD3EEFD}" dt="2019-04-16T00:29:00.080" v="20"/>
        <pc:sldMkLst>
          <pc:docMk/>
          <pc:sldMk cId="1517056942" sldId="282"/>
        </pc:sldMkLst>
      </pc:sldChg>
      <pc:sldChg chg="del">
        <pc:chgData name="Guest User" userId="" providerId="Windows Live" clId="Web-{BA0B2C6E-B75F-4C0B-B9D9-15946BD3EEFD}" dt="2019-04-16T00:27:27.673" v="4"/>
        <pc:sldMkLst>
          <pc:docMk/>
          <pc:sldMk cId="1624747298" sldId="2451"/>
        </pc:sldMkLst>
      </pc:sldChg>
      <pc:sldChg chg="del">
        <pc:chgData name="Guest User" userId="" providerId="Windows Live" clId="Web-{BA0B2C6E-B75F-4C0B-B9D9-15946BD3EEFD}" dt="2019-04-16T00:27:26.876" v="3"/>
        <pc:sldMkLst>
          <pc:docMk/>
          <pc:sldMk cId="3510093857" sldId="2452"/>
        </pc:sldMkLst>
      </pc:sldChg>
      <pc:sldChg chg="del">
        <pc:chgData name="Guest User" userId="" providerId="Windows Live" clId="Web-{BA0B2C6E-B75F-4C0B-B9D9-15946BD3EEFD}" dt="2019-04-16T00:29:06.361" v="22"/>
        <pc:sldMkLst>
          <pc:docMk/>
          <pc:sldMk cId="2854290459" sldId="2455"/>
        </pc:sldMkLst>
      </pc:sldChg>
      <pc:sldChg chg="del">
        <pc:chgData name="Guest User" userId="" providerId="Windows Live" clId="Web-{BA0B2C6E-B75F-4C0B-B9D9-15946BD3EEFD}" dt="2019-04-16T00:27:28.047" v="5"/>
        <pc:sldMkLst>
          <pc:docMk/>
          <pc:sldMk cId="2390038327" sldId="2457"/>
        </pc:sldMkLst>
      </pc:sldChg>
      <pc:sldChg chg="del">
        <pc:chgData name="Guest User" userId="" providerId="Windows Live" clId="Web-{BA0B2C6E-B75F-4C0B-B9D9-15946BD3EEFD}" dt="2019-04-16T00:28:49.736" v="17"/>
        <pc:sldMkLst>
          <pc:docMk/>
          <pc:sldMk cId="233236022" sldId="2458"/>
        </pc:sldMkLst>
      </pc:sldChg>
      <pc:sldChg chg="del">
        <pc:chgData name="Guest User" userId="" providerId="Windows Live" clId="Web-{BA0B2C6E-B75F-4C0B-B9D9-15946BD3EEFD}" dt="2019-04-16T00:28:39.392" v="12"/>
        <pc:sldMkLst>
          <pc:docMk/>
          <pc:sldMk cId="4237557984" sldId="2459"/>
        </pc:sldMkLst>
      </pc:sldChg>
      <pc:sldChg chg="del">
        <pc:chgData name="Guest User" userId="" providerId="Windows Live" clId="Web-{BA0B2C6E-B75F-4C0B-B9D9-15946BD3EEFD}" dt="2019-04-16T00:28:58.970" v="19"/>
        <pc:sldMkLst>
          <pc:docMk/>
          <pc:sldMk cId="2747930284" sldId="2460"/>
        </pc:sldMkLst>
      </pc:sldChg>
      <pc:sldChg chg="del">
        <pc:chgData name="Guest User" userId="" providerId="Windows Live" clId="Web-{BA0B2C6E-B75F-4C0B-B9D9-15946BD3EEFD}" dt="2019-04-16T00:29:05.267" v="21"/>
        <pc:sldMkLst>
          <pc:docMk/>
          <pc:sldMk cId="2493006527" sldId="2461"/>
        </pc:sldMkLst>
      </pc:sldChg>
    </pc:docChg>
  </pc:docChgLst>
  <pc:docChgLst>
    <pc:chgData name="Usuário Convidado" providerId="Windows Live" clId="Web-{46BD64B4-6D9D-4A5C-996A-28F743A65341}"/>
    <pc:docChg chg="addSld delSld modSld sldOrd">
      <pc:chgData name="Usuário Convidado" userId="" providerId="Windows Live" clId="Web-{46BD64B4-6D9D-4A5C-996A-28F743A65341}" dt="2019-04-16T03:37:04.101" v="375"/>
      <pc:docMkLst>
        <pc:docMk/>
      </pc:docMkLst>
      <pc:sldChg chg="addSp delSp modSp">
        <pc:chgData name="Usuário Convidado" userId="" providerId="Windows Live" clId="Web-{46BD64B4-6D9D-4A5C-996A-28F743A65341}" dt="2019-04-16T03:33:51.780" v="298"/>
        <pc:sldMkLst>
          <pc:docMk/>
          <pc:sldMk cId="3178471027" sldId="258"/>
        </pc:sldMkLst>
        <pc:spChg chg="mod">
          <ac:chgData name="Usuário Convidado" userId="" providerId="Windows Live" clId="Web-{46BD64B4-6D9D-4A5C-996A-28F743A65341}" dt="2019-04-16T03:33:49.201" v="295" actId="20577"/>
          <ac:spMkLst>
            <pc:docMk/>
            <pc:sldMk cId="3178471027" sldId="258"/>
            <ac:spMk id="9" creationId="{9B7B992E-66E0-40B1-9FD8-4E024373479E}"/>
          </ac:spMkLst>
        </pc:spChg>
        <pc:picChg chg="add del mod">
          <ac:chgData name="Usuário Convidado" userId="" providerId="Windows Live" clId="Web-{46BD64B4-6D9D-4A5C-996A-28F743A65341}" dt="2019-04-16T03:33:51.139" v="297"/>
          <ac:picMkLst>
            <pc:docMk/>
            <pc:sldMk cId="3178471027" sldId="258"/>
            <ac:picMk id="2" creationId="{BB8ED3B2-C279-4BC9-88C2-A1A3869C564D}"/>
          </ac:picMkLst>
        </pc:picChg>
        <pc:picChg chg="add del">
          <ac:chgData name="Usuário Convidado" userId="" providerId="Windows Live" clId="Web-{46BD64B4-6D9D-4A5C-996A-28F743A65341}" dt="2019-04-16T03:33:51.780" v="298"/>
          <ac:picMkLst>
            <pc:docMk/>
            <pc:sldMk cId="3178471027" sldId="258"/>
            <ac:picMk id="3" creationId="{055AB2EB-7171-48FD-A0B0-0E184B381811}"/>
          </ac:picMkLst>
        </pc:picChg>
      </pc:sldChg>
      <pc:sldChg chg="addSp delSp modSp ord">
        <pc:chgData name="Usuário Convidado" userId="" providerId="Windows Live" clId="Web-{46BD64B4-6D9D-4A5C-996A-28F743A65341}" dt="2019-04-16T03:37:04.101" v="375"/>
        <pc:sldMkLst>
          <pc:docMk/>
          <pc:sldMk cId="3182262087" sldId="270"/>
        </pc:sldMkLst>
        <pc:spChg chg="del">
          <ac:chgData name="Usuário Convidado" userId="" providerId="Windows Live" clId="Web-{46BD64B4-6D9D-4A5C-996A-28F743A65341}" dt="2019-04-16T03:34:36.407" v="344"/>
          <ac:spMkLst>
            <pc:docMk/>
            <pc:sldMk cId="3182262087" sldId="270"/>
            <ac:spMk id="8" creationId="{F74BE74B-DD46-499A-99BA-B276059FE7F9}"/>
          </ac:spMkLst>
        </pc:spChg>
        <pc:spChg chg="mod">
          <ac:chgData name="Usuário Convidado" userId="" providerId="Windows Live" clId="Web-{46BD64B4-6D9D-4A5C-996A-28F743A65341}" dt="2019-04-16T03:34:28.719" v="341" actId="20577"/>
          <ac:spMkLst>
            <pc:docMk/>
            <pc:sldMk cId="3182262087" sldId="270"/>
            <ac:spMk id="9" creationId="{CBCD1962-EBB5-45F9-A569-5D00FF29AADA}"/>
          </ac:spMkLst>
        </pc:spChg>
        <pc:spChg chg="add mod">
          <ac:chgData name="Usuário Convidado" userId="" providerId="Windows Live" clId="Web-{46BD64B4-6D9D-4A5C-996A-28F743A65341}" dt="2019-04-16T03:37:04.101" v="375"/>
          <ac:spMkLst>
            <pc:docMk/>
            <pc:sldMk cId="3182262087" sldId="270"/>
            <ac:spMk id="10" creationId="{7F08255A-0BE6-420C-AAEB-DF72018B14E3}"/>
          </ac:spMkLst>
        </pc:spChg>
        <pc:picChg chg="add del mod">
          <ac:chgData name="Usuário Convidado" userId="" providerId="Windows Live" clId="Web-{46BD64B4-6D9D-4A5C-996A-28F743A65341}" dt="2019-04-16T03:34:55.720" v="350"/>
          <ac:picMkLst>
            <pc:docMk/>
            <pc:sldMk cId="3182262087" sldId="270"/>
            <ac:picMk id="2" creationId="{7F7D5BD8-FAA5-4A68-8F0C-000C9EAD0A47}"/>
          </ac:picMkLst>
        </pc:picChg>
        <pc:picChg chg="add mod">
          <ac:chgData name="Usuário Convidado" userId="" providerId="Windows Live" clId="Web-{46BD64B4-6D9D-4A5C-996A-28F743A65341}" dt="2019-04-16T03:35:13.502" v="354" actId="1076"/>
          <ac:picMkLst>
            <pc:docMk/>
            <pc:sldMk cId="3182262087" sldId="270"/>
            <ac:picMk id="3" creationId="{C62C4BF9-B760-443C-9818-BB254CEA6EF7}"/>
          </ac:picMkLst>
        </pc:picChg>
      </pc:sldChg>
      <pc:sldChg chg="delSp modSp">
        <pc:chgData name="Usuário Convidado" userId="" providerId="Windows Live" clId="Web-{46BD64B4-6D9D-4A5C-996A-28F743A65341}" dt="2019-04-16T02:37:16.730" v="27"/>
        <pc:sldMkLst>
          <pc:docMk/>
          <pc:sldMk cId="3589256738" sldId="2453"/>
        </pc:sldMkLst>
        <pc:spChg chg="del mod">
          <ac:chgData name="Usuário Convidado" userId="" providerId="Windows Live" clId="Web-{46BD64B4-6D9D-4A5C-996A-28F743A65341}" dt="2019-04-16T02:18:24.947" v="9"/>
          <ac:spMkLst>
            <pc:docMk/>
            <pc:sldMk cId="3589256738" sldId="2453"/>
            <ac:spMk id="9" creationId="{E18C067F-77AD-4924-99BA-E6459CDA177D}"/>
          </ac:spMkLst>
        </pc:spChg>
        <pc:picChg chg="del">
          <ac:chgData name="Usuário Convidado" userId="" providerId="Windows Live" clId="Web-{46BD64B4-6D9D-4A5C-996A-28F743A65341}" dt="2019-04-16T02:37:16.730" v="27"/>
          <ac:picMkLst>
            <pc:docMk/>
            <pc:sldMk cId="3589256738" sldId="2453"/>
            <ac:picMk id="10" creationId="{7574EA8E-7B3B-4893-8C73-77124116632F}"/>
          </ac:picMkLst>
        </pc:picChg>
      </pc:sldChg>
      <pc:sldChg chg="addSp delSp modSp add replId">
        <pc:chgData name="Usuário Convidado" userId="" providerId="Windows Live" clId="Web-{46BD64B4-6D9D-4A5C-996A-28F743A65341}" dt="2019-04-16T03:12:38.676" v="162" actId="1076"/>
        <pc:sldMkLst>
          <pc:docMk/>
          <pc:sldMk cId="1752602152" sldId="2463"/>
        </pc:sldMkLst>
        <pc:spChg chg="add mod">
          <ac:chgData name="Usuário Convidado" userId="" providerId="Windows Live" clId="Web-{46BD64B4-6D9D-4A5C-996A-28F743A65341}" dt="2019-04-16T03:12:38.676" v="162" actId="1076"/>
          <ac:spMkLst>
            <pc:docMk/>
            <pc:sldMk cId="1752602152" sldId="2463"/>
            <ac:spMk id="3" creationId="{90E7BB99-E304-4D08-98EF-2D3D2E136288}"/>
          </ac:spMkLst>
        </pc:spChg>
        <pc:spChg chg="add del mod">
          <ac:chgData name="Usuário Convidado" userId="" providerId="Windows Live" clId="Web-{46BD64B4-6D9D-4A5C-996A-28F743A65341}" dt="2019-04-16T02:37:35.855" v="32"/>
          <ac:spMkLst>
            <pc:docMk/>
            <pc:sldMk cId="1752602152" sldId="2463"/>
            <ac:spMk id="4" creationId="{6E3C704C-9426-40B5-AF64-5BA67DA167BC}"/>
          </ac:spMkLst>
        </pc:spChg>
        <pc:spChg chg="add mod">
          <ac:chgData name="Usuário Convidado" userId="" providerId="Windows Live" clId="Web-{46BD64B4-6D9D-4A5C-996A-28F743A65341}" dt="2019-04-16T02:39:19.076" v="76" actId="20577"/>
          <ac:spMkLst>
            <pc:docMk/>
            <pc:sldMk cId="1752602152" sldId="2463"/>
            <ac:spMk id="6" creationId="{32B5D2E8-AB6E-43BF-AEB0-A7B9497C1B3B}"/>
          </ac:spMkLst>
        </pc:spChg>
        <pc:spChg chg="mod ord">
          <ac:chgData name="Usuário Convidado" userId="" providerId="Windows Live" clId="Web-{46BD64B4-6D9D-4A5C-996A-28F743A65341}" dt="2019-04-16T02:37:48.652" v="35" actId="1076"/>
          <ac:spMkLst>
            <pc:docMk/>
            <pc:sldMk cId="1752602152" sldId="2463"/>
            <ac:spMk id="8" creationId="{CEDD8DB7-82FC-4EC1-AC70-E55A6BF9F35A}"/>
          </ac:spMkLst>
        </pc:spChg>
        <pc:spChg chg="add del mod">
          <ac:chgData name="Usuário Convidado" userId="" providerId="Windows Live" clId="Web-{46BD64B4-6D9D-4A5C-996A-28F743A65341}" dt="2019-04-16T02:39:16.388" v="67"/>
          <ac:spMkLst>
            <pc:docMk/>
            <pc:sldMk cId="1752602152" sldId="2463"/>
            <ac:spMk id="9" creationId="{75B86D10-07D9-48F1-92CE-8014AEC32BC5}"/>
          </ac:spMkLst>
        </pc:spChg>
        <pc:spChg chg="add mod">
          <ac:chgData name="Usuário Convidado" userId="" providerId="Windows Live" clId="Web-{46BD64B4-6D9D-4A5C-996A-28F743A65341}" dt="2019-04-16T02:39:29.888" v="98" actId="14100"/>
          <ac:spMkLst>
            <pc:docMk/>
            <pc:sldMk cId="1752602152" sldId="2463"/>
            <ac:spMk id="11" creationId="{17817E0C-D48E-496F-B3F4-0809ACF2D215}"/>
          </ac:spMkLst>
        </pc:spChg>
        <pc:picChg chg="add mod">
          <ac:chgData name="Usuário Convidado" userId="" providerId="Windows Live" clId="Web-{46BD64B4-6D9D-4A5C-996A-28F743A65341}" dt="2019-04-16T03:12:31.472" v="159" actId="14100"/>
          <ac:picMkLst>
            <pc:docMk/>
            <pc:sldMk cId="1752602152" sldId="2463"/>
            <ac:picMk id="2" creationId="{63C78478-CF64-459B-840A-1BC8AC532AB7}"/>
          </ac:picMkLst>
        </pc:picChg>
        <pc:picChg chg="del">
          <ac:chgData name="Usuário Convidado" userId="" providerId="Windows Live" clId="Web-{46BD64B4-6D9D-4A5C-996A-28F743A65341}" dt="2019-04-16T02:37:13.574" v="26"/>
          <ac:picMkLst>
            <pc:docMk/>
            <pc:sldMk cId="1752602152" sldId="2463"/>
            <ac:picMk id="10" creationId="{7574EA8E-7B3B-4893-8C73-77124116632F}"/>
          </ac:picMkLst>
        </pc:picChg>
        <pc:cxnChg chg="add mod">
          <ac:chgData name="Usuário Convidado" userId="" providerId="Windows Live" clId="Web-{46BD64B4-6D9D-4A5C-996A-28F743A65341}" dt="2019-04-16T02:38:19.684" v="41" actId="14100"/>
          <ac:cxnSpMkLst>
            <pc:docMk/>
            <pc:sldMk cId="1752602152" sldId="2463"/>
            <ac:cxnSpMk id="5" creationId="{F3D94F67-54F1-4795-9149-706BB15F65F2}"/>
          </ac:cxnSpMkLst>
        </pc:cxnChg>
      </pc:sldChg>
      <pc:sldChg chg="addSp delSp modSp new del mod setBg">
        <pc:chgData name="Usuário Convidado" userId="" providerId="Windows Live" clId="Web-{46BD64B4-6D9D-4A5C-996A-28F743A65341}" dt="2019-04-16T03:34:53.329" v="349"/>
        <pc:sldMkLst>
          <pc:docMk/>
          <pc:sldMk cId="1809363551" sldId="2464"/>
        </pc:sldMkLst>
        <pc:spChg chg="mod">
          <ac:chgData name="Usuário Convidado" userId="" providerId="Windows Live" clId="Web-{46BD64B4-6D9D-4A5C-996A-28F743A65341}" dt="2019-04-16T03:33:03.590" v="261" actId="20577"/>
          <ac:spMkLst>
            <pc:docMk/>
            <pc:sldMk cId="1809363551" sldId="2464"/>
            <ac:spMk id="2" creationId="{E666A24F-C97F-422D-9F48-2F74D73C4D34}"/>
          </ac:spMkLst>
        </pc:spChg>
        <pc:spChg chg="add del">
          <ac:chgData name="Usuário Convidado" userId="" providerId="Windows Live" clId="Web-{46BD64B4-6D9D-4A5C-996A-28F743A65341}" dt="2019-04-16T03:32:50.824" v="241"/>
          <ac:spMkLst>
            <pc:docMk/>
            <pc:sldMk cId="1809363551" sldId="2464"/>
            <ac:spMk id="3" creationId="{5FCAF9F3-3DBF-4790-BFDE-F3FF34E10C5F}"/>
          </ac:spMkLst>
        </pc:spChg>
        <pc:spChg chg="add del">
          <ac:chgData name="Usuário Convidado" userId="" providerId="Windows Live" clId="Web-{46BD64B4-6D9D-4A5C-996A-28F743A65341}" dt="2019-04-16T03:30:12.442" v="164"/>
          <ac:spMkLst>
            <pc:docMk/>
            <pc:sldMk cId="1809363551" sldId="2464"/>
            <ac:spMk id="5" creationId="{85682B46-690F-42F6-BC6A-D147404A8176}"/>
          </ac:spMkLst>
        </pc:spChg>
        <pc:spChg chg="add del">
          <ac:chgData name="Usuário Convidado" userId="" providerId="Windows Live" clId="Web-{46BD64B4-6D9D-4A5C-996A-28F743A65341}" dt="2019-04-16T03:32:40.714" v="236"/>
          <ac:spMkLst>
            <pc:docMk/>
            <pc:sldMk cId="1809363551" sldId="2464"/>
            <ac:spMk id="11" creationId="{4ADACF41-69F3-4737-B488-6C0CAF9CE83A}"/>
          </ac:spMkLst>
        </pc:spChg>
        <pc:spChg chg="add del">
          <ac:chgData name="Usuário Convidado" userId="" providerId="Windows Live" clId="Web-{46BD64B4-6D9D-4A5C-996A-28F743A65341}" dt="2019-04-16T03:33:19.356" v="266"/>
          <ac:spMkLst>
            <pc:docMk/>
            <pc:sldMk cId="1809363551" sldId="2464"/>
            <ac:spMk id="12" creationId="{885A911B-D9D7-4BCC-9ED5-2C6C7B87D5BB}"/>
          </ac:spMkLst>
        </pc:spChg>
        <pc:spChg chg="add">
          <ac:chgData name="Usuário Convidado" userId="" providerId="Windows Live" clId="Web-{46BD64B4-6D9D-4A5C-996A-28F743A65341}" dt="2019-04-16T03:32:57.887" v="242"/>
          <ac:spMkLst>
            <pc:docMk/>
            <pc:sldMk cId="1809363551" sldId="2464"/>
            <ac:spMk id="13" creationId="{AB45A142-4255-493C-8284-5D566C121B10}"/>
          </ac:spMkLst>
        </pc:spChg>
        <pc:picChg chg="add del mod ord replId">
          <ac:chgData name="Usuário Convidado" userId="" providerId="Windows Live" clId="Web-{46BD64B4-6D9D-4A5C-996A-28F743A65341}" dt="2019-04-16T03:32:49.011" v="240"/>
          <ac:picMkLst>
            <pc:docMk/>
            <pc:sldMk cId="1809363551" sldId="2464"/>
            <ac:picMk id="6" creationId="{16E12731-098E-48A2-8BAB-2B2441BDB645}"/>
          </ac:picMkLst>
        </pc:picChg>
        <pc:picChg chg="add mod ord">
          <ac:chgData name="Usuário Convidado" userId="" providerId="Windows Live" clId="Web-{46BD64B4-6D9D-4A5C-996A-28F743A65341}" dt="2019-04-16T03:32:57.887" v="242"/>
          <ac:picMkLst>
            <pc:docMk/>
            <pc:sldMk cId="1809363551" sldId="2464"/>
            <ac:picMk id="8" creationId="{7295EA27-960B-4F2B-A5AA-D1F434C2A295}"/>
          </ac:picMkLst>
        </pc:picChg>
        <pc:picChg chg="add del">
          <ac:chgData name="Usuário Convidado" userId="" providerId="Windows Live" clId="Web-{46BD64B4-6D9D-4A5C-996A-28F743A65341}" dt="2019-04-16T03:32:40.714" v="236"/>
          <ac:picMkLst>
            <pc:docMk/>
            <pc:sldMk cId="1809363551" sldId="2464"/>
            <ac:picMk id="9" creationId="{16E12731-098E-48A2-8BAB-2B2441BDB645}"/>
          </ac:picMkLst>
        </pc:picChg>
        <pc:cxnChg chg="add del">
          <ac:chgData name="Usuário Convidado" userId="" providerId="Windows Live" clId="Web-{46BD64B4-6D9D-4A5C-996A-28F743A65341}" dt="2019-04-16T03:32:40.714" v="236"/>
          <ac:cxnSpMkLst>
            <pc:docMk/>
            <pc:sldMk cId="1809363551" sldId="2464"/>
            <ac:cxnSpMk id="14" creationId="{A7F400EE-A8A5-48AF-B4D6-291B52C6F0B0}"/>
          </ac:cxnSpMkLst>
        </pc:cxnChg>
        <pc:cxnChg chg="add">
          <ac:chgData name="Usuário Convidado" userId="" providerId="Windows Live" clId="Web-{46BD64B4-6D9D-4A5C-996A-28F743A65341}" dt="2019-04-16T03:32:57.887" v="242"/>
          <ac:cxnSpMkLst>
            <pc:docMk/>
            <pc:sldMk cId="1809363551" sldId="2464"/>
            <ac:cxnSpMk id="15" creationId="{38FB9660-F42F-4313-BBC4-47C007FE484C}"/>
          </ac:cxnSpMkLst>
        </pc:cxnChg>
      </pc:sldChg>
      <pc:sldChg chg="addSp delSp modSp add replId">
        <pc:chgData name="Usuário Convidado" userId="" providerId="Windows Live" clId="Web-{46BD64B4-6D9D-4A5C-996A-28F743A65341}" dt="2019-04-16T02:52:44.854" v="155" actId="14100"/>
        <pc:sldMkLst>
          <pc:docMk/>
          <pc:sldMk cId="314195888" sldId="2465"/>
        </pc:sldMkLst>
        <pc:spChg chg="del">
          <ac:chgData name="Usuário Convidado" userId="" providerId="Windows Live" clId="Web-{46BD64B4-6D9D-4A5C-996A-28F743A65341}" dt="2019-04-16T02:41:31.422" v="103"/>
          <ac:spMkLst>
            <pc:docMk/>
            <pc:sldMk cId="314195888" sldId="2465"/>
            <ac:spMk id="6" creationId="{32B5D2E8-AB6E-43BF-AEB0-A7B9497C1B3B}"/>
          </ac:spMkLst>
        </pc:spChg>
        <pc:spChg chg="add mod">
          <ac:chgData name="Usuário Convidado" userId="" providerId="Windows Live" clId="Web-{46BD64B4-6D9D-4A5C-996A-28F743A65341}" dt="2019-04-16T02:45:03.081" v="132" actId="1076"/>
          <ac:spMkLst>
            <pc:docMk/>
            <pc:sldMk cId="314195888" sldId="2465"/>
            <ac:spMk id="9" creationId="{88831098-6BEF-4502-8D38-ECD63230688F}"/>
          </ac:spMkLst>
        </pc:spChg>
        <pc:spChg chg="add del">
          <ac:chgData name="Usuário Convidado" userId="" providerId="Windows Live" clId="Web-{46BD64B4-6D9D-4A5C-996A-28F743A65341}" dt="2019-04-16T02:43:23.798" v="120"/>
          <ac:spMkLst>
            <pc:docMk/>
            <pc:sldMk cId="314195888" sldId="2465"/>
            <ac:spMk id="10" creationId="{9AC7AA28-81B5-418A-BDBB-2C514BE76733}"/>
          </ac:spMkLst>
        </pc:spChg>
        <pc:spChg chg="del">
          <ac:chgData name="Usuário Convidado" userId="" providerId="Windows Live" clId="Web-{46BD64B4-6D9D-4A5C-996A-28F743A65341}" dt="2019-04-16T02:41:34" v="104"/>
          <ac:spMkLst>
            <pc:docMk/>
            <pc:sldMk cId="314195888" sldId="2465"/>
            <ac:spMk id="11" creationId="{17817E0C-D48E-496F-B3F4-0809ACF2D215}"/>
          </ac:spMkLst>
        </pc:spChg>
        <pc:spChg chg="add mod">
          <ac:chgData name="Usuário Convidado" userId="" providerId="Windows Live" clId="Web-{46BD64B4-6D9D-4A5C-996A-28F743A65341}" dt="2019-04-16T02:44:31.176" v="130" actId="1076"/>
          <ac:spMkLst>
            <pc:docMk/>
            <pc:sldMk cId="314195888" sldId="2465"/>
            <ac:spMk id="13" creationId="{96447CE1-0C73-4516-8673-65A32EAC1BF6}"/>
          </ac:spMkLst>
        </pc:spChg>
        <pc:spChg chg="add mod">
          <ac:chgData name="Usuário Convidado" userId="" providerId="Windows Live" clId="Web-{46BD64B4-6D9D-4A5C-996A-28F743A65341}" dt="2019-04-16T02:52:18.682" v="147" actId="1076"/>
          <ac:spMkLst>
            <pc:docMk/>
            <pc:sldMk cId="314195888" sldId="2465"/>
            <ac:spMk id="14" creationId="{E8A1FBA6-F013-40A3-844F-2A7AA7517763}"/>
          </ac:spMkLst>
        </pc:spChg>
        <pc:spChg chg="add mod">
          <ac:chgData name="Usuário Convidado" userId="" providerId="Windows Live" clId="Web-{46BD64B4-6D9D-4A5C-996A-28F743A65341}" dt="2019-04-16T02:52:27.994" v="151" actId="1076"/>
          <ac:spMkLst>
            <pc:docMk/>
            <pc:sldMk cId="314195888" sldId="2465"/>
            <ac:spMk id="15" creationId="{B10CE0C7-16ED-49DC-A60C-A97CECF62250}"/>
          </ac:spMkLst>
        </pc:spChg>
        <pc:picChg chg="del">
          <ac:chgData name="Usuário Convidado" userId="" providerId="Windows Live" clId="Web-{46BD64B4-6D9D-4A5C-996A-28F743A65341}" dt="2019-04-16T02:41:26.093" v="101"/>
          <ac:picMkLst>
            <pc:docMk/>
            <pc:sldMk cId="314195888" sldId="2465"/>
            <ac:picMk id="2" creationId="{63C78478-CF64-459B-840A-1BC8AC532AB7}"/>
          </ac:picMkLst>
        </pc:picChg>
        <pc:picChg chg="add mod ord">
          <ac:chgData name="Usuário Convidado" userId="" providerId="Windows Live" clId="Web-{46BD64B4-6D9D-4A5C-996A-28F743A65341}" dt="2019-04-16T02:42:04.313" v="112" actId="1076"/>
          <ac:picMkLst>
            <pc:docMk/>
            <pc:sldMk cId="314195888" sldId="2465"/>
            <ac:picMk id="3" creationId="{09C557D9-E205-4A6C-AAF1-0CABDEB7DAFF}"/>
          </ac:picMkLst>
        </pc:picChg>
        <pc:cxnChg chg="del">
          <ac:chgData name="Usuário Convidado" userId="" providerId="Windows Live" clId="Web-{46BD64B4-6D9D-4A5C-996A-28F743A65341}" dt="2019-04-16T02:41:27.593" v="102"/>
          <ac:cxnSpMkLst>
            <pc:docMk/>
            <pc:sldMk cId="314195888" sldId="2465"/>
            <ac:cxnSpMk id="5" creationId="{F3D94F67-54F1-4795-9149-706BB15F65F2}"/>
          </ac:cxnSpMkLst>
        </pc:cxnChg>
        <pc:cxnChg chg="add mod">
          <ac:chgData name="Usuário Convidado" userId="" providerId="Windows Live" clId="Web-{46BD64B4-6D9D-4A5C-996A-28F743A65341}" dt="2019-04-16T02:52:44.854" v="155" actId="14100"/>
          <ac:cxnSpMkLst>
            <pc:docMk/>
            <pc:sldMk cId="314195888" sldId="2465"/>
            <ac:cxnSpMk id="17" creationId="{89B564A0-AF53-4E86-B429-5A3D1A900578}"/>
          </ac:cxnSpMkLst>
        </pc:cxnChg>
      </pc:sldChg>
      <pc:sldChg chg="add replId">
        <pc:chgData name="Usuário Convidado" userId="" providerId="Windows Live" clId="Web-{46BD64B4-6D9D-4A5C-996A-28F743A65341}" dt="2019-04-16T03:33:58.499" v="299"/>
        <pc:sldMkLst>
          <pc:docMk/>
          <pc:sldMk cId="2491353996" sldId="2467"/>
        </pc:sldMkLst>
      </pc:sldChg>
      <pc:sldChg chg="add replId">
        <pc:chgData name="Usuário Convidado" userId="" providerId="Windows Live" clId="Web-{46BD64B4-6D9D-4A5C-996A-28F743A65341}" dt="2019-04-16T03:34:52.407" v="348"/>
        <pc:sldMkLst>
          <pc:docMk/>
          <pc:sldMk cId="1525098557" sldId="2468"/>
        </pc:sldMkLst>
      </pc:sldChg>
    </pc:docChg>
  </pc:docChgLst>
  <pc:docChgLst>
    <pc:chgData name="Guilherme Pohlmann" userId="9f442f88944815e5" providerId="Windows Live" clId="Web-{8E3392E9-AF29-4086-940E-47089FF2C758}"/>
    <pc:docChg chg="modSld">
      <pc:chgData name="Guilherme Pohlmann" userId="9f442f88944815e5" providerId="Windows Live" clId="Web-{8E3392E9-AF29-4086-940E-47089FF2C758}" dt="2019-04-17T16:29:12.032" v="62" actId="20577"/>
      <pc:docMkLst>
        <pc:docMk/>
      </pc:docMkLst>
      <pc:sldChg chg="addSp delSp modSp">
        <pc:chgData name="Guilherme Pohlmann" userId="9f442f88944815e5" providerId="Windows Live" clId="Web-{8E3392E9-AF29-4086-940E-47089FF2C758}" dt="2019-04-17T16:29:11.282" v="60" actId="20577"/>
        <pc:sldMkLst>
          <pc:docMk/>
          <pc:sldMk cId="3867412881" sldId="2469"/>
        </pc:sldMkLst>
        <pc:spChg chg="mod">
          <ac:chgData name="Guilherme Pohlmann" userId="9f442f88944815e5" providerId="Windows Live" clId="Web-{8E3392E9-AF29-4086-940E-47089FF2C758}" dt="2019-04-17T16:25:21.360" v="0" actId="1076"/>
          <ac:spMkLst>
            <pc:docMk/>
            <pc:sldMk cId="3867412881" sldId="2469"/>
            <ac:spMk id="7" creationId="{3E01E1BC-A22C-4063-BC6C-987E1B29732C}"/>
          </ac:spMkLst>
        </pc:spChg>
        <pc:spChg chg="add del mod">
          <ac:chgData name="Guilherme Pohlmann" userId="9f442f88944815e5" providerId="Windows Live" clId="Web-{8E3392E9-AF29-4086-940E-47089FF2C758}" dt="2019-04-17T16:28:00.829" v="43"/>
          <ac:spMkLst>
            <pc:docMk/>
            <pc:sldMk cId="3867412881" sldId="2469"/>
            <ac:spMk id="11" creationId="{6FEE90E3-6324-4EE3-85FB-3F79CA9E2C17}"/>
          </ac:spMkLst>
        </pc:spChg>
        <pc:spChg chg="add mod">
          <ac:chgData name="Guilherme Pohlmann" userId="9f442f88944815e5" providerId="Windows Live" clId="Web-{8E3392E9-AF29-4086-940E-47089FF2C758}" dt="2019-04-17T16:26:29.157" v="31" actId="20577"/>
          <ac:spMkLst>
            <pc:docMk/>
            <pc:sldMk cId="3867412881" sldId="2469"/>
            <ac:spMk id="12" creationId="{01744CD1-6986-4368-ADFA-BC6B9BDC8C6D}"/>
          </ac:spMkLst>
        </pc:spChg>
        <pc:spChg chg="add mod">
          <ac:chgData name="Guilherme Pohlmann" userId="9f442f88944815e5" providerId="Windows Live" clId="Web-{8E3392E9-AF29-4086-940E-47089FF2C758}" dt="2019-04-17T16:29:11.282" v="60" actId="20577"/>
          <ac:spMkLst>
            <pc:docMk/>
            <pc:sldMk cId="3867412881" sldId="2469"/>
            <ac:spMk id="14" creationId="{12718B6D-E765-4D94-B3A4-B958A270673E}"/>
          </ac:spMkLst>
        </pc:spChg>
      </pc:sldChg>
    </pc:docChg>
  </pc:docChgLst>
  <pc:docChgLst>
    <pc:chgData name="Usuário Convidado" providerId="Windows Live" clId="Web-{329F2960-0190-418D-B7F2-DD176DD5C827}"/>
    <pc:docChg chg="addSld modSld sldOrd">
      <pc:chgData name="Usuário Convidado" userId="" providerId="Windows Live" clId="Web-{329F2960-0190-418D-B7F2-DD176DD5C827}" dt="2019-04-16T04:01:01.401" v="301" actId="20577"/>
      <pc:docMkLst>
        <pc:docMk/>
      </pc:docMkLst>
      <pc:sldChg chg="modSp">
        <pc:chgData name="Usuário Convidado" userId="" providerId="Windows Live" clId="Web-{329F2960-0190-418D-B7F2-DD176DD5C827}" dt="2019-04-16T04:01:00.073" v="299" actId="20577"/>
        <pc:sldMkLst>
          <pc:docMk/>
          <pc:sldMk cId="3577125805" sldId="269"/>
        </pc:sldMkLst>
        <pc:spChg chg="mod">
          <ac:chgData name="Usuário Convidado" userId="" providerId="Windows Live" clId="Web-{329F2960-0190-418D-B7F2-DD176DD5C827}" dt="2019-04-16T04:01:00.073" v="299" actId="20577"/>
          <ac:spMkLst>
            <pc:docMk/>
            <pc:sldMk cId="3577125805" sldId="269"/>
            <ac:spMk id="14" creationId="{DFBE690C-CBA6-40BF-81C9-D8A5F8913B19}"/>
          </ac:spMkLst>
        </pc:spChg>
      </pc:sldChg>
      <pc:sldChg chg="addSp modSp">
        <pc:chgData name="Usuário Convidado" userId="" providerId="Windows Live" clId="Web-{329F2960-0190-418D-B7F2-DD176DD5C827}" dt="2019-04-16T03:49:16.615" v="90" actId="1076"/>
        <pc:sldMkLst>
          <pc:docMk/>
          <pc:sldMk cId="3182262087" sldId="270"/>
        </pc:sldMkLst>
        <pc:spChg chg="add mod">
          <ac:chgData name="Usuário Convidado" userId="" providerId="Windows Live" clId="Web-{329F2960-0190-418D-B7F2-DD176DD5C827}" dt="2019-04-16T03:47:15.286" v="4" actId="1076"/>
          <ac:spMkLst>
            <pc:docMk/>
            <pc:sldMk cId="3182262087" sldId="270"/>
            <ac:spMk id="2" creationId="{8F53BCAF-263C-4CA1-9F54-BF7A1C81B028}"/>
          </ac:spMkLst>
        </pc:spChg>
        <pc:spChg chg="mod ord">
          <ac:chgData name="Usuário Convidado" userId="" providerId="Windows Live" clId="Web-{329F2960-0190-418D-B7F2-DD176DD5C827}" dt="2019-04-16T03:47:52.177" v="14" actId="1076"/>
          <ac:spMkLst>
            <pc:docMk/>
            <pc:sldMk cId="3182262087" sldId="270"/>
            <ac:spMk id="10" creationId="{7F08255A-0BE6-420C-AAEB-DF72018B14E3}"/>
          </ac:spMkLst>
        </pc:spChg>
        <pc:spChg chg="add mod">
          <ac:chgData name="Usuário Convidado" userId="" providerId="Windows Live" clId="Web-{329F2960-0190-418D-B7F2-DD176DD5C827}" dt="2019-04-16T03:47:18.489" v="6" actId="1076"/>
          <ac:spMkLst>
            <pc:docMk/>
            <pc:sldMk cId="3182262087" sldId="270"/>
            <ac:spMk id="11" creationId="{A732863F-313A-4213-94B4-3572A1F3251F}"/>
          </ac:spMkLst>
        </pc:spChg>
        <pc:spChg chg="add mod">
          <ac:chgData name="Usuário Convidado" userId="" providerId="Windows Live" clId="Web-{329F2960-0190-418D-B7F2-DD176DD5C827}" dt="2019-04-16T03:47:21.786" v="8" actId="1076"/>
          <ac:spMkLst>
            <pc:docMk/>
            <pc:sldMk cId="3182262087" sldId="270"/>
            <ac:spMk id="12" creationId="{303A12B8-0317-4310-BDF3-902F01CA5CF2}"/>
          </ac:spMkLst>
        </pc:spChg>
        <pc:spChg chg="add mod">
          <ac:chgData name="Usuário Convidado" userId="" providerId="Windows Live" clId="Web-{329F2960-0190-418D-B7F2-DD176DD5C827}" dt="2019-04-16T03:47:25.020" v="10" actId="1076"/>
          <ac:spMkLst>
            <pc:docMk/>
            <pc:sldMk cId="3182262087" sldId="270"/>
            <ac:spMk id="13" creationId="{288D6146-763F-4007-B9DE-C7D727E0F73E}"/>
          </ac:spMkLst>
        </pc:spChg>
        <pc:spChg chg="add mod">
          <ac:chgData name="Usuário Convidado" userId="" providerId="Windows Live" clId="Web-{329F2960-0190-418D-B7F2-DD176DD5C827}" dt="2019-04-16T03:48:07.583" v="25" actId="1076"/>
          <ac:spMkLst>
            <pc:docMk/>
            <pc:sldMk cId="3182262087" sldId="270"/>
            <ac:spMk id="14" creationId="{E2DCB579-1029-42CA-A7CD-27016CE58272}"/>
          </ac:spMkLst>
        </pc:spChg>
        <pc:spChg chg="add mod">
          <ac:chgData name="Usuário Convidado" userId="" providerId="Windows Live" clId="Web-{329F2960-0190-418D-B7F2-DD176DD5C827}" dt="2019-04-16T03:48:27.880" v="46" actId="20577"/>
          <ac:spMkLst>
            <pc:docMk/>
            <pc:sldMk cId="3182262087" sldId="270"/>
            <ac:spMk id="15" creationId="{E57878AA-1AE9-4144-A36C-DC2E2657F11C}"/>
          </ac:spMkLst>
        </pc:spChg>
        <pc:spChg chg="add mod">
          <ac:chgData name="Usuário Convidado" userId="" providerId="Windows Live" clId="Web-{329F2960-0190-418D-B7F2-DD176DD5C827}" dt="2019-04-16T03:48:40.458" v="61" actId="1076"/>
          <ac:spMkLst>
            <pc:docMk/>
            <pc:sldMk cId="3182262087" sldId="270"/>
            <ac:spMk id="16" creationId="{606ECC73-321D-4323-99EB-58A5BFF64070}"/>
          </ac:spMkLst>
        </pc:spChg>
        <pc:spChg chg="add mod">
          <ac:chgData name="Usuário Convidado" userId="" providerId="Windows Live" clId="Web-{329F2960-0190-418D-B7F2-DD176DD5C827}" dt="2019-04-16T03:49:16.615" v="90" actId="1076"/>
          <ac:spMkLst>
            <pc:docMk/>
            <pc:sldMk cId="3182262087" sldId="270"/>
            <ac:spMk id="17" creationId="{14C79666-834D-4E6A-84D5-EE42E26A8365}"/>
          </ac:spMkLst>
        </pc:spChg>
      </pc:sldChg>
      <pc:sldChg chg="modSp ord">
        <pc:chgData name="Usuário Convidado" userId="" providerId="Windows Live" clId="Web-{329F2960-0190-418D-B7F2-DD176DD5C827}" dt="2019-04-16T03:57:07.743" v="190"/>
        <pc:sldMkLst>
          <pc:docMk/>
          <pc:sldMk cId="1443112741" sldId="2466"/>
        </pc:sldMkLst>
        <pc:spChg chg="mod">
          <ac:chgData name="Usuário Convidado" userId="" providerId="Windows Live" clId="Web-{329F2960-0190-418D-B7F2-DD176DD5C827}" dt="2019-04-16T03:55:10.524" v="187" actId="20577"/>
          <ac:spMkLst>
            <pc:docMk/>
            <pc:sldMk cId="1443112741" sldId="2466"/>
            <ac:spMk id="14" creationId="{DFBE690C-CBA6-40BF-81C9-D8A5F8913B19}"/>
          </ac:spMkLst>
        </pc:spChg>
      </pc:sldChg>
      <pc:sldChg chg="add ord replId">
        <pc:chgData name="Usuário Convidado" userId="" providerId="Windows Live" clId="Web-{329F2960-0190-418D-B7F2-DD176DD5C827}" dt="2019-04-16T03:57:58.228" v="209"/>
        <pc:sldMkLst>
          <pc:docMk/>
          <pc:sldMk cId="2763915378" sldId="2470"/>
        </pc:sldMkLst>
      </pc:sldChg>
    </pc:docChg>
  </pc:docChgLst>
  <pc:docChgLst>
    <pc:chgData name="Usuário Convidado" providerId="Windows Live" clId="Web-{705C628B-5342-4ECE-B30B-50FFDF183B16}"/>
    <pc:docChg chg="modSld">
      <pc:chgData name="Usuário Convidado" userId="" providerId="Windows Live" clId="Web-{705C628B-5342-4ECE-B30B-50FFDF183B16}" dt="2019-04-17T01:58:45.209" v="3" actId="1076"/>
      <pc:docMkLst>
        <pc:docMk/>
      </pc:docMkLst>
      <pc:sldChg chg="modSp modAnim">
        <pc:chgData name="Usuário Convidado" userId="" providerId="Windows Live" clId="Web-{705C628B-5342-4ECE-B30B-50FFDF183B16}" dt="2019-04-17T01:58:45.209" v="3" actId="1076"/>
        <pc:sldMkLst>
          <pc:docMk/>
          <pc:sldMk cId="3781157484" sldId="2472"/>
        </pc:sldMkLst>
        <pc:spChg chg="mod">
          <ac:chgData name="Usuário Convidado" userId="" providerId="Windows Live" clId="Web-{705C628B-5342-4ECE-B30B-50FFDF183B16}" dt="2019-04-17T01:58:45.209" v="3" actId="1076"/>
          <ac:spMkLst>
            <pc:docMk/>
            <pc:sldMk cId="3781157484" sldId="2472"/>
            <ac:spMk id="15" creationId="{EB74FD06-7552-4EC2-8F27-930ADE634551}"/>
          </ac:spMkLst>
        </pc:spChg>
      </pc:sldChg>
    </pc:docChg>
  </pc:docChgLst>
  <pc:docChgLst>
    <pc:chgData name="Guilherme Pohlmann" userId="9f442f88944815e5" providerId="Windows Live" clId="Web-{1A1318A8-949A-4FF3-8005-CB7C6B597B3F}"/>
    <pc:docChg chg="addSld delSld modSld sldOrd">
      <pc:chgData name="Guilherme Pohlmann" userId="9f442f88944815e5" providerId="Windows Live" clId="Web-{1A1318A8-949A-4FF3-8005-CB7C6B597B3F}" dt="2019-04-16T16:14:58.090" v="2265"/>
      <pc:docMkLst>
        <pc:docMk/>
      </pc:docMkLst>
      <pc:sldChg chg="addSp delSp modSp ord">
        <pc:chgData name="Guilherme Pohlmann" userId="9f442f88944815e5" providerId="Windows Live" clId="Web-{1A1318A8-949A-4FF3-8005-CB7C6B597B3F}" dt="2019-04-16T16:03:07.095" v="2240" actId="20577"/>
        <pc:sldMkLst>
          <pc:docMk/>
          <pc:sldMk cId="1787545951" sldId="260"/>
        </pc:sldMkLst>
        <pc:spChg chg="add del mod">
          <ac:chgData name="Guilherme Pohlmann" userId="9f442f88944815e5" providerId="Windows Live" clId="Web-{1A1318A8-949A-4FF3-8005-CB7C6B597B3F}" dt="2019-04-16T16:00:29.969" v="2237"/>
          <ac:spMkLst>
            <pc:docMk/>
            <pc:sldMk cId="1787545951" sldId="260"/>
            <ac:spMk id="5" creationId="{4E984057-7157-4C5C-B29F-EE5E2DE9DF1F}"/>
          </ac:spMkLst>
        </pc:spChg>
        <pc:spChg chg="del mod">
          <ac:chgData name="Guilherme Pohlmann" userId="9f442f88944815e5" providerId="Windows Live" clId="Web-{1A1318A8-949A-4FF3-8005-CB7C6B597B3F}" dt="2019-04-16T16:00:07.248" v="2234"/>
          <ac:spMkLst>
            <pc:docMk/>
            <pc:sldMk cId="1787545951" sldId="260"/>
            <ac:spMk id="6" creationId="{5E6A65A5-16E8-4D1C-9C02-6F6275BCD4C5}"/>
          </ac:spMkLst>
        </pc:spChg>
        <pc:spChg chg="mod">
          <ac:chgData name="Guilherme Pohlmann" userId="9f442f88944815e5" providerId="Windows Live" clId="Web-{1A1318A8-949A-4FF3-8005-CB7C6B597B3F}" dt="2019-04-16T16:03:07.095" v="2240" actId="20577"/>
          <ac:spMkLst>
            <pc:docMk/>
            <pc:sldMk cId="1787545951" sldId="260"/>
            <ac:spMk id="9" creationId="{A824AE0A-279F-4CFA-B19B-2202E9E4A78D}"/>
          </ac:spMkLst>
        </pc:spChg>
      </pc:sldChg>
      <pc:sldChg chg="addSp delSp modSp ord">
        <pc:chgData name="Guilherme Pohlmann" userId="9f442f88944815e5" providerId="Windows Live" clId="Web-{1A1318A8-949A-4FF3-8005-CB7C6B597B3F}" dt="2019-04-16T03:51:31.844" v="1106" actId="20577"/>
        <pc:sldMkLst>
          <pc:docMk/>
          <pc:sldMk cId="3577125805" sldId="269"/>
        </pc:sldMkLst>
        <pc:spChg chg="add del mod">
          <ac:chgData name="Guilherme Pohlmann" userId="9f442f88944815e5" providerId="Windows Live" clId="Web-{1A1318A8-949A-4FF3-8005-CB7C6B597B3F}" dt="2019-04-16T02:50:15.813" v="62" actId="20577"/>
          <ac:spMkLst>
            <pc:docMk/>
            <pc:sldMk cId="3577125805" sldId="269"/>
            <ac:spMk id="6" creationId="{EA1063E6-2378-4E70-9EA2-0FE28CA46C25}"/>
          </ac:spMkLst>
        </pc:spChg>
        <pc:spChg chg="add mod">
          <ac:chgData name="Guilherme Pohlmann" userId="9f442f88944815e5" providerId="Windows Live" clId="Web-{1A1318A8-949A-4FF3-8005-CB7C6B597B3F}" dt="2019-04-16T03:51:31.844" v="1106" actId="20577"/>
          <ac:spMkLst>
            <pc:docMk/>
            <pc:sldMk cId="3577125805" sldId="269"/>
            <ac:spMk id="14" creationId="{DFBE690C-CBA6-40BF-81C9-D8A5F8913B19}"/>
          </ac:spMkLst>
        </pc:spChg>
        <pc:picChg chg="add del mod">
          <ac:chgData name="Guilherme Pohlmann" userId="9f442f88944815e5" providerId="Windows Live" clId="Web-{1A1318A8-949A-4FF3-8005-CB7C6B597B3F}" dt="2019-04-16T02:41:05.376" v="6"/>
          <ac:picMkLst>
            <pc:docMk/>
            <pc:sldMk cId="3577125805" sldId="269"/>
            <ac:picMk id="2" creationId="{775C6108-42CA-4B72-B4CF-282980B690D8}"/>
          </ac:picMkLst>
        </pc:picChg>
        <pc:picChg chg="add del mod">
          <ac:chgData name="Guilherme Pohlmann" userId="9f442f88944815e5" providerId="Windows Live" clId="Web-{1A1318A8-949A-4FF3-8005-CB7C6B597B3F}" dt="2019-04-16T02:40:30.079" v="5"/>
          <ac:picMkLst>
            <pc:docMk/>
            <pc:sldMk cId="3577125805" sldId="269"/>
            <ac:picMk id="8" creationId="{A8B29806-61D1-48C4-BDB4-91FCE819CBA5}"/>
          </ac:picMkLst>
        </pc:picChg>
        <pc:picChg chg="add del mod">
          <ac:chgData name="Guilherme Pohlmann" userId="9f442f88944815e5" providerId="Windows Live" clId="Web-{1A1318A8-949A-4FF3-8005-CB7C6B597B3F}" dt="2019-04-16T02:49:47.360" v="22"/>
          <ac:picMkLst>
            <pc:docMk/>
            <pc:sldMk cId="3577125805" sldId="269"/>
            <ac:picMk id="10" creationId="{9178B6F8-5649-41A8-9AB0-9A1B640E11EA}"/>
          </ac:picMkLst>
        </pc:picChg>
        <pc:picChg chg="add mod">
          <ac:chgData name="Guilherme Pohlmann" userId="9f442f88944815e5" providerId="Windows Live" clId="Web-{1A1318A8-949A-4FF3-8005-CB7C6B597B3F}" dt="2019-04-16T02:49:54.220" v="25" actId="14100"/>
          <ac:picMkLst>
            <pc:docMk/>
            <pc:sldMk cId="3577125805" sldId="269"/>
            <ac:picMk id="12" creationId="{C9E90F4E-3560-48F4-8A48-895F5BA4C130}"/>
          </ac:picMkLst>
        </pc:picChg>
        <pc:cxnChg chg="add del">
          <ac:chgData name="Guilherme Pohlmann" userId="9f442f88944815e5" providerId="Windows Live" clId="Web-{1A1318A8-949A-4FF3-8005-CB7C6B597B3F}" dt="2019-04-16T02:48:38.985" v="20"/>
          <ac:cxnSpMkLst>
            <pc:docMk/>
            <pc:sldMk cId="3577125805" sldId="269"/>
            <ac:cxnSpMk id="5" creationId="{82F3789F-943B-425D-A05F-D6CD0C38B57F}"/>
          </ac:cxnSpMkLst>
        </pc:cxnChg>
      </pc:sldChg>
      <pc:sldChg chg="ord">
        <pc:chgData name="Guilherme Pohlmann" userId="9f442f88944815e5" providerId="Windows Live" clId="Web-{1A1318A8-949A-4FF3-8005-CB7C6B597B3F}" dt="2019-04-16T15:58:30.247" v="2224"/>
        <pc:sldMkLst>
          <pc:docMk/>
          <pc:sldMk cId="3182262087" sldId="270"/>
        </pc:sldMkLst>
      </pc:sldChg>
      <pc:sldChg chg="del">
        <pc:chgData name="Guilherme Pohlmann" userId="9f442f88944815e5" providerId="Windows Live" clId="Web-{1A1318A8-949A-4FF3-8005-CB7C6B597B3F}" dt="2019-04-16T16:14:58.090" v="2265"/>
        <pc:sldMkLst>
          <pc:docMk/>
          <pc:sldMk cId="3589256738" sldId="2453"/>
        </pc:sldMkLst>
      </pc:sldChg>
      <pc:sldChg chg="del">
        <pc:chgData name="Guilherme Pohlmann" userId="9f442f88944815e5" providerId="Windows Live" clId="Web-{1A1318A8-949A-4FF3-8005-CB7C6B597B3F}" dt="2019-04-16T15:36:20.491" v="1629"/>
        <pc:sldMkLst>
          <pc:docMk/>
          <pc:sldMk cId="250022680" sldId="2462"/>
        </pc:sldMkLst>
      </pc:sldChg>
      <pc:sldChg chg="ord">
        <pc:chgData name="Guilherme Pohlmann" userId="9f442f88944815e5" providerId="Windows Live" clId="Web-{1A1318A8-949A-4FF3-8005-CB7C6B597B3F}" dt="2019-04-16T15:58:23.325" v="2222"/>
        <pc:sldMkLst>
          <pc:docMk/>
          <pc:sldMk cId="1752602152" sldId="2463"/>
        </pc:sldMkLst>
      </pc:sldChg>
      <pc:sldChg chg="ord">
        <pc:chgData name="Guilherme Pohlmann" userId="9f442f88944815e5" providerId="Windows Live" clId="Web-{1A1318A8-949A-4FF3-8005-CB7C6B597B3F}" dt="2019-04-16T15:58:24.856" v="2223"/>
        <pc:sldMkLst>
          <pc:docMk/>
          <pc:sldMk cId="314195888" sldId="2465"/>
        </pc:sldMkLst>
      </pc:sldChg>
      <pc:sldChg chg="addSp delSp modSp add replId">
        <pc:chgData name="Guilherme Pohlmann" userId="9f442f88944815e5" providerId="Windows Live" clId="Web-{1A1318A8-949A-4FF3-8005-CB7C6B597B3F}" dt="2019-04-16T03:41:48.047" v="1091" actId="20577"/>
        <pc:sldMkLst>
          <pc:docMk/>
          <pc:sldMk cId="1443112741" sldId="2466"/>
        </pc:sldMkLst>
        <pc:spChg chg="mod">
          <ac:chgData name="Guilherme Pohlmann" userId="9f442f88944815e5" providerId="Windows Live" clId="Web-{1A1318A8-949A-4FF3-8005-CB7C6B597B3F}" dt="2019-04-16T03:41:48.047" v="1091" actId="20577"/>
          <ac:spMkLst>
            <pc:docMk/>
            <pc:sldMk cId="1443112741" sldId="2466"/>
            <ac:spMk id="6" creationId="{EA1063E6-2378-4E70-9EA2-0FE28CA46C25}"/>
          </ac:spMkLst>
        </pc:spChg>
        <pc:spChg chg="mod">
          <ac:chgData name="Guilherme Pohlmann" userId="9f442f88944815e5" providerId="Windows Live" clId="Web-{1A1318A8-949A-4FF3-8005-CB7C6B597B3F}" dt="2019-04-16T03:36:20.094" v="1078" actId="1076"/>
          <ac:spMkLst>
            <pc:docMk/>
            <pc:sldMk cId="1443112741" sldId="2466"/>
            <ac:spMk id="14" creationId="{DFBE690C-CBA6-40BF-81C9-D8A5F8913B19}"/>
          </ac:spMkLst>
        </pc:spChg>
        <pc:picChg chg="add del mod">
          <ac:chgData name="Guilherme Pohlmann" userId="9f442f88944815e5" providerId="Windows Live" clId="Web-{1A1318A8-949A-4FF3-8005-CB7C6B597B3F}" dt="2019-04-16T03:22:53.735" v="775"/>
          <ac:picMkLst>
            <pc:docMk/>
            <pc:sldMk cId="1443112741" sldId="2466"/>
            <ac:picMk id="2" creationId="{33AAA30E-92BA-44EF-A696-122C88D08344}"/>
          </ac:picMkLst>
        </pc:picChg>
        <pc:picChg chg="add del mod">
          <ac:chgData name="Guilherme Pohlmann" userId="9f442f88944815e5" providerId="Windows Live" clId="Web-{1A1318A8-949A-4FF3-8005-CB7C6B597B3F}" dt="2019-04-16T03:35:48.063" v="1070"/>
          <ac:picMkLst>
            <pc:docMk/>
            <pc:sldMk cId="1443112741" sldId="2466"/>
            <ac:picMk id="8" creationId="{D88C20AE-F539-4AFF-AAE1-ED7AFE02E9D0}"/>
          </ac:picMkLst>
        </pc:picChg>
        <pc:picChg chg="add del mod">
          <ac:chgData name="Guilherme Pohlmann" userId="9f442f88944815e5" providerId="Windows Live" clId="Web-{1A1318A8-949A-4FF3-8005-CB7C6B597B3F}" dt="2019-04-16T03:36:14.329" v="1077"/>
          <ac:picMkLst>
            <pc:docMk/>
            <pc:sldMk cId="1443112741" sldId="2466"/>
            <ac:picMk id="10" creationId="{25B7248C-2205-479F-880B-621B94EF53F8}"/>
          </ac:picMkLst>
        </pc:picChg>
        <pc:picChg chg="del">
          <ac:chgData name="Guilherme Pohlmann" userId="9f442f88944815e5" providerId="Windows Live" clId="Web-{1A1318A8-949A-4FF3-8005-CB7C6B597B3F}" dt="2019-04-16T03:19:58.954" v="768"/>
          <ac:picMkLst>
            <pc:docMk/>
            <pc:sldMk cId="1443112741" sldId="2466"/>
            <ac:picMk id="12" creationId="{C9E90F4E-3560-48F4-8A48-895F5BA4C130}"/>
          </ac:picMkLst>
        </pc:picChg>
        <pc:picChg chg="add mod">
          <ac:chgData name="Guilherme Pohlmann" userId="9f442f88944815e5" providerId="Windows Live" clId="Web-{1A1318A8-949A-4FF3-8005-CB7C6B597B3F}" dt="2019-04-16T03:37:34.532" v="1085" actId="1076"/>
          <ac:picMkLst>
            <pc:docMk/>
            <pc:sldMk cId="1443112741" sldId="2466"/>
            <ac:picMk id="13" creationId="{4BC228E3-3F37-42BE-8A06-E9885F256C2A}"/>
          </ac:picMkLst>
        </pc:picChg>
      </pc:sldChg>
      <pc:sldChg chg="ord">
        <pc:chgData name="Guilherme Pohlmann" userId="9f442f88944815e5" providerId="Windows Live" clId="Web-{1A1318A8-949A-4FF3-8005-CB7C6B597B3F}" dt="2019-04-16T15:58:33.637" v="2225"/>
        <pc:sldMkLst>
          <pc:docMk/>
          <pc:sldMk cId="1525098557" sldId="2468"/>
        </pc:sldMkLst>
      </pc:sldChg>
      <pc:sldChg chg="addSp delSp modSp add replId addAnim delAnim modAnim modNotes">
        <pc:chgData name="Guilherme Pohlmann" userId="9f442f88944815e5" providerId="Windows Live" clId="Web-{1A1318A8-949A-4FF3-8005-CB7C6B597B3F}" dt="2019-04-16T15:57:34.449" v="2221"/>
        <pc:sldMkLst>
          <pc:docMk/>
          <pc:sldMk cId="3867412881" sldId="2469"/>
        </pc:sldMkLst>
        <pc:spChg chg="add del mod">
          <ac:chgData name="Guilherme Pohlmann" userId="9f442f88944815e5" providerId="Windows Live" clId="Web-{1A1318A8-949A-4FF3-8005-CB7C6B597B3F}" dt="2019-04-16T03:54:16.750" v="1123"/>
          <ac:spMkLst>
            <pc:docMk/>
            <pc:sldMk cId="3867412881" sldId="2469"/>
            <ac:spMk id="2" creationId="{091FD1EF-6A3D-4E38-B0F7-DC39220ED24B}"/>
          </ac:spMkLst>
        </pc:spChg>
        <pc:spChg chg="add mod">
          <ac:chgData name="Guilherme Pohlmann" userId="9f442f88944815e5" providerId="Windows Live" clId="Web-{1A1318A8-949A-4FF3-8005-CB7C6B597B3F}" dt="2019-04-16T15:50:25.239" v="1707" actId="1076"/>
          <ac:spMkLst>
            <pc:docMk/>
            <pc:sldMk cId="3867412881" sldId="2469"/>
            <ac:spMk id="2" creationId="{BCC21318-C663-43AB-A33D-DA9985670306}"/>
          </ac:spMkLst>
        </pc:spChg>
        <pc:spChg chg="mod">
          <ac:chgData name="Guilherme Pohlmann" userId="9f442f88944815e5" providerId="Windows Live" clId="Web-{1A1318A8-949A-4FF3-8005-CB7C6B597B3F}" dt="2019-04-16T15:46:05.985" v="1649" actId="14100"/>
          <ac:spMkLst>
            <pc:docMk/>
            <pc:sldMk cId="3867412881" sldId="2469"/>
            <ac:spMk id="6" creationId="{EA1063E6-2378-4E70-9EA2-0FE28CA46C25}"/>
          </ac:spMkLst>
        </pc:spChg>
        <pc:spChg chg="add mod">
          <ac:chgData name="Guilherme Pohlmann" userId="9f442f88944815e5" providerId="Windows Live" clId="Web-{1A1318A8-949A-4FF3-8005-CB7C6B597B3F}" dt="2019-04-16T15:50:25.255" v="1708" actId="1076"/>
          <ac:spMkLst>
            <pc:docMk/>
            <pc:sldMk cId="3867412881" sldId="2469"/>
            <ac:spMk id="7" creationId="{3E01E1BC-A22C-4063-BC6C-987E1B29732C}"/>
          </ac:spMkLst>
        </pc:spChg>
        <pc:spChg chg="add mod">
          <ac:chgData name="Guilherme Pohlmann" userId="9f442f88944815e5" providerId="Windows Live" clId="Web-{1A1318A8-949A-4FF3-8005-CB7C6B597B3F}" dt="2019-04-16T15:50:25.270" v="1709" actId="1076"/>
          <ac:spMkLst>
            <pc:docMk/>
            <pc:sldMk cId="3867412881" sldId="2469"/>
            <ac:spMk id="8" creationId="{C91E84B5-4750-41B7-B236-E2E285DAFFC3}"/>
          </ac:spMkLst>
        </pc:spChg>
        <pc:spChg chg="add mod">
          <ac:chgData name="Guilherme Pohlmann" userId="9f442f88944815e5" providerId="Windows Live" clId="Web-{1A1318A8-949A-4FF3-8005-CB7C6B597B3F}" dt="2019-04-16T15:50:25.286" v="1710" actId="1076"/>
          <ac:spMkLst>
            <pc:docMk/>
            <pc:sldMk cId="3867412881" sldId="2469"/>
            <ac:spMk id="9" creationId="{16F14AD6-8BB3-495F-AB69-90A5FD1B23B6}"/>
          </ac:spMkLst>
        </pc:spChg>
        <pc:spChg chg="add mod">
          <ac:chgData name="Guilherme Pohlmann" userId="9f442f88944815e5" providerId="Windows Live" clId="Web-{1A1318A8-949A-4FF3-8005-CB7C6B597B3F}" dt="2019-04-16T15:50:25.286" v="1711" actId="1076"/>
          <ac:spMkLst>
            <pc:docMk/>
            <pc:sldMk cId="3867412881" sldId="2469"/>
            <ac:spMk id="10" creationId="{A439650E-782A-4630-9844-D52C93532135}"/>
          </ac:spMkLst>
        </pc:spChg>
        <pc:spChg chg="add mod">
          <ac:chgData name="Guilherme Pohlmann" userId="9f442f88944815e5" providerId="Windows Live" clId="Web-{1A1318A8-949A-4FF3-8005-CB7C6B597B3F}" dt="2019-04-16T15:47:56.440" v="1691" actId="1076"/>
          <ac:spMkLst>
            <pc:docMk/>
            <pc:sldMk cId="3867412881" sldId="2469"/>
            <ac:spMk id="11" creationId="{4A6A263E-C52A-40E0-B06F-C12E17AC9169}"/>
          </ac:spMkLst>
        </pc:spChg>
        <pc:spChg chg="add mod">
          <ac:chgData name="Guilherme Pohlmann" userId="9f442f88944815e5" providerId="Windows Live" clId="Web-{1A1318A8-949A-4FF3-8005-CB7C6B597B3F}" dt="2019-04-16T15:47:56.440" v="1692" actId="1076"/>
          <ac:spMkLst>
            <pc:docMk/>
            <pc:sldMk cId="3867412881" sldId="2469"/>
            <ac:spMk id="12" creationId="{3AE7AE0A-9FDD-420F-941F-4F0DB722FF65}"/>
          </ac:spMkLst>
        </pc:spChg>
        <pc:spChg chg="add mod">
          <ac:chgData name="Guilherme Pohlmann" userId="9f442f88944815e5" providerId="Windows Live" clId="Web-{1A1318A8-949A-4FF3-8005-CB7C6B597B3F}" dt="2019-04-16T15:47:56.471" v="1693" actId="1076"/>
          <ac:spMkLst>
            <pc:docMk/>
            <pc:sldMk cId="3867412881" sldId="2469"/>
            <ac:spMk id="13" creationId="{E53F2F10-B958-40DF-8856-33CEDC623B81}"/>
          </ac:spMkLst>
        </pc:spChg>
        <pc:spChg chg="add mod">
          <ac:chgData name="Guilherme Pohlmann" userId="9f442f88944815e5" providerId="Windows Live" clId="Web-{1A1318A8-949A-4FF3-8005-CB7C6B597B3F}" dt="2019-04-16T15:47:56.471" v="1694" actId="1076"/>
          <ac:spMkLst>
            <pc:docMk/>
            <pc:sldMk cId="3867412881" sldId="2469"/>
            <ac:spMk id="14" creationId="{C14F702A-6B34-4C01-BBF8-9D69F1A30F87}"/>
          </ac:spMkLst>
        </pc:spChg>
        <pc:spChg chg="del mod">
          <ac:chgData name="Guilherme Pohlmann" userId="9f442f88944815e5" providerId="Windows Live" clId="Web-{1A1318A8-949A-4FF3-8005-CB7C6B597B3F}" dt="2019-04-16T03:52:07.406" v="1118"/>
          <ac:spMkLst>
            <pc:docMk/>
            <pc:sldMk cId="3867412881" sldId="2469"/>
            <ac:spMk id="14" creationId="{DFBE690C-CBA6-40BF-81C9-D8A5F8913B19}"/>
          </ac:spMkLst>
        </pc:spChg>
        <pc:spChg chg="add mod">
          <ac:chgData name="Guilherme Pohlmann" userId="9f442f88944815e5" providerId="Windows Live" clId="Web-{1A1318A8-949A-4FF3-8005-CB7C6B597B3F}" dt="2019-04-16T15:47:56.487" v="1695" actId="1076"/>
          <ac:spMkLst>
            <pc:docMk/>
            <pc:sldMk cId="3867412881" sldId="2469"/>
            <ac:spMk id="15" creationId="{EB74FD06-7552-4EC2-8F27-930ADE634551}"/>
          </ac:spMkLst>
        </pc:spChg>
        <pc:spChg chg="add del mod">
          <ac:chgData name="Guilherme Pohlmann" userId="9f442f88944815e5" providerId="Windows Live" clId="Web-{1A1318A8-949A-4FF3-8005-CB7C6B597B3F}" dt="2019-04-16T15:46:57.986" v="1665"/>
          <ac:spMkLst>
            <pc:docMk/>
            <pc:sldMk cId="3867412881" sldId="2469"/>
            <ac:spMk id="17" creationId="{142DA148-E696-4BB5-AA78-093DDF1ECA3C}"/>
          </ac:spMkLst>
        </pc:spChg>
        <pc:spChg chg="add mod">
          <ac:chgData name="Guilherme Pohlmann" userId="9f442f88944815e5" providerId="Windows Live" clId="Web-{1A1318A8-949A-4FF3-8005-CB7C6B597B3F}" dt="2019-04-16T15:50:06.270" v="1706" actId="1076"/>
          <ac:spMkLst>
            <pc:docMk/>
            <pc:sldMk cId="3867412881" sldId="2469"/>
            <ac:spMk id="19" creationId="{5D876AC2-A594-45CC-A958-CE0D252BC371}"/>
          </ac:spMkLst>
        </pc:spChg>
        <pc:spChg chg="add mod">
          <ac:chgData name="Guilherme Pohlmann" userId="9f442f88944815e5" providerId="Windows Live" clId="Web-{1A1318A8-949A-4FF3-8005-CB7C6B597B3F}" dt="2019-04-16T15:48:11.346" v="1698" actId="20577"/>
          <ac:spMkLst>
            <pc:docMk/>
            <pc:sldMk cId="3867412881" sldId="2469"/>
            <ac:spMk id="20" creationId="{7C01B1AB-1B3E-4E50-8E5D-068D80F9BBD3}"/>
          </ac:spMkLst>
        </pc:spChg>
        <pc:picChg chg="del">
          <ac:chgData name="Guilherme Pohlmann" userId="9f442f88944815e5" providerId="Windows Live" clId="Web-{1A1318A8-949A-4FF3-8005-CB7C6B597B3F}" dt="2019-04-16T03:52:02.625" v="1114"/>
          <ac:picMkLst>
            <pc:docMk/>
            <pc:sldMk cId="3867412881" sldId="2469"/>
            <ac:picMk id="12" creationId="{C9E90F4E-3560-48F4-8A48-895F5BA4C130}"/>
          </ac:picMkLst>
        </pc:picChg>
        <pc:picChg chg="add del mod">
          <ac:chgData name="Guilherme Pohlmann" userId="9f442f88944815e5" providerId="Windows Live" clId="Web-{1A1318A8-949A-4FF3-8005-CB7C6B597B3F}" dt="2019-04-16T13:51:53.884" v="1325"/>
          <ac:picMkLst>
            <pc:docMk/>
            <pc:sldMk cId="3867412881" sldId="2469"/>
            <ac:picMk id="16" creationId="{F6968FE3-0B6B-4C2F-93D7-B17318D8D04C}"/>
          </ac:picMkLst>
        </pc:picChg>
        <pc:picChg chg="add mod ord">
          <ac:chgData name="Guilherme Pohlmann" userId="9f442f88944815e5" providerId="Windows Live" clId="Web-{1A1318A8-949A-4FF3-8005-CB7C6B597B3F}" dt="2019-04-16T15:48:34.034" v="1705" actId="14100"/>
          <ac:picMkLst>
            <pc:docMk/>
            <pc:sldMk cId="3867412881" sldId="2469"/>
            <ac:picMk id="18" creationId="{6A1ACEAC-5E1F-4698-96AF-64C709526FBC}"/>
          </ac:picMkLst>
        </pc:picChg>
        <pc:cxnChg chg="mod">
          <ac:chgData name="Guilherme Pohlmann" userId="9f442f88944815e5" providerId="Windows Live" clId="Web-{1A1318A8-949A-4FF3-8005-CB7C6B597B3F}" dt="2019-04-16T13:54:01.135" v="1341" actId="1076"/>
          <ac:cxnSpMkLst>
            <pc:docMk/>
            <pc:sldMk cId="3867412881" sldId="2469"/>
            <ac:cxnSpMk id="5" creationId="{82F3789F-943B-425D-A05F-D6CD0C38B57F}"/>
          </ac:cxnSpMkLst>
        </pc:cxnChg>
      </pc:sldChg>
      <pc:sldChg chg="add del">
        <pc:chgData name="Guilherme Pohlmann" userId="9f442f88944815e5" providerId="Windows Live" clId="Web-{1A1318A8-949A-4FF3-8005-CB7C6B597B3F}" dt="2019-04-16T16:00:02.170" v="2233"/>
        <pc:sldMkLst>
          <pc:docMk/>
          <pc:sldMk cId="2763915378" sldId="2470"/>
        </pc:sldMkLst>
      </pc:sldChg>
      <pc:sldChg chg="addSp delSp modSp add replId delAnim modNotes">
        <pc:chgData name="Guilherme Pohlmann" userId="9f442f88944815e5" providerId="Windows Live" clId="Web-{1A1318A8-949A-4FF3-8005-CB7C6B597B3F}" dt="2019-04-16T16:13:36.839" v="2264"/>
        <pc:sldMkLst>
          <pc:docMk/>
          <pc:sldMk cId="3937706617" sldId="2470"/>
        </pc:sldMkLst>
        <pc:spChg chg="del">
          <ac:chgData name="Guilherme Pohlmann" userId="9f442f88944815e5" providerId="Windows Live" clId="Web-{1A1318A8-949A-4FF3-8005-CB7C6B597B3F}" dt="2019-04-16T16:07:40.693" v="2252"/>
          <ac:spMkLst>
            <pc:docMk/>
            <pc:sldMk cId="3937706617" sldId="2470"/>
            <ac:spMk id="2" creationId="{BCC21318-C663-43AB-A33D-DA9985670306}"/>
          </ac:spMkLst>
        </pc:spChg>
        <pc:spChg chg="del">
          <ac:chgData name="Guilherme Pohlmann" userId="9f442f88944815e5" providerId="Windows Live" clId="Web-{1A1318A8-949A-4FF3-8005-CB7C6B597B3F}" dt="2019-04-16T16:07:40.693" v="2251"/>
          <ac:spMkLst>
            <pc:docMk/>
            <pc:sldMk cId="3937706617" sldId="2470"/>
            <ac:spMk id="7" creationId="{3E01E1BC-A22C-4063-BC6C-987E1B29732C}"/>
          </ac:spMkLst>
        </pc:spChg>
        <pc:spChg chg="del">
          <ac:chgData name="Guilherme Pohlmann" userId="9f442f88944815e5" providerId="Windows Live" clId="Web-{1A1318A8-949A-4FF3-8005-CB7C6B597B3F}" dt="2019-04-16T16:07:40.693" v="2250"/>
          <ac:spMkLst>
            <pc:docMk/>
            <pc:sldMk cId="3937706617" sldId="2470"/>
            <ac:spMk id="8" creationId="{C91E84B5-4750-41B7-B236-E2E285DAFFC3}"/>
          </ac:spMkLst>
        </pc:spChg>
        <pc:spChg chg="del">
          <ac:chgData name="Guilherme Pohlmann" userId="9f442f88944815e5" providerId="Windows Live" clId="Web-{1A1318A8-949A-4FF3-8005-CB7C6B597B3F}" dt="2019-04-16T16:07:40.693" v="2249"/>
          <ac:spMkLst>
            <pc:docMk/>
            <pc:sldMk cId="3937706617" sldId="2470"/>
            <ac:spMk id="9" creationId="{16F14AD6-8BB3-495F-AB69-90A5FD1B23B6}"/>
          </ac:spMkLst>
        </pc:spChg>
        <pc:spChg chg="del">
          <ac:chgData name="Guilherme Pohlmann" userId="9f442f88944815e5" providerId="Windows Live" clId="Web-{1A1318A8-949A-4FF3-8005-CB7C6B597B3F}" dt="2019-04-16T16:07:40.693" v="2248"/>
          <ac:spMkLst>
            <pc:docMk/>
            <pc:sldMk cId="3937706617" sldId="2470"/>
            <ac:spMk id="10" creationId="{A439650E-782A-4630-9844-D52C93532135}"/>
          </ac:spMkLst>
        </pc:spChg>
        <pc:spChg chg="del">
          <ac:chgData name="Guilherme Pohlmann" userId="9f442f88944815e5" providerId="Windows Live" clId="Web-{1A1318A8-949A-4FF3-8005-CB7C6B597B3F}" dt="2019-04-16T16:07:40.693" v="2247"/>
          <ac:spMkLst>
            <pc:docMk/>
            <pc:sldMk cId="3937706617" sldId="2470"/>
            <ac:spMk id="11" creationId="{4A6A263E-C52A-40E0-B06F-C12E17AC9169}"/>
          </ac:spMkLst>
        </pc:spChg>
        <pc:spChg chg="del">
          <ac:chgData name="Guilherme Pohlmann" userId="9f442f88944815e5" providerId="Windows Live" clId="Web-{1A1318A8-949A-4FF3-8005-CB7C6B597B3F}" dt="2019-04-16T16:07:40.693" v="2246"/>
          <ac:spMkLst>
            <pc:docMk/>
            <pc:sldMk cId="3937706617" sldId="2470"/>
            <ac:spMk id="12" creationId="{3AE7AE0A-9FDD-420F-941F-4F0DB722FF65}"/>
          </ac:spMkLst>
        </pc:spChg>
        <pc:spChg chg="del">
          <ac:chgData name="Guilherme Pohlmann" userId="9f442f88944815e5" providerId="Windows Live" clId="Web-{1A1318A8-949A-4FF3-8005-CB7C6B597B3F}" dt="2019-04-16T16:07:40.677" v="2245"/>
          <ac:spMkLst>
            <pc:docMk/>
            <pc:sldMk cId="3937706617" sldId="2470"/>
            <ac:spMk id="13" creationId="{E53F2F10-B958-40DF-8856-33CEDC623B81}"/>
          </ac:spMkLst>
        </pc:spChg>
        <pc:spChg chg="del">
          <ac:chgData name="Guilherme Pohlmann" userId="9f442f88944815e5" providerId="Windows Live" clId="Web-{1A1318A8-949A-4FF3-8005-CB7C6B597B3F}" dt="2019-04-16T16:07:40.677" v="2244"/>
          <ac:spMkLst>
            <pc:docMk/>
            <pc:sldMk cId="3937706617" sldId="2470"/>
            <ac:spMk id="14" creationId="{C14F702A-6B34-4C01-BBF8-9D69F1A30F87}"/>
          </ac:spMkLst>
        </pc:spChg>
        <pc:spChg chg="del">
          <ac:chgData name="Guilherme Pohlmann" userId="9f442f88944815e5" providerId="Windows Live" clId="Web-{1A1318A8-949A-4FF3-8005-CB7C6B597B3F}" dt="2019-04-16T16:07:40.677" v="2243"/>
          <ac:spMkLst>
            <pc:docMk/>
            <pc:sldMk cId="3937706617" sldId="2470"/>
            <ac:spMk id="15" creationId="{EB74FD06-7552-4EC2-8F27-930ADE634551}"/>
          </ac:spMkLst>
        </pc:spChg>
        <pc:spChg chg="del">
          <ac:chgData name="Guilherme Pohlmann" userId="9f442f88944815e5" providerId="Windows Live" clId="Web-{1A1318A8-949A-4FF3-8005-CB7C6B597B3F}" dt="2019-04-16T16:07:46.490" v="2254"/>
          <ac:spMkLst>
            <pc:docMk/>
            <pc:sldMk cId="3937706617" sldId="2470"/>
            <ac:spMk id="19" creationId="{5D876AC2-A594-45CC-A958-CE0D252BC371}"/>
          </ac:spMkLst>
        </pc:spChg>
        <pc:spChg chg="del mod">
          <ac:chgData name="Guilherme Pohlmann" userId="9f442f88944815e5" providerId="Windows Live" clId="Web-{1A1318A8-949A-4FF3-8005-CB7C6B597B3F}" dt="2019-04-16T16:07:49.068" v="2255"/>
          <ac:spMkLst>
            <pc:docMk/>
            <pc:sldMk cId="3937706617" sldId="2470"/>
            <ac:spMk id="20" creationId="{7C01B1AB-1B3E-4E50-8E5D-068D80F9BBD3}"/>
          </ac:spMkLst>
        </pc:spChg>
        <pc:picChg chg="add mod">
          <ac:chgData name="Guilherme Pohlmann" userId="9f442f88944815e5" providerId="Windows Live" clId="Web-{1A1318A8-949A-4FF3-8005-CB7C6B597B3F}" dt="2019-04-16T16:08:16.818" v="2261" actId="1076"/>
          <ac:picMkLst>
            <pc:docMk/>
            <pc:sldMk cId="3937706617" sldId="2470"/>
            <ac:picMk id="16" creationId="{10187DC8-75AF-4B8B-A5AA-AAC712D657D8}"/>
          </ac:picMkLst>
        </pc:picChg>
        <pc:picChg chg="del">
          <ac:chgData name="Guilherme Pohlmann" userId="9f442f88944815e5" providerId="Windows Live" clId="Web-{1A1318A8-949A-4FF3-8005-CB7C6B597B3F}" dt="2019-04-16T16:07:34.911" v="2242"/>
          <ac:picMkLst>
            <pc:docMk/>
            <pc:sldMk cId="3937706617" sldId="2470"/>
            <ac:picMk id="18" creationId="{6A1ACEAC-5E1F-4698-96AF-64C709526FBC}"/>
          </ac:picMkLst>
        </pc:picChg>
      </pc:sldChg>
    </pc:docChg>
  </pc:docChgLst>
  <pc:docChgLst>
    <pc:chgData name="Usuário Convidado" providerId="Windows Live" clId="Web-{710237A2-7AD0-43A4-91DE-191F281CD9B3}"/>
    <pc:docChg chg="addSld delSld modSld">
      <pc:chgData name="Usuário Convidado" userId="" providerId="Windows Live" clId="Web-{710237A2-7AD0-43A4-91DE-191F281CD9B3}" dt="2019-04-17T20:55:32.366" v="1186"/>
      <pc:docMkLst>
        <pc:docMk/>
      </pc:docMkLst>
      <pc:sldChg chg="addSp delSp modSp">
        <pc:chgData name="Usuário Convidado" userId="" providerId="Windows Live" clId="Web-{710237A2-7AD0-43A4-91DE-191F281CD9B3}" dt="2019-04-17T20:31:00.264" v="791" actId="1076"/>
        <pc:sldMkLst>
          <pc:docMk/>
          <pc:sldMk cId="1598888820" sldId="1018"/>
        </pc:sldMkLst>
        <pc:spChg chg="mod">
          <ac:chgData name="Usuário Convidado" userId="" providerId="Windows Live" clId="Web-{710237A2-7AD0-43A4-91DE-191F281CD9B3}" dt="2019-04-17T17:44:25.334" v="778" actId="1076"/>
          <ac:spMkLst>
            <pc:docMk/>
            <pc:sldMk cId="1598888820" sldId="1018"/>
            <ac:spMk id="2" creationId="{00000000-0000-0000-0000-000000000000}"/>
          </ac:spMkLst>
        </pc:spChg>
        <pc:spChg chg="del">
          <ac:chgData name="Usuário Convidado" userId="" providerId="Windows Live" clId="Web-{710237A2-7AD0-43A4-91DE-191F281CD9B3}" dt="2019-04-17T17:40:36.699" v="689"/>
          <ac:spMkLst>
            <pc:docMk/>
            <pc:sldMk cId="1598888820" sldId="1018"/>
            <ac:spMk id="5" creationId="{EBE6AF69-2FF9-4E54-9F21-8BD722DDE930}"/>
          </ac:spMkLst>
        </pc:spChg>
        <pc:spChg chg="add del mod">
          <ac:chgData name="Usuário Convidado" userId="" providerId="Windows Live" clId="Web-{710237A2-7AD0-43A4-91DE-191F281CD9B3}" dt="2019-04-17T17:40:48.199" v="693"/>
          <ac:spMkLst>
            <pc:docMk/>
            <pc:sldMk cId="1598888820" sldId="1018"/>
            <ac:spMk id="7" creationId="{87EEDFA1-90AB-4E57-B26E-26B3EC12B895}"/>
          </ac:spMkLst>
        </pc:spChg>
        <pc:spChg chg="add mod">
          <ac:chgData name="Usuário Convidado" userId="" providerId="Windows Live" clId="Web-{710237A2-7AD0-43A4-91DE-191F281CD9B3}" dt="2019-04-17T20:31:00.248" v="788" actId="1076"/>
          <ac:spMkLst>
            <pc:docMk/>
            <pc:sldMk cId="1598888820" sldId="1018"/>
            <ac:spMk id="12" creationId="{9EFBF3F2-09F5-4AEA-AE88-39131AE14C04}"/>
          </ac:spMkLst>
        </pc:spChg>
        <pc:spChg chg="add mod">
          <ac:chgData name="Usuário Convidado" userId="" providerId="Windows Live" clId="Web-{710237A2-7AD0-43A4-91DE-191F281CD9B3}" dt="2019-04-17T20:31:00.264" v="790" actId="1076"/>
          <ac:spMkLst>
            <pc:docMk/>
            <pc:sldMk cId="1598888820" sldId="1018"/>
            <ac:spMk id="13" creationId="{8AC9AEE8-89ED-4D74-B56D-D35B8018899F}"/>
          </ac:spMkLst>
        </pc:spChg>
        <pc:picChg chg="add del mod">
          <ac:chgData name="Usuário Convidado" userId="" providerId="Windows Live" clId="Web-{710237A2-7AD0-43A4-91DE-191F281CD9B3}" dt="2019-04-17T17:40:33.433" v="688"/>
          <ac:picMkLst>
            <pc:docMk/>
            <pc:sldMk cId="1598888820" sldId="1018"/>
            <ac:picMk id="3" creationId="{9CCF6C7A-4ACA-4AFE-A15C-C3AA87E1D343}"/>
          </ac:picMkLst>
        </pc:picChg>
        <pc:picChg chg="add mod">
          <ac:chgData name="Usuário Convidado" userId="" providerId="Windows Live" clId="Web-{710237A2-7AD0-43A4-91DE-191F281CD9B3}" dt="2019-04-17T20:31:00.248" v="789" actId="1076"/>
          <ac:picMkLst>
            <pc:docMk/>
            <pc:sldMk cId="1598888820" sldId="1018"/>
            <ac:picMk id="8" creationId="{CD989B86-1FF7-4BA3-A4B8-133B5C4DA382}"/>
          </ac:picMkLst>
        </pc:picChg>
        <pc:picChg chg="add mod">
          <ac:chgData name="Usuário Convidado" userId="" providerId="Windows Live" clId="Web-{710237A2-7AD0-43A4-91DE-191F281CD9B3}" dt="2019-04-17T20:31:00.264" v="791" actId="1076"/>
          <ac:picMkLst>
            <pc:docMk/>
            <pc:sldMk cId="1598888820" sldId="1018"/>
            <ac:picMk id="10" creationId="{FBFEA7EE-7A36-41E2-8B5F-7BF30B0D427A}"/>
          </ac:picMkLst>
        </pc:picChg>
      </pc:sldChg>
      <pc:sldChg chg="modSp">
        <pc:chgData name="Usuário Convidado" userId="" providerId="Windows Live" clId="Web-{710237A2-7AD0-43A4-91DE-191F281CD9B3}" dt="2019-04-17T17:35:47.749" v="666" actId="20577"/>
        <pc:sldMkLst>
          <pc:docMk/>
          <pc:sldMk cId="1443112741" sldId="2466"/>
        </pc:sldMkLst>
        <pc:spChg chg="mod">
          <ac:chgData name="Usuário Convidado" userId="" providerId="Windows Live" clId="Web-{710237A2-7AD0-43A4-91DE-191F281CD9B3}" dt="2019-04-17T17:35:47.749" v="666" actId="20577"/>
          <ac:spMkLst>
            <pc:docMk/>
            <pc:sldMk cId="1443112741" sldId="2466"/>
            <ac:spMk id="8" creationId="{EE656E6D-1511-4790-ADD4-C96A2274308A}"/>
          </ac:spMkLst>
        </pc:spChg>
        <pc:spChg chg="mod">
          <ac:chgData name="Usuário Convidado" userId="" providerId="Windows Live" clId="Web-{710237A2-7AD0-43A4-91DE-191F281CD9B3}" dt="2019-04-17T17:35:44.077" v="663" actId="20577"/>
          <ac:spMkLst>
            <pc:docMk/>
            <pc:sldMk cId="1443112741" sldId="2466"/>
            <ac:spMk id="14" creationId="{DFBE690C-CBA6-40BF-81C9-D8A5F8913B19}"/>
          </ac:spMkLst>
        </pc:spChg>
      </pc:sldChg>
      <pc:sldChg chg="addSp delSp modSp del">
        <pc:chgData name="Usuário Convidado" userId="" providerId="Windows Live" clId="Web-{710237A2-7AD0-43A4-91DE-191F281CD9B3}" dt="2019-04-17T20:55:32.366" v="1186"/>
        <pc:sldMkLst>
          <pc:docMk/>
          <pc:sldMk cId="1525098557" sldId="2468"/>
        </pc:sldMkLst>
        <pc:picChg chg="del mod">
          <ac:chgData name="Usuário Convidado" userId="" providerId="Windows Live" clId="Web-{710237A2-7AD0-43A4-91DE-191F281CD9B3}" dt="2019-04-17T16:44:51.745" v="574"/>
          <ac:picMkLst>
            <pc:docMk/>
            <pc:sldMk cId="1525098557" sldId="2468"/>
            <ac:picMk id="2" creationId="{7F7D5BD8-FAA5-4A68-8F0C-000C9EAD0A47}"/>
          </ac:picMkLst>
        </pc:picChg>
        <pc:picChg chg="add mod">
          <ac:chgData name="Usuário Convidado" userId="" providerId="Windows Live" clId="Web-{710237A2-7AD0-43A4-91DE-191F281CD9B3}" dt="2019-04-17T16:45:00.886" v="579" actId="1076"/>
          <ac:picMkLst>
            <pc:docMk/>
            <pc:sldMk cId="1525098557" sldId="2468"/>
            <ac:picMk id="3" creationId="{9493F15D-1FBB-4F12-8651-5CEE888ADE6A}"/>
          </ac:picMkLst>
        </pc:picChg>
      </pc:sldChg>
      <pc:sldChg chg="modNotes">
        <pc:chgData name="Usuário Convidado" userId="" providerId="Windows Live" clId="Web-{710237A2-7AD0-43A4-91DE-191F281CD9B3}" dt="2019-04-17T17:04:14.302" v="593"/>
        <pc:sldMkLst>
          <pc:docMk/>
          <pc:sldMk cId="3937706617" sldId="2470"/>
        </pc:sldMkLst>
      </pc:sldChg>
      <pc:sldChg chg="modNotes">
        <pc:chgData name="Usuário Convidado" userId="" providerId="Windows Live" clId="Web-{710237A2-7AD0-43A4-91DE-191F281CD9B3}" dt="2019-04-17T20:41:09.668" v="1185"/>
        <pc:sldMkLst>
          <pc:docMk/>
          <pc:sldMk cId="2271376046" sldId="2471"/>
        </pc:sldMkLst>
      </pc:sldChg>
      <pc:sldChg chg="modNotes">
        <pc:chgData name="Usuário Convidado" userId="" providerId="Windows Live" clId="Web-{710237A2-7AD0-43A4-91DE-191F281CD9B3}" dt="2019-04-17T16:40:00.481" v="571"/>
        <pc:sldMkLst>
          <pc:docMk/>
          <pc:sldMk cId="256936065" sldId="2473"/>
        </pc:sldMkLst>
      </pc:sldChg>
      <pc:sldChg chg="modSp">
        <pc:chgData name="Usuário Convidado" userId="" providerId="Windows Live" clId="Web-{710237A2-7AD0-43A4-91DE-191F281CD9B3}" dt="2019-04-17T17:37:32.988" v="684" actId="20577"/>
        <pc:sldMkLst>
          <pc:docMk/>
          <pc:sldMk cId="2484866521" sldId="2475"/>
        </pc:sldMkLst>
        <pc:spChg chg="mod">
          <ac:chgData name="Usuário Convidado" userId="" providerId="Windows Live" clId="Web-{710237A2-7AD0-43A4-91DE-191F281CD9B3}" dt="2019-04-17T17:36:55.017" v="679" actId="20577"/>
          <ac:spMkLst>
            <pc:docMk/>
            <pc:sldMk cId="2484866521" sldId="2475"/>
            <ac:spMk id="6" creationId="{EA1063E6-2378-4E70-9EA2-0FE28CA46C25}"/>
          </ac:spMkLst>
        </pc:spChg>
        <pc:spChg chg="mod">
          <ac:chgData name="Usuário Convidado" userId="" providerId="Windows Live" clId="Web-{710237A2-7AD0-43A4-91DE-191F281CD9B3}" dt="2019-04-17T17:37:32.988" v="684" actId="20577"/>
          <ac:spMkLst>
            <pc:docMk/>
            <pc:sldMk cId="2484866521" sldId="2475"/>
            <ac:spMk id="14" creationId="{DFBE690C-CBA6-40BF-81C9-D8A5F8913B19}"/>
          </ac:spMkLst>
        </pc:spChg>
      </pc:sldChg>
      <pc:sldChg chg="del">
        <pc:chgData name="Usuário Convidado" userId="" providerId="Windows Live" clId="Web-{710237A2-7AD0-43A4-91DE-191F281CD9B3}" dt="2019-04-17T17:36:30.204" v="668"/>
        <pc:sldMkLst>
          <pc:docMk/>
          <pc:sldMk cId="538692089" sldId="2476"/>
        </pc:sldMkLst>
      </pc:sldChg>
      <pc:sldChg chg="modSp">
        <pc:chgData name="Usuário Convidado" userId="" providerId="Windows Live" clId="Web-{710237A2-7AD0-43A4-91DE-191F281CD9B3}" dt="2019-04-17T17:36:42.907" v="669" actId="20577"/>
        <pc:sldMkLst>
          <pc:docMk/>
          <pc:sldMk cId="3279491211" sldId="2478"/>
        </pc:sldMkLst>
        <pc:spChg chg="mod">
          <ac:chgData name="Usuário Convidado" userId="" providerId="Windows Live" clId="Web-{710237A2-7AD0-43A4-91DE-191F281CD9B3}" dt="2019-04-17T17:36:42.907" v="669" actId="20577"/>
          <ac:spMkLst>
            <pc:docMk/>
            <pc:sldMk cId="3279491211" sldId="2478"/>
            <ac:spMk id="10" creationId="{E8B73866-B8A3-4537-96BD-37B7F4F2A4E3}"/>
          </ac:spMkLst>
        </pc:spChg>
      </pc:sldChg>
      <pc:sldChg chg="new del">
        <pc:chgData name="Usuário Convidado" userId="" providerId="Windows Live" clId="Web-{710237A2-7AD0-43A4-91DE-191F281CD9B3}" dt="2019-04-17T16:34:14.635" v="318"/>
        <pc:sldMkLst>
          <pc:docMk/>
          <pc:sldMk cId="483912020" sldId="2481"/>
        </pc:sldMkLst>
      </pc:sldChg>
    </pc:docChg>
  </pc:docChgLst>
  <pc:docChgLst>
    <pc:chgData name="Fabrício Rissetto" userId="70555a2bfbb64390" providerId="Windows Live" clId="Web-{B5B5C300-1241-4732-8E89-5ADB02F0A2C3}"/>
    <pc:docChg chg="modSld">
      <pc:chgData name="Fabrício Rissetto" userId="70555a2bfbb64390" providerId="Windows Live" clId="Web-{B5B5C300-1241-4732-8E89-5ADB02F0A2C3}" dt="2019-04-27T14:38:17.138" v="90" actId="20577"/>
      <pc:docMkLst>
        <pc:docMk/>
      </pc:docMkLst>
      <pc:sldChg chg="addSp delSp modSp">
        <pc:chgData name="Fabrício Rissetto" userId="70555a2bfbb64390" providerId="Windows Live" clId="Web-{B5B5C300-1241-4732-8E89-5ADB02F0A2C3}" dt="2019-04-27T14:38:17.138" v="90" actId="20577"/>
        <pc:sldMkLst>
          <pc:docMk/>
          <pc:sldMk cId="3867412881" sldId="2469"/>
        </pc:sldMkLst>
        <pc:spChg chg="mod">
          <ac:chgData name="Fabrício Rissetto" userId="70555a2bfbb64390" providerId="Windows Live" clId="Web-{B5B5C300-1241-4732-8E89-5ADB02F0A2C3}" dt="2019-04-27T14:35:30.075" v="46" actId="1076"/>
          <ac:spMkLst>
            <pc:docMk/>
            <pc:sldMk cId="3867412881" sldId="2469"/>
            <ac:spMk id="2" creationId="{BCC21318-C663-43AB-A33D-DA9985670306}"/>
          </ac:spMkLst>
        </pc:spChg>
        <pc:spChg chg="mod">
          <ac:chgData name="Fabrício Rissetto" userId="70555a2bfbb64390" providerId="Windows Live" clId="Web-{B5B5C300-1241-4732-8E89-5ADB02F0A2C3}" dt="2019-04-27T14:38:17.138" v="90" actId="20577"/>
          <ac:spMkLst>
            <pc:docMk/>
            <pc:sldMk cId="3867412881" sldId="2469"/>
            <ac:spMk id="6" creationId="{EA1063E6-2378-4E70-9EA2-0FE28CA46C25}"/>
          </ac:spMkLst>
        </pc:spChg>
        <pc:picChg chg="add del mod">
          <ac:chgData name="Fabrício Rissetto" userId="70555a2bfbb64390" providerId="Windows Live" clId="Web-{B5B5C300-1241-4732-8E89-5ADB02F0A2C3}" dt="2019-04-27T14:33:15.497" v="4"/>
          <ac:picMkLst>
            <pc:docMk/>
            <pc:sldMk cId="3867412881" sldId="2469"/>
            <ac:picMk id="11" creationId="{FAABB535-62A1-458A-8AA8-CAF7185F74CD}"/>
          </ac:picMkLst>
        </pc:picChg>
        <pc:picChg chg="add del mod">
          <ac:chgData name="Fabrício Rissetto" userId="70555a2bfbb64390" providerId="Windows Live" clId="Web-{B5B5C300-1241-4732-8E89-5ADB02F0A2C3}" dt="2019-04-27T14:33:23.356" v="8"/>
          <ac:picMkLst>
            <pc:docMk/>
            <pc:sldMk cId="3867412881" sldId="2469"/>
            <ac:picMk id="15" creationId="{5C441CFA-B7A2-4E04-BEF3-08C8E8A58AFD}"/>
          </ac:picMkLst>
        </pc:picChg>
        <pc:picChg chg="add mod">
          <ac:chgData name="Fabrício Rissetto" userId="70555a2bfbb64390" providerId="Windows Live" clId="Web-{B5B5C300-1241-4732-8E89-5ADB02F0A2C3}" dt="2019-04-27T14:33:39.387" v="11" actId="1076"/>
          <ac:picMkLst>
            <pc:docMk/>
            <pc:sldMk cId="3867412881" sldId="2469"/>
            <ac:picMk id="17" creationId="{BB910113-F7D5-4B67-BE0A-7B7ADCFE4633}"/>
          </ac:picMkLst>
        </pc:picChg>
        <pc:picChg chg="del">
          <ac:chgData name="Fabrício Rissetto" userId="70555a2bfbb64390" providerId="Windows Live" clId="Web-{B5B5C300-1241-4732-8E89-5ADB02F0A2C3}" dt="2019-04-27T14:32:50.840" v="0"/>
          <ac:picMkLst>
            <pc:docMk/>
            <pc:sldMk cId="3867412881" sldId="2469"/>
            <ac:picMk id="18" creationId="{6A1ACEAC-5E1F-4698-96AF-64C709526FBC}"/>
          </ac:picMkLst>
        </pc:picChg>
      </pc:sldChg>
      <pc:sldChg chg="addSp delSp modSp">
        <pc:chgData name="Fabrício Rissetto" userId="70555a2bfbb64390" providerId="Windows Live" clId="Web-{B5B5C300-1241-4732-8E89-5ADB02F0A2C3}" dt="2019-04-27T14:37:59.528" v="85" actId="1076"/>
        <pc:sldMkLst>
          <pc:docMk/>
          <pc:sldMk cId="3781157484" sldId="2472"/>
        </pc:sldMkLst>
        <pc:spChg chg="mod">
          <ac:chgData name="Fabrício Rissetto" userId="70555a2bfbb64390" providerId="Windows Live" clId="Web-{B5B5C300-1241-4732-8E89-5ADB02F0A2C3}" dt="2019-04-27T14:37:59.528" v="85" actId="1076"/>
          <ac:spMkLst>
            <pc:docMk/>
            <pc:sldMk cId="3781157484" sldId="2472"/>
            <ac:spMk id="2" creationId="{B79396F1-DD98-4F1A-9E26-A8AF9F241E23}"/>
          </ac:spMkLst>
        </pc:spChg>
        <pc:spChg chg="mod">
          <ac:chgData name="Fabrício Rissetto" userId="70555a2bfbb64390" providerId="Windows Live" clId="Web-{B5B5C300-1241-4732-8E89-5ADB02F0A2C3}" dt="2019-04-27T14:34:31.544" v="22" actId="20577"/>
          <ac:spMkLst>
            <pc:docMk/>
            <pc:sldMk cId="3781157484" sldId="2472"/>
            <ac:spMk id="6" creationId="{EA1063E6-2378-4E70-9EA2-0FE28CA46C25}"/>
          </ac:spMkLst>
        </pc:spChg>
        <pc:spChg chg="mod">
          <ac:chgData name="Fabrício Rissetto" userId="70555a2bfbb64390" providerId="Windows Live" clId="Web-{B5B5C300-1241-4732-8E89-5ADB02F0A2C3}" dt="2019-04-27T14:36:59.544" v="82" actId="20577"/>
          <ac:spMkLst>
            <pc:docMk/>
            <pc:sldMk cId="3781157484" sldId="2472"/>
            <ac:spMk id="13" creationId="{E53F2F10-B958-40DF-8856-33CEDC623B81}"/>
          </ac:spMkLst>
        </pc:spChg>
        <pc:spChg chg="mod">
          <ac:chgData name="Fabrício Rissetto" userId="70555a2bfbb64390" providerId="Windows Live" clId="Web-{B5B5C300-1241-4732-8E89-5ADB02F0A2C3}" dt="2019-04-27T14:35:51.903" v="53" actId="20577"/>
          <ac:spMkLst>
            <pc:docMk/>
            <pc:sldMk cId="3781157484" sldId="2472"/>
            <ac:spMk id="14" creationId="{C14F702A-6B34-4C01-BBF8-9D69F1A30F87}"/>
          </ac:spMkLst>
        </pc:spChg>
        <pc:spChg chg="add mod">
          <ac:chgData name="Fabrício Rissetto" userId="70555a2bfbb64390" providerId="Windows Live" clId="Web-{B5B5C300-1241-4732-8E89-5ADB02F0A2C3}" dt="2019-04-27T14:36:42.138" v="77" actId="1076"/>
          <ac:spMkLst>
            <pc:docMk/>
            <pc:sldMk cId="3781157484" sldId="2472"/>
            <ac:spMk id="16" creationId="{D594A262-5808-4559-9E36-9F93A66055AB}"/>
          </ac:spMkLst>
        </pc:spChg>
        <pc:picChg chg="add mod">
          <ac:chgData name="Fabrício Rissetto" userId="70555a2bfbb64390" providerId="Windows Live" clId="Web-{B5B5C300-1241-4732-8E89-5ADB02F0A2C3}" dt="2019-04-27T14:34:21.684" v="15" actId="1076"/>
          <ac:picMkLst>
            <pc:docMk/>
            <pc:sldMk cId="3781157484" sldId="2472"/>
            <ac:picMk id="7" creationId="{2BD269BA-2AB3-4785-8E46-EEBA45C8D13A}"/>
          </ac:picMkLst>
        </pc:picChg>
        <pc:picChg chg="del">
          <ac:chgData name="Fabrício Rissetto" userId="70555a2bfbb64390" providerId="Windows Live" clId="Web-{B5B5C300-1241-4732-8E89-5ADB02F0A2C3}" dt="2019-04-27T14:33:42.622" v="12"/>
          <ac:picMkLst>
            <pc:docMk/>
            <pc:sldMk cId="3781157484" sldId="2472"/>
            <ac:picMk id="8" creationId="{C0064EC3-F47D-46BF-926D-C8BABFCC84D9}"/>
          </ac:picMkLst>
        </pc:picChg>
      </pc:sldChg>
    </pc:docChg>
  </pc:docChgLst>
  <pc:docChgLst>
    <pc:chgData name="Guilherme Pohlmann" userId="9f442f88944815e5" providerId="Windows Live" clId="Web-{72E087FD-D22C-462B-A89D-E11B37879257}"/>
    <pc:docChg chg="addSld modSld">
      <pc:chgData name="Guilherme Pohlmann" userId="9f442f88944815e5" providerId="Windows Live" clId="Web-{72E087FD-D22C-462B-A89D-E11B37879257}" dt="2019-04-12T02:13:02.197" v="313" actId="20577"/>
      <pc:docMkLst>
        <pc:docMk/>
      </pc:docMkLst>
      <pc:sldChg chg="modSp">
        <pc:chgData name="Guilherme Pohlmann" userId="9f442f88944815e5" providerId="Windows Live" clId="Web-{72E087FD-D22C-462B-A89D-E11B37879257}" dt="2019-04-12T02:13:02.197" v="313" actId="20577"/>
        <pc:sldMkLst>
          <pc:docMk/>
          <pc:sldMk cId="3182262087" sldId="270"/>
        </pc:sldMkLst>
        <pc:spChg chg="mod">
          <ac:chgData name="Guilherme Pohlmann" userId="9f442f88944815e5" providerId="Windows Live" clId="Web-{72E087FD-D22C-462B-A89D-E11B37879257}" dt="2019-04-12T02:13:02.197" v="313" actId="20577"/>
          <ac:spMkLst>
            <pc:docMk/>
            <pc:sldMk cId="3182262087" sldId="270"/>
            <ac:spMk id="8" creationId="{F74BE74B-DD46-499A-99BA-B276059FE7F9}"/>
          </ac:spMkLst>
        </pc:spChg>
        <pc:spChg chg="mod">
          <ac:chgData name="Guilherme Pohlmann" userId="9f442f88944815e5" providerId="Windows Live" clId="Web-{72E087FD-D22C-462B-A89D-E11B37879257}" dt="2019-04-12T02:09:54.080" v="304" actId="20577"/>
          <ac:spMkLst>
            <pc:docMk/>
            <pc:sldMk cId="3182262087" sldId="270"/>
            <ac:spMk id="9" creationId="{CBCD1962-EBB5-45F9-A569-5D00FF29AADA}"/>
          </ac:spMkLst>
        </pc:spChg>
      </pc:sldChg>
      <pc:sldChg chg="addSp delSp modSp">
        <pc:chgData name="Guilherme Pohlmann" userId="9f442f88944815e5" providerId="Windows Live" clId="Web-{72E087FD-D22C-462B-A89D-E11B37879257}" dt="2019-04-11T00:08:45.160" v="24"/>
        <pc:sldMkLst>
          <pc:docMk/>
          <pc:sldMk cId="1598888820" sldId="1018"/>
        </pc:sldMkLst>
        <pc:spChg chg="mod">
          <ac:chgData name="Guilherme Pohlmann" userId="9f442f88944815e5" providerId="Windows Live" clId="Web-{72E087FD-D22C-462B-A89D-E11B37879257}" dt="2019-04-11T00:08:32.347" v="23" actId="20577"/>
          <ac:spMkLst>
            <pc:docMk/>
            <pc:sldMk cId="1598888820" sldId="1018"/>
            <ac:spMk id="2" creationId="{00000000-0000-0000-0000-000000000000}"/>
          </ac:spMkLst>
        </pc:spChg>
        <pc:spChg chg="del">
          <ac:chgData name="Guilherme Pohlmann" userId="9f442f88944815e5" providerId="Windows Live" clId="Web-{72E087FD-D22C-462B-A89D-E11B37879257}" dt="2019-04-11T00:08:45.160" v="24"/>
          <ac:spMkLst>
            <pc:docMk/>
            <pc:sldMk cId="1598888820" sldId="1018"/>
            <ac:spMk id="3" creationId="{00000000-0000-0000-0000-000000000000}"/>
          </ac:spMkLst>
        </pc:spChg>
        <pc:spChg chg="add mod">
          <ac:chgData name="Guilherme Pohlmann" userId="9f442f88944815e5" providerId="Windows Live" clId="Web-{72E087FD-D22C-462B-A89D-E11B37879257}" dt="2019-04-11T00:08:45.160" v="24"/>
          <ac:spMkLst>
            <pc:docMk/>
            <pc:sldMk cId="1598888820" sldId="1018"/>
            <ac:spMk id="5" creationId="{EBE6AF69-2FF9-4E54-9F21-8BD722DDE930}"/>
          </ac:spMkLst>
        </pc:spChg>
      </pc:sldChg>
      <pc:sldChg chg="modSp">
        <pc:chgData name="Guilherme Pohlmann" userId="9f442f88944815e5" providerId="Windows Live" clId="Web-{72E087FD-D22C-462B-A89D-E11B37879257}" dt="2019-04-11T00:11:41.090" v="104" actId="20577"/>
        <pc:sldMkLst>
          <pc:docMk/>
          <pc:sldMk cId="2390038327" sldId="2457"/>
        </pc:sldMkLst>
        <pc:spChg chg="mod">
          <ac:chgData name="Guilherme Pohlmann" userId="9f442f88944815e5" providerId="Windows Live" clId="Web-{72E087FD-D22C-462B-A89D-E11B37879257}" dt="2019-04-11T00:11:41.090" v="104" actId="20577"/>
          <ac:spMkLst>
            <pc:docMk/>
            <pc:sldMk cId="2390038327" sldId="2457"/>
            <ac:spMk id="9" creationId="{E18C067F-77AD-4924-99BA-E6459CDA177D}"/>
          </ac:spMkLst>
        </pc:spChg>
      </pc:sldChg>
      <pc:sldChg chg="add replId">
        <pc:chgData name="Guilherme Pohlmann" userId="9f442f88944815e5" providerId="Windows Live" clId="Web-{72E087FD-D22C-462B-A89D-E11B37879257}" dt="2019-04-12T02:11:57.507" v="307"/>
        <pc:sldMkLst>
          <pc:docMk/>
          <pc:sldMk cId="250022680" sldId="24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FAEEE-3765-4D03-83F1-E8881502C87A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44F26-2757-4DD3-B443-A2CB0A0A9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6057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66" indent="-185766" defTabSz="990752"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41807-E067-1145-BDCA-2A92912CFE4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52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Nós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dividir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apresentação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em</a:t>
            </a:r>
            <a:r>
              <a:rPr lang="en-US" dirty="0">
                <a:cs typeface="Calibri"/>
              </a:rPr>
              <a:t> 3 </a:t>
            </a:r>
            <a:r>
              <a:rPr lang="en-US" dirty="0" err="1">
                <a:cs typeface="Calibri"/>
              </a:rPr>
              <a:t>etapas</a:t>
            </a:r>
            <a:r>
              <a:rPr lang="en-US" dirty="0">
                <a:cs typeface="Calibri"/>
              </a:rPr>
              <a:t>: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Dismistificar</a:t>
            </a:r>
            <a:r>
              <a:rPr lang="en-US" dirty="0">
                <a:cs typeface="Calibri"/>
              </a:rPr>
              <a:t> FP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Pincelar</a:t>
            </a:r>
            <a:r>
              <a:rPr lang="en-US" dirty="0">
                <a:cs typeface="Calibri"/>
              </a:rPr>
              <a:t> DDD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Intersecção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imagem</a:t>
            </a:r>
            <a:r>
              <a:rPr lang="en-US" dirty="0">
                <a:cs typeface="Calibri"/>
              </a:rPr>
              <a:t>)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Pra </a:t>
            </a:r>
            <a:r>
              <a:rPr lang="en-US" dirty="0" err="1">
                <a:cs typeface="Calibri"/>
              </a:rPr>
              <a:t>isso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nós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queremos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fazer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diferente</a:t>
            </a:r>
            <a:r>
              <a:rPr lang="en-US" dirty="0">
                <a:cs typeface="Calibri"/>
              </a:rPr>
              <a:t>, e </a:t>
            </a:r>
            <a:r>
              <a:rPr lang="en-US" dirty="0" err="1">
                <a:cs typeface="Calibri"/>
              </a:rPr>
              <a:t>vamos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evitar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máximo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teorias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chatas</a:t>
            </a:r>
            <a:r>
              <a:rPr lang="en-US" dirty="0">
                <a:cs typeface="Calibri"/>
              </a:rPr>
              <a:t> e que </a:t>
            </a:r>
            <a:r>
              <a:rPr lang="en-US" dirty="0" err="1">
                <a:cs typeface="Calibri"/>
              </a:rPr>
              <a:t>só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atrapalham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quem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começando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Vamos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focar</a:t>
            </a:r>
            <a:r>
              <a:rPr lang="en-US" dirty="0">
                <a:cs typeface="Calibri"/>
              </a:rPr>
              <a:t> no </a:t>
            </a:r>
            <a:r>
              <a:rPr lang="en-US" dirty="0" err="1">
                <a:cs typeface="Calibri"/>
              </a:rPr>
              <a:t>prático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apresentar</a:t>
            </a:r>
            <a:r>
              <a:rPr lang="en-US" dirty="0">
                <a:cs typeface="Calibri"/>
              </a:rPr>
              <a:t> o </a:t>
            </a:r>
            <a:r>
              <a:rPr lang="en-US" dirty="0" err="1">
                <a:cs typeface="Calibri"/>
              </a:rPr>
              <a:t>conceito</a:t>
            </a:r>
            <a:r>
              <a:rPr lang="en-US" dirty="0">
                <a:cs typeface="Calibri"/>
              </a:rPr>
              <a:t> e </a:t>
            </a:r>
            <a:r>
              <a:rPr lang="en-US" dirty="0" err="1">
                <a:cs typeface="Calibri"/>
              </a:rPr>
              <a:t>mostrar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nosso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código</a:t>
            </a:r>
            <a:r>
              <a:rPr lang="en-US" dirty="0">
                <a:cs typeface="Calibri"/>
              </a:rPr>
              <a:t> de PRODUÇÃO </a:t>
            </a:r>
            <a:r>
              <a:rPr lang="en-US" dirty="0" err="1">
                <a:cs typeface="Calibri"/>
              </a:rPr>
              <a:t>pra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vcs</a:t>
            </a:r>
            <a:r>
              <a:rPr lang="en-US" dirty="0">
                <a:cs typeface="Calibri"/>
              </a:rPr>
              <a:t>, e </a:t>
            </a:r>
            <a:r>
              <a:rPr lang="en-US" dirty="0" err="1">
                <a:cs typeface="Calibri"/>
              </a:rPr>
              <a:t>exemplos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onde</a:t>
            </a:r>
            <a:r>
              <a:rPr lang="en-US" dirty="0">
                <a:cs typeface="Calibri"/>
              </a:rPr>
              <a:t> e </a:t>
            </a:r>
            <a:r>
              <a:rPr lang="en-US" dirty="0" err="1">
                <a:cs typeface="Calibri"/>
              </a:rPr>
              <a:t>pq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utilizamos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esses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conceitos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47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Programação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funcional</a:t>
            </a:r>
            <a:r>
              <a:rPr lang="en-US" dirty="0">
                <a:cs typeface="Calibri"/>
              </a:rPr>
              <a:t> é um </a:t>
            </a:r>
            <a:r>
              <a:rPr lang="en-US" dirty="0" err="1">
                <a:cs typeface="Calibri"/>
              </a:rPr>
              <a:t>paradigma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programação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assim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imperativo</a:t>
            </a:r>
            <a:r>
              <a:rPr lang="en-US" dirty="0">
                <a:cs typeface="Calibri"/>
              </a:rPr>
              <a:t> e OO.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E </a:t>
            </a:r>
            <a:r>
              <a:rPr lang="en-US" dirty="0" err="1">
                <a:cs typeface="Calibri"/>
              </a:rPr>
              <a:t>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nossa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visão</a:t>
            </a:r>
            <a:r>
              <a:rPr lang="en-US" dirty="0">
                <a:cs typeface="Calibri"/>
              </a:rPr>
              <a:t>, e </a:t>
            </a:r>
            <a:r>
              <a:rPr lang="en-US" dirty="0" err="1">
                <a:cs typeface="Calibri"/>
              </a:rPr>
              <a:t>pelo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menos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assim</a:t>
            </a:r>
            <a:r>
              <a:rPr lang="en-US" dirty="0">
                <a:cs typeface="Calibri"/>
              </a:rPr>
              <a:t>, o </a:t>
            </a:r>
            <a:r>
              <a:rPr lang="en-US" dirty="0" err="1">
                <a:cs typeface="Calibri"/>
              </a:rPr>
              <a:t>aprendizado</a:t>
            </a:r>
            <a:r>
              <a:rPr lang="en-US" dirty="0">
                <a:cs typeface="Calibri"/>
              </a:rPr>
              <a:t> de FP se resume </a:t>
            </a:r>
            <a:r>
              <a:rPr lang="en-US" dirty="0" err="1">
                <a:cs typeface="Calibri"/>
              </a:rPr>
              <a:t>em</a:t>
            </a:r>
            <a:r>
              <a:rPr lang="en-US" dirty="0">
                <a:cs typeface="Calibri"/>
              </a:rPr>
              <a:t> 3 </a:t>
            </a:r>
            <a:r>
              <a:rPr lang="en-US" dirty="0" err="1">
                <a:cs typeface="Calibri"/>
              </a:rPr>
              <a:t>etapas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Vencer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primeira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barreira</a:t>
            </a:r>
            <a:r>
              <a:rPr lang="en-US" dirty="0">
                <a:cs typeface="Calibri"/>
              </a:rPr>
              <a:t> do "</a:t>
            </a:r>
            <a:r>
              <a:rPr lang="en-US" dirty="0" err="1">
                <a:cs typeface="Calibri"/>
              </a:rPr>
              <a:t>dificil</a:t>
            </a:r>
            <a:r>
              <a:rPr lang="en-US" dirty="0">
                <a:cs typeface="Calibri"/>
              </a:rPr>
              <a:t>" (</a:t>
            </a:r>
            <a:r>
              <a:rPr lang="en-US" dirty="0" err="1">
                <a:cs typeface="Calibri"/>
              </a:rPr>
              <a:t>possivel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desistencia</a:t>
            </a:r>
            <a:r>
              <a:rPr lang="en-US" dirty="0">
                <a:cs typeface="Calibri"/>
              </a:rPr>
              <a:t>)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Aprofundar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Obssesção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92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Quando se começa a estudar sobre programação funcional, pode-se ficar assustado com a quantidade de buzzwords aparentemente complicadas que acompanham o paradigma.</a:t>
            </a:r>
          </a:p>
          <a:p>
            <a:r>
              <a:rPr lang="en-US">
                <a:cs typeface="Calibri"/>
              </a:rPr>
              <a:t>Um pode até pensar que FP é assustadora demais e desistir.</a:t>
            </a:r>
          </a:p>
          <a:p>
            <a:r>
              <a:rPr lang="en-US">
                <a:cs typeface="Calibri"/>
              </a:rPr>
              <a:t>Bom, se vc se deparar com isso, não desista. Pq: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 - Vc não precisa saber as buzzwords complicadas, vc pode focar no simples, e mostraremos isso mais a diante</a:t>
            </a:r>
          </a:p>
          <a:p>
            <a:r>
              <a:rPr lang="en-US">
                <a:cs typeface="Calibri"/>
              </a:rPr>
              <a:t>- Não se esquecça que OOP também é cheia de buzzwords complicadas, oq torna FP apenas não familiar, ao invés de assustadora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- Outra coisa comum que um estudante de FP pode passar é começar a achar que FP e OOP são excludentes um ao outro e começar a se tornar um Functional programmer extramente purista.</a:t>
            </a:r>
          </a:p>
          <a:p>
            <a:r>
              <a:rPr lang="en-US">
                <a:cs typeface="Calibri"/>
              </a:rPr>
              <a:t>O nosso objetivo aqui é mostrar que não, os paradigmas não são excludentes um ao outro e acreditamos que tendencia é cada vez mais vermos eles juntos, pois ambos tem beneficios.</a:t>
            </a:r>
          </a:p>
          <a:p>
            <a:r>
              <a:rPr lang="en-US">
                <a:cs typeface="Calibri"/>
              </a:rPr>
              <a:t>Podemos pegar por exemplo o SmallTalk, uma linguagem 100% OO, onde vc não pode fazer nada que não seja um objeto, essa linguagem perdeu espaço de mercado quando outras linguagens </a:t>
            </a:r>
          </a:p>
          <a:p>
            <a:r>
              <a:rPr lang="en-US">
                <a:cs typeface="Calibri"/>
              </a:rPr>
              <a:t>Se lançaram permitindo um misto entre OOP e o paradigma imperativo que todos estavam acostumados.</a:t>
            </a:r>
          </a:p>
          <a:p>
            <a:r>
              <a:rPr lang="en-US">
                <a:cs typeface="Calibri"/>
              </a:rPr>
              <a:t>Acreditamos que o mesmo acontecerá com as linguagens 100% funcionais, como haskell por exemplo, que perderão espaço para linguagens que nos permitam extrair os melhores</a:t>
            </a:r>
          </a:p>
          <a:p>
            <a:r>
              <a:rPr lang="en-US">
                <a:cs typeface="Calibri"/>
              </a:rPr>
              <a:t>Beneficios de ambos os paradigmos e utiliza-los, como por exemplo o Kotlin.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762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Quando se começa a estudar sobre programação funcional, pode-se ficar assustado com a quantidade de buzzwords aparentemente complicadas que acompanham o paradigma.</a:t>
            </a:r>
          </a:p>
          <a:p>
            <a:r>
              <a:rPr lang="en-US">
                <a:cs typeface="Calibri"/>
              </a:rPr>
              <a:t>Um pode até pensar que FP é assustadora demais e desistir.</a:t>
            </a:r>
          </a:p>
          <a:p>
            <a:r>
              <a:rPr lang="en-US">
                <a:cs typeface="Calibri"/>
              </a:rPr>
              <a:t>Bom, se vc se deparar com isso, não desista. Pq: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 - Vc não precisa saber as buzzwords complicadas, vc pode focar no simples, e mostraremos isso mais a diante</a:t>
            </a:r>
          </a:p>
          <a:p>
            <a:r>
              <a:rPr lang="en-US">
                <a:cs typeface="Calibri"/>
              </a:rPr>
              <a:t>- Não se esquecça que OOP também é cheia de buzzwords complicadas, oq torna FP apenas não familiar, ao invés de assustadora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- Outra coisa comum que um estudante de FP pode passar é começar a achar que FP e OOP são excludentes um ao outro e começar a se tornar um Functional programmer extramente purista.</a:t>
            </a:r>
          </a:p>
          <a:p>
            <a:r>
              <a:rPr lang="en-US">
                <a:cs typeface="Calibri"/>
              </a:rPr>
              <a:t>O nosso objetivo aqui é mostrar que não, os paradigmas não são excludentes um ao outro e acreditamos que tendencia é cada vez mais vermos eles juntos, pois ambos tem beneficios.</a:t>
            </a:r>
          </a:p>
          <a:p>
            <a:r>
              <a:rPr lang="en-US">
                <a:cs typeface="Calibri"/>
              </a:rPr>
              <a:t>Podemos pegar por exemplo o SmallTalk, uma linguagem 100% OO, onde vc não pode fazer nada que não seja um objeto, essa linguagem perdeu espaço de mercado quando outras linguagens </a:t>
            </a:r>
          </a:p>
          <a:p>
            <a:r>
              <a:rPr lang="en-US">
                <a:cs typeface="Calibri"/>
              </a:rPr>
              <a:t>Se lançaram permitindo um misto entre OOP e o paradigma imperativo que todos estavam acostumados.</a:t>
            </a:r>
          </a:p>
          <a:p>
            <a:r>
              <a:rPr lang="en-US">
                <a:cs typeface="Calibri"/>
              </a:rPr>
              <a:t>Acreditamos que o mesmo acontecerá com as linguagens 100% funcionais, como haskell por exemplo, que perderão espaço para linguagens que nos permitam extrair os melhores</a:t>
            </a:r>
          </a:p>
          <a:p>
            <a:r>
              <a:rPr lang="en-US">
                <a:cs typeface="Calibri"/>
              </a:rPr>
              <a:t>Beneficios de ambos os paradigmos e utiliza-los, como por exemplo o Kotlin.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349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Bom, entao a gente vai passar por diversos assuntos hoje (DDD e OOP e FP) </a:t>
            </a:r>
            <a:endParaRPr lang="pt-BR"/>
          </a:p>
          <a:p>
            <a:r>
              <a:rPr lang="en-US">
                <a:cs typeface="Calibri"/>
              </a:rPr>
              <a:t>Muitas buzzwords e muito conteúdo</a:t>
            </a:r>
          </a:p>
          <a:p>
            <a:r>
              <a:rPr lang="en-US">
                <a:cs typeface="Calibri"/>
              </a:rPr>
              <a:t>Como é muito conteúdo a gente vai ter que passar meio rápido em muita coisa, caso a gente passe por a gente passe por algo e vcs não entendam, peço que não se frustrem. Guardem a pergunta, anotem no celular sei lá, mas façam essas perguntas no final que a gente vai tentar responder tudo e também vamos estar por aí no coffee pra trocar ideia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06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o que é </a:t>
            </a:r>
            <a:r>
              <a:rPr lang="en-US" err="1">
                <a:cs typeface="Calibri"/>
              </a:rPr>
              <a:t>ddd</a:t>
            </a:r>
            <a:r>
              <a:rPr lang="en-US">
                <a:cs typeface="Calibri"/>
              </a:rPr>
              <a:t>?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DDD é o </a:t>
            </a:r>
            <a:r>
              <a:rPr lang="en-US" err="1">
                <a:cs typeface="Calibri"/>
              </a:rPr>
              <a:t>nome</a:t>
            </a:r>
            <a:r>
              <a:rPr lang="en-US">
                <a:cs typeface="Calibri"/>
              </a:rPr>
              <a:t> dado a um conjunto de</a:t>
            </a:r>
            <a:r>
              <a:rPr lang="en-US"/>
              <a:t> </a:t>
            </a:r>
            <a:r>
              <a:rPr lang="en-US" err="1"/>
              <a:t>princípios</a:t>
            </a:r>
            <a:r>
              <a:rPr lang="en-US"/>
              <a:t> e design patterns, que </a:t>
            </a:r>
            <a:r>
              <a:rPr lang="en-US" err="1"/>
              <a:t>foi</a:t>
            </a:r>
            <a:r>
              <a:rPr lang="en-US"/>
              <a:t> </a:t>
            </a:r>
            <a:r>
              <a:rPr lang="en-US" err="1"/>
              <a:t>criado</a:t>
            </a:r>
            <a:r>
              <a:rPr lang="en-US"/>
              <a:t> </a:t>
            </a:r>
            <a:r>
              <a:rPr lang="en-US" err="1"/>
              <a:t>pelo</a:t>
            </a:r>
            <a:r>
              <a:rPr lang="en-US"/>
              <a:t> Eric Evans e </a:t>
            </a:r>
            <a:r>
              <a:rPr lang="en-US" err="1"/>
              <a:t>publciado</a:t>
            </a:r>
            <a:r>
              <a:rPr lang="en-US"/>
              <a:t> pela </a:t>
            </a:r>
            <a:r>
              <a:rPr lang="en-US" err="1"/>
              <a:t>primeira</a:t>
            </a:r>
            <a:r>
              <a:rPr lang="en-US"/>
              <a:t> </a:t>
            </a:r>
            <a:r>
              <a:rPr lang="en-US" err="1"/>
              <a:t>vez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2003 </a:t>
            </a:r>
            <a:r>
              <a:rPr lang="en-US" err="1"/>
              <a:t>nesse</a:t>
            </a:r>
            <a:r>
              <a:rPr lang="en-US"/>
              <a:t> </a:t>
            </a:r>
            <a:r>
              <a:rPr lang="en-US" err="1"/>
              <a:t>livro</a:t>
            </a:r>
            <a:r>
              <a:rPr lang="en-US"/>
              <a:t> </a:t>
            </a:r>
            <a:r>
              <a:rPr lang="en-US" err="1"/>
              <a:t>aí</a:t>
            </a:r>
            <a:r>
              <a:rPr lang="en-US"/>
              <a:t> de </a:t>
            </a:r>
            <a:r>
              <a:rPr lang="en-US" err="1"/>
              <a:t>cima</a:t>
            </a:r>
            <a:r>
              <a:rPr lang="en-US"/>
              <a:t>. O conjunto </a:t>
            </a:r>
            <a:r>
              <a:rPr lang="en-US" err="1"/>
              <a:t>desses</a:t>
            </a:r>
            <a:r>
              <a:rPr lang="en-US"/>
              <a:t> </a:t>
            </a:r>
            <a:r>
              <a:rPr lang="en-US" err="1"/>
              <a:t>principios</a:t>
            </a:r>
            <a:r>
              <a:rPr lang="en-US"/>
              <a:t> e patterns </a:t>
            </a:r>
            <a:r>
              <a:rPr lang="en-US" err="1"/>
              <a:t>tem</a:t>
            </a:r>
            <a:r>
              <a:rPr lang="en-US"/>
              <a:t> </a:t>
            </a:r>
            <a:r>
              <a:rPr lang="en-US" err="1"/>
              <a:t>como</a:t>
            </a:r>
            <a:r>
              <a:rPr lang="en-US"/>
              <a:t> </a:t>
            </a:r>
            <a:r>
              <a:rPr lang="en-US" err="1"/>
              <a:t>objetivo</a:t>
            </a:r>
            <a:r>
              <a:rPr lang="en-US"/>
              <a:t> </a:t>
            </a:r>
            <a:r>
              <a:rPr lang="en-US" err="1"/>
              <a:t>nos</a:t>
            </a:r>
            <a:r>
              <a:rPr lang="en-US"/>
              <a:t> </a:t>
            </a:r>
            <a:r>
              <a:rPr lang="en-US" err="1"/>
              <a:t>auxiliar</a:t>
            </a:r>
            <a:r>
              <a:rPr lang="en-US"/>
              <a:t> a </a:t>
            </a:r>
            <a:r>
              <a:rPr lang="en-US" err="1"/>
              <a:t>focar</a:t>
            </a:r>
            <a:r>
              <a:rPr lang="en-US"/>
              <a:t> no que é </a:t>
            </a:r>
            <a:r>
              <a:rPr lang="en-US" err="1"/>
              <a:t>mais</a:t>
            </a:r>
            <a:r>
              <a:rPr lang="en-US"/>
              <a:t> </a:t>
            </a:r>
            <a:r>
              <a:rPr lang="en-US" err="1"/>
              <a:t>importante</a:t>
            </a:r>
            <a:r>
              <a:rPr lang="en-US"/>
              <a:t>, o </a:t>
            </a:r>
            <a:r>
              <a:rPr lang="en-US" err="1"/>
              <a:t>negócio</a:t>
            </a:r>
            <a:r>
              <a:rPr lang="en-US"/>
              <a:t>! </a:t>
            </a:r>
            <a:r>
              <a:rPr lang="en-US" err="1"/>
              <a:t>Entender</a:t>
            </a:r>
            <a:r>
              <a:rPr lang="en-US"/>
              <a:t> o </a:t>
            </a:r>
            <a:r>
              <a:rPr lang="en-US" err="1"/>
              <a:t>negócio</a:t>
            </a:r>
            <a:r>
              <a:rPr lang="en-US"/>
              <a:t> que </a:t>
            </a:r>
            <a:r>
              <a:rPr lang="en-US" err="1"/>
              <a:t>estamos</a:t>
            </a:r>
            <a:r>
              <a:rPr lang="en-US"/>
              <a:t> </a:t>
            </a:r>
            <a:r>
              <a:rPr lang="en-US" err="1"/>
              <a:t>atuando</a:t>
            </a:r>
            <a:r>
              <a:rPr lang="en-US"/>
              <a:t>, o </a:t>
            </a:r>
            <a:r>
              <a:rPr lang="en-US" err="1"/>
              <a:t>problema</a:t>
            </a:r>
            <a:r>
              <a:rPr lang="en-US"/>
              <a:t> que </a:t>
            </a:r>
            <a:r>
              <a:rPr lang="en-US" err="1"/>
              <a:t>estamos</a:t>
            </a:r>
            <a:r>
              <a:rPr lang="en-US"/>
              <a:t> </a:t>
            </a:r>
            <a:r>
              <a:rPr lang="en-US" err="1"/>
              <a:t>resolvendo</a:t>
            </a:r>
            <a:r>
              <a:rPr lang="en-US"/>
              <a:t> </a:t>
            </a:r>
            <a:r>
              <a:rPr lang="en-US" err="1"/>
              <a:t>pra</a:t>
            </a:r>
            <a:r>
              <a:rPr lang="en-US"/>
              <a:t> </a:t>
            </a:r>
            <a:r>
              <a:rPr lang="en-US" err="1"/>
              <a:t>desenvolver</a:t>
            </a:r>
            <a:r>
              <a:rPr lang="en-US"/>
              <a:t> a </a:t>
            </a:r>
            <a:r>
              <a:rPr lang="en-US" err="1"/>
              <a:t>solução</a:t>
            </a:r>
            <a:r>
              <a:rPr lang="en-US"/>
              <a:t> </a:t>
            </a:r>
            <a:r>
              <a:rPr lang="en-US" err="1"/>
              <a:t>mais</a:t>
            </a:r>
            <a:r>
              <a:rPr lang="en-US"/>
              <a:t> </a:t>
            </a:r>
            <a:r>
              <a:rPr lang="en-US" err="1"/>
              <a:t>adequada</a:t>
            </a:r>
            <a:r>
              <a:rPr lang="en-US"/>
              <a:t> (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termos</a:t>
            </a:r>
            <a:r>
              <a:rPr lang="en-US"/>
              <a:t> de </a:t>
            </a:r>
            <a:r>
              <a:rPr lang="en-US" err="1"/>
              <a:t>negocio</a:t>
            </a:r>
            <a:r>
              <a:rPr lang="en-US"/>
              <a:t>, </a:t>
            </a:r>
            <a:r>
              <a:rPr lang="en-US" err="1"/>
              <a:t>legibildiade</a:t>
            </a:r>
            <a:r>
              <a:rPr lang="en-US"/>
              <a:t>, </a:t>
            </a:r>
            <a:r>
              <a:rPr lang="en-US" err="1"/>
              <a:t>manutenção</a:t>
            </a:r>
            <a:r>
              <a:rPr lang="en-US"/>
              <a:t>, </a:t>
            </a:r>
            <a:r>
              <a:rPr lang="en-US" err="1"/>
              <a:t>evolução</a:t>
            </a:r>
            <a:r>
              <a:rPr lang="en-US"/>
              <a:t> do software)</a:t>
            </a:r>
            <a:endParaRPr lang="en-US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451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DDD </a:t>
            </a:r>
            <a:r>
              <a:rPr lang="en-US" err="1">
                <a:cs typeface="Calibri"/>
              </a:rPr>
              <a:t>não</a:t>
            </a:r>
            <a:r>
              <a:rPr lang="en-US">
                <a:cs typeface="Calibri"/>
              </a:rPr>
              <a:t> é </a:t>
            </a:r>
            <a:r>
              <a:rPr lang="en-US" err="1">
                <a:cs typeface="Calibri"/>
              </a:rPr>
              <a:t>arquitetura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camadas</a:t>
            </a:r>
            <a:r>
              <a:rPr lang="en-US">
                <a:cs typeface="Calibri"/>
              </a:rPr>
              <a:t>!!!!!!</a:t>
            </a:r>
            <a:endParaRPr lang="en-US" err="1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012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DDD </a:t>
            </a:r>
            <a:r>
              <a:rPr lang="en-US" err="1">
                <a:cs typeface="Calibri"/>
              </a:rPr>
              <a:t>não</a:t>
            </a:r>
            <a:r>
              <a:rPr lang="en-US">
                <a:cs typeface="Calibri"/>
              </a:rPr>
              <a:t> é </a:t>
            </a:r>
            <a:r>
              <a:rPr lang="en-US" err="1">
                <a:cs typeface="Calibri"/>
              </a:rPr>
              <a:t>arquitetura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camadas</a:t>
            </a:r>
            <a:r>
              <a:rPr lang="en-US">
                <a:cs typeface="Calibri"/>
              </a:rPr>
              <a:t>!!!!!!</a:t>
            </a:r>
            <a:endParaRPr lang="en-US" err="1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828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/>
              <a:buChar char="•"/>
            </a:pPr>
            <a:r>
              <a:rPr lang="pt-BR">
                <a:cs typeface="Calibri"/>
              </a:rPr>
              <a:t>Abrir IDE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Explicar o que é o projeto</a:t>
            </a:r>
            <a:endParaRPr lang="pt-BR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pt-BR">
                <a:cs typeface="Calibri"/>
              </a:rPr>
              <a:t>Mostrar </a:t>
            </a:r>
            <a:r>
              <a:rPr lang="pt-BR" err="1">
                <a:cs typeface="Calibri"/>
              </a:rPr>
              <a:t>layers</a:t>
            </a:r>
            <a:endParaRPr lang="pt-BR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pt-BR" b="1"/>
              <a:t>Abrir Domain Layer</a:t>
            </a:r>
            <a:endParaRPr lang="en-US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Nem tudo são funções</a:t>
            </a:r>
            <a:endParaRPr lang="pt-BR">
              <a:cs typeface="Calibri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/>
              <a:t>O conhecimento de OO não é descartado</a:t>
            </a:r>
            <a:endParaRPr lang="pt-BR">
              <a:cs typeface="Calibri"/>
            </a:endParaRPr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Herança</a:t>
            </a:r>
            <a:endParaRPr lang="en-US"/>
          </a:p>
          <a:p>
            <a:pPr marL="2000250" lvl="4" indent="-171450">
              <a:buFont typeface="Arial,Sans-Serif"/>
              <a:buChar char="•"/>
            </a:pPr>
            <a:r>
              <a:rPr lang="pt-BR" err="1"/>
              <a:t>Collateral</a:t>
            </a:r>
            <a:r>
              <a:rPr lang="pt-BR"/>
              <a:t> (</a:t>
            </a:r>
            <a:r>
              <a:rPr lang="pt-BR" err="1"/>
              <a:t>Value</a:t>
            </a:r>
            <a:r>
              <a:rPr lang="pt-BR"/>
              <a:t> </a:t>
            </a:r>
            <a:r>
              <a:rPr lang="pt-BR" err="1"/>
              <a:t>Objects</a:t>
            </a:r>
            <a:r>
              <a:rPr lang="pt-BR"/>
              <a:t> -&gt; Explicar V.O.   -&gt;  </a:t>
            </a:r>
            <a:r>
              <a:rPr lang="pt-BR" err="1"/>
              <a:t>immutable</a:t>
            </a:r>
            <a:r>
              <a:rPr lang="pt-BR"/>
              <a:t>, </a:t>
            </a:r>
            <a:r>
              <a:rPr lang="pt-BR" err="1"/>
              <a:t>equals</a:t>
            </a:r>
            <a:r>
              <a:rPr lang="pt-BR"/>
              <a:t>)</a:t>
            </a:r>
            <a:endParaRPr lang="en-US"/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Interfaces e Classes</a:t>
            </a:r>
            <a:endParaRPr lang="pt-BR">
              <a:cs typeface="Calibri"/>
            </a:endParaRPr>
          </a:p>
          <a:p>
            <a:pPr marL="2000250" lvl="4" indent="-171450">
              <a:buFont typeface="Arial,Sans-Serif"/>
              <a:buChar char="•"/>
            </a:pPr>
            <a:r>
              <a:rPr lang="pt-BR"/>
              <a:t>Regras -&gt; LoanPurposeRule (Domain Sevices, stateless, lidam com v.o's e entidades)</a:t>
            </a:r>
            <a:endParaRPr lang="pt-BR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Nem tudo são classes e interfaces</a:t>
            </a:r>
            <a:endParaRPr lang="pt-BR">
              <a:cs typeface="Calibri" panose="020F0502020204030204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/>
              <a:t>Função a nível de </a:t>
            </a:r>
            <a:r>
              <a:rPr lang="pt-BR" err="1"/>
              <a:t>package</a:t>
            </a:r>
            <a:r>
              <a:rPr lang="pt-BR"/>
              <a:t> no domínio, reutilizada entre classes</a:t>
            </a:r>
            <a:endParaRPr lang="pt-BR">
              <a:cs typeface="Calibri"/>
            </a:endParaRPr>
          </a:p>
          <a:p>
            <a:pPr lvl="3" indent="-171450">
              <a:buFont typeface="Arial,Sans-Serif"/>
              <a:buChar char="•"/>
            </a:pPr>
            <a:r>
              <a:rPr lang="pt-BR"/>
              <a:t>Auto/takeDecision</a:t>
            </a:r>
            <a:endParaRPr lang="pt-BR" err="1"/>
          </a:p>
          <a:p>
            <a:pPr lvl="3" indent="-171450">
              <a:buFont typeface="Arial,Sans-Serif"/>
              <a:buChar char="•"/>
            </a:pPr>
            <a:r>
              <a:rPr lang="pt-BR"/>
              <a:t>Falar</a:t>
            </a:r>
            <a:r>
              <a:rPr lang="pt-BR">
                <a:cs typeface="Calibri"/>
              </a:rPr>
              <a:t> da morte da interface Policy (criticar TYPIFICATION HELL -&gt; </a:t>
            </a:r>
            <a:r>
              <a:rPr lang="pt-BR"/>
              <a:t>Usando interfaces pra forçar contratos que não servem de nada</a:t>
            </a:r>
            <a:r>
              <a:rPr lang="pt-BR">
                <a:cs typeface="Calibri"/>
              </a:rPr>
              <a:t>)</a:t>
            </a:r>
          </a:p>
          <a:p>
            <a:pPr marL="628650" lvl="1" indent="-171450">
              <a:buFont typeface="Arial,Sans-Serif"/>
              <a:buChar char="•"/>
            </a:pPr>
            <a:r>
              <a:rPr lang="pt-BR" b="1" u="sng"/>
              <a:t>Exemplo de uso das monads</a:t>
            </a:r>
            <a:endParaRPr lang="en-US" b="1" u="sng">
              <a:cs typeface="Calibri" panose="020F0502020204030204"/>
            </a:endParaRPr>
          </a:p>
          <a:p>
            <a:pPr marL="1257300" lvl="2" indent="-171450">
              <a:buFont typeface="Arial,Sans-Serif"/>
              <a:buChar char="•"/>
            </a:pPr>
            <a:r>
              <a:rPr lang="pt-BR" b="1" u="sng">
                <a:cs typeface="Calibri" panose="020F0502020204030204"/>
              </a:rPr>
              <a:t>Princípios funcionais</a:t>
            </a:r>
          </a:p>
          <a:p>
            <a:pPr marL="1257300" lvl="2" indent="-171450">
              <a:buFont typeface="Arial,Sans-Serif"/>
              <a:buChar char="•"/>
            </a:pPr>
            <a:r>
              <a:rPr lang="pt-BR" b="1" u="sng">
                <a:cs typeface="Calibri" panose="020F0502020204030204"/>
              </a:rPr>
              <a:t>List</a:t>
            </a:r>
          </a:p>
          <a:p>
            <a:pPr marL="1257300" lvl="2" indent="-171450">
              <a:buFont typeface="Arial,Sans-Serif"/>
              <a:buChar char="•"/>
            </a:pPr>
            <a:r>
              <a:rPr lang="pt-BR" b="1" u="sng"/>
              <a:t>Mostrar </a:t>
            </a:r>
            <a:r>
              <a:rPr lang="pt-BR" b="1" u="sng" err="1"/>
              <a:t>parametros</a:t>
            </a:r>
            <a:r>
              <a:rPr lang="pt-BR" b="1" u="sng"/>
              <a:t> </a:t>
            </a:r>
            <a:r>
              <a:rPr lang="pt-BR" b="1" u="sng" err="1"/>
              <a:t>Option</a:t>
            </a:r>
            <a:endParaRPr lang="pt-BR" b="1" u="sng">
              <a:cs typeface="Calibri" panose="020F0502020204030204"/>
            </a:endParaRPr>
          </a:p>
          <a:p>
            <a:pPr marL="1257300" lvl="2" indent="-171450">
              <a:buFont typeface="Arial,Sans-Serif"/>
              <a:buChar char="•"/>
            </a:pPr>
            <a:r>
              <a:rPr lang="pt-BR" b="1" u="sng" err="1"/>
              <a:t>Try</a:t>
            </a:r>
            <a:endParaRPr lang="pt-BR" b="1" u="sng">
              <a:cs typeface="Calibri" panose="020F0502020204030204"/>
            </a:endParaRPr>
          </a:p>
          <a:p>
            <a:pPr marL="1257300" lvl="2" indent="-171450">
              <a:buFont typeface="Arial,Sans-Serif"/>
              <a:buChar char="•"/>
            </a:pPr>
            <a:r>
              <a:rPr lang="pt-BR" b="1" u="sng"/>
              <a:t>Either Simulations?</a:t>
            </a:r>
            <a:endParaRPr lang="pt-BR" b="1" u="sng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pt-BR" b="1" err="1"/>
              <a:t>Application</a:t>
            </a:r>
            <a:r>
              <a:rPr lang="pt-BR" b="1"/>
              <a:t> </a:t>
            </a:r>
            <a:r>
              <a:rPr lang="pt-BR" b="1" err="1"/>
              <a:t>Layer</a:t>
            </a:r>
            <a:endParaRPr lang="pt-BR" err="1"/>
          </a:p>
          <a:p>
            <a:pPr marL="628650" lvl="1" indent="-171450">
              <a:buFont typeface="Arial,Sans-Serif"/>
              <a:buChar char="•"/>
            </a:pPr>
            <a:r>
              <a:rPr lang="pt-BR"/>
              <a:t>Web recebe tudo lixo e vai limpando até chegar no domínio</a:t>
            </a:r>
            <a:endParaRPr lang="pt-BR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Impurezas ficam aqui</a:t>
            </a:r>
            <a:endParaRPr lang="pt-BR">
              <a:cs typeface="Calibri"/>
            </a:endParaRPr>
          </a:p>
          <a:p>
            <a:pPr indent="-171450">
              <a:buFont typeface="Arial,Sans-Serif"/>
              <a:buChar char="•"/>
            </a:pPr>
            <a:r>
              <a:rPr lang="pt-BR" b="1"/>
              <a:t>Infra</a:t>
            </a:r>
            <a:endParaRPr lang="pt-BR" b="1">
              <a:cs typeface="Calibri"/>
            </a:endParaRP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Repositório</a:t>
            </a:r>
            <a:endParaRPr lang="pt-BR">
              <a:cs typeface="Calibri"/>
            </a:endParaRPr>
          </a:p>
          <a:p>
            <a:pPr lvl="2" indent="-171450">
              <a:buFont typeface="Arial,Sans-Serif"/>
              <a:buChar char="•"/>
            </a:pPr>
            <a:r>
              <a:rPr lang="pt-BR"/>
              <a:t>Either (falar da expressividade das monads)</a:t>
            </a:r>
            <a:endParaRPr lang="pt-BR">
              <a:cs typeface="Calibri" panose="020F0502020204030204"/>
            </a:endParaRPr>
          </a:p>
          <a:p>
            <a:pPr indent="-171450">
              <a:buFont typeface="Arial,Sans-Serif"/>
              <a:buChar char="•"/>
            </a:pPr>
            <a:r>
              <a:rPr lang="pt-BR"/>
              <a:t>Dominio puro</a:t>
            </a:r>
          </a:p>
          <a:p>
            <a:pPr marL="628650" lvl="1" indent="-171450">
              <a:buFont typeface="Arial,Sans-Serif"/>
              <a:buChar char="•"/>
            </a:pPr>
            <a:r>
              <a:rPr lang="pt-BR"/>
              <a:t>A luta para manter o domínio o mais puro possível.</a:t>
            </a:r>
            <a:endParaRPr lang="pt-BR">
              <a:cs typeface="Calibri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 err="1"/>
              <a:t>Dependency</a:t>
            </a:r>
            <a:r>
              <a:rPr lang="pt-BR"/>
              <a:t> </a:t>
            </a:r>
            <a:r>
              <a:rPr lang="pt-BR" err="1"/>
              <a:t>Injection</a:t>
            </a:r>
            <a:r>
              <a:rPr lang="pt-BR"/>
              <a:t> é seu inimigo</a:t>
            </a:r>
            <a:endParaRPr lang="pt-BR">
              <a:cs typeface="Calibri" panose="020F0502020204030204"/>
            </a:endParaRPr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Injeção da configuração já populado (AutoPolicyConfig) PURE DI</a:t>
            </a:r>
            <a:endParaRPr lang="pt-BR">
              <a:cs typeface="Calibri"/>
            </a:endParaRPr>
          </a:p>
          <a:p>
            <a:pPr marL="1543050" lvl="3" indent="-171450">
              <a:buFont typeface="Arial,Sans-Serif"/>
              <a:buChar char="•"/>
            </a:pPr>
            <a:r>
              <a:rPr lang="pt-BR"/>
              <a:t>Retorno de função com </a:t>
            </a:r>
            <a:r>
              <a:rPr lang="pt-BR" err="1"/>
              <a:t>side</a:t>
            </a:r>
            <a:r>
              <a:rPr lang="pt-BR"/>
              <a:t> </a:t>
            </a:r>
            <a:r>
              <a:rPr lang="pt-BR" err="1"/>
              <a:t>effect</a:t>
            </a:r>
            <a:r>
              <a:rPr lang="pt-BR"/>
              <a:t> para </a:t>
            </a:r>
            <a:r>
              <a:rPr lang="pt-BR" err="1"/>
              <a:t>application</a:t>
            </a:r>
            <a:r>
              <a:rPr lang="pt-BR"/>
              <a:t> </a:t>
            </a:r>
            <a:r>
              <a:rPr lang="pt-BR" err="1"/>
              <a:t>layer</a:t>
            </a:r>
            <a:r>
              <a:rPr lang="pt-BR"/>
              <a:t>, ao invés de executar o </a:t>
            </a:r>
            <a:r>
              <a:rPr lang="pt-BR" err="1"/>
              <a:t>side</a:t>
            </a:r>
            <a:r>
              <a:rPr lang="pt-BR"/>
              <a:t> </a:t>
            </a:r>
            <a:r>
              <a:rPr lang="pt-BR" err="1"/>
              <a:t>effect</a:t>
            </a:r>
            <a:endParaRPr lang="pt-BR" err="1">
              <a:cs typeface="Calibri" panose="020F0502020204030204"/>
            </a:endParaRPr>
          </a:p>
          <a:p>
            <a:pPr marL="1085850" lvl="2" indent="-171450">
              <a:buFont typeface="Arial,Sans-Serif"/>
              <a:buChar char="•"/>
            </a:pPr>
            <a:r>
              <a:rPr lang="pt-BR"/>
              <a:t>Isolando </a:t>
            </a:r>
            <a:r>
              <a:rPr lang="pt-BR" err="1"/>
              <a:t>side</a:t>
            </a:r>
            <a:r>
              <a:rPr lang="pt-BR"/>
              <a:t> </a:t>
            </a:r>
            <a:r>
              <a:rPr lang="pt-BR" err="1"/>
              <a:t>effects</a:t>
            </a:r>
            <a:r>
              <a:rPr lang="pt-BR"/>
              <a:t> na </a:t>
            </a:r>
            <a:r>
              <a:rPr lang="pt-BR" err="1"/>
              <a:t>Application</a:t>
            </a:r>
            <a:r>
              <a:rPr lang="pt-BR"/>
              <a:t> </a:t>
            </a:r>
            <a:r>
              <a:rPr lang="pt-BR" err="1"/>
              <a:t>Layer</a:t>
            </a:r>
            <a:endParaRPr lang="pt-BR" err="1"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endParaRPr lang="pt-BR"/>
          </a:p>
          <a:p>
            <a:pPr marL="742950" lvl="1" indent="-285750">
              <a:buFont typeface="Arial,Sans-Serif"/>
              <a:buChar char="•"/>
            </a:pPr>
            <a:endParaRPr lang="pt-BR"/>
          </a:p>
          <a:p>
            <a:endParaRPr lang="en-US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44F26-2757-4DD3-B443-A2CB0A0A989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437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90C78-E54B-426C-8B0D-494DD3599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898C4B-5150-47B5-9371-4599FD022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A8659-DF61-4AF6-B5F8-1FDC19ACC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F2E4F-5ECF-45C6-89F9-36621658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B3BA38-9820-46F9-A2C7-0AD1CB4C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85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28CF3-A354-4E5F-B748-1383C43B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54DFD3-283B-4483-8C04-FDEB1679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4EF7D-CA16-4C40-8BE5-7CD1614D0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76FAFA-818B-40B8-A106-828235573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139BC5-A443-4CEC-B1AD-77EE132C9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45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C90768-AA0E-4197-86A0-AF7CB57A3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32FAB0-0BDB-4198-BD50-0F33556F8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F57601-4041-4DF6-83E8-6E726B0CB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44BDCD-A19E-4090-BEF3-43E9248F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427598-ED6E-4CE5-99E9-8C96F633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63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82DF1-0DA9-4F54-A49D-FF9C6246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66A5B2-F4BC-458C-A9EF-4FDEFE460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0DB2A8-0A1C-4A86-958F-E6B468DEB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C1E172-E6B8-455A-9F2A-DC9FC12B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9D0CDA-EA86-4E81-9ADE-7688CDBD8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59E2BE-7E64-4B5A-9148-69D035D2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77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8FB12-4176-4057-8A5B-A8601F47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24C1F1-3938-4CE2-9C46-18875FC31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50CB79D-565F-4282-B74A-89C96E6D2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F1515C-54A9-4E02-96BF-722D86D7C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FDC9109-AAE5-47C0-9C01-DDB67A233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D2E6672-6A7A-4DAC-9B96-D01FF8A0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80F9F4F-E8BC-4C72-BEBB-CC28CDB2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3AC207-E3B3-46AD-8A66-CA062D25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83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FA032-89CD-43B0-9DE0-E9D393CC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541AE41-8515-483C-9718-DF2B5D87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98D162E-58A6-4896-AAB3-07916A7A1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C98855C-262B-44F5-A3B1-22832E611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10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6B810E-6ABA-4FFD-8F82-C54C2E08D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C871574-4D41-4729-8A8C-8529DF326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15AD11-155E-4C31-88D7-D5DDBD4A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31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5DD62-E5C1-47B2-B262-A555B6756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D5A62E-7A22-4E2B-9AA4-1C9AFDA13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7C8C57-9A4B-4895-9B6B-D46A8E2E3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689518-D0EA-4012-A94B-6ECB6816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AC2D97-4067-45E8-BFE1-AF602DC7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FC8D68-9032-4208-AF10-A22C8E04C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04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B25A6-1F10-414B-8BBA-5094BFAF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A510043-E599-4291-B9ED-2EF436247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76559E-551D-4C3B-B110-F2072ABC6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9F1BCC-B298-4FE6-99F3-7366E6C2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0D9626-4528-47FD-9180-43EF0222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B6BF17-7FAA-4B32-90E5-7845092C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955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052FE-AE35-498A-9800-7BA3CC643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A36C8B-D827-4362-9F15-51C46B0B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7B176D-A61E-4551-A94C-E26C3624C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7B1D66-23C2-492D-BC28-D2B40D46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ADBAD5-15EF-4DCF-98A2-3C7F31E41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51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D51CEAB-E0EE-44C4-A5D9-FE16B850C1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5373B8-0961-45D9-987E-EBCCC1AD2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07F55A-E2E8-4949-AFFD-E36605EAE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533C26-91AB-41F5-81BD-9A1E65B75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4BE6B3-F748-4133-819E-7B08986D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6852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788670" y="3528137"/>
            <a:ext cx="8938260" cy="448661"/>
          </a:xfr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88670" y="4222400"/>
            <a:ext cx="8938260" cy="3676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012" y="397899"/>
            <a:ext cx="4690527" cy="1549001"/>
          </a:xfrm>
          <a:prstGeom prst="rect">
            <a:avLst/>
          </a:prstGeom>
        </p:spPr>
      </p:pic>
      <p:sp>
        <p:nvSpPr>
          <p:cNvPr id="16" name="Retângulo 15"/>
          <p:cNvSpPr/>
          <p:nvPr userDrawn="1"/>
        </p:nvSpPr>
        <p:spPr>
          <a:xfrm>
            <a:off x="0" y="0"/>
            <a:ext cx="12192000" cy="108857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097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91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CA14ED-F546-4F4B-8764-0646B0FB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79FE3D-2909-4925-A911-D6C312CE3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5C076A-113A-4910-8F2D-6C8E9C777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5BCA0-5F4B-4881-8E20-7A25E7864383}" type="datetimeFigureOut">
              <a:rPr lang="pt-BR" smtClean="0"/>
              <a:t>27/04/2019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0BA5BF-9D10-4570-A7C5-18CFD5DE2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8ADC51-D8C4-470E-A360-0516DD0B1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928D3-0369-4AEB-A474-C34E87676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24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69" y="2441581"/>
            <a:ext cx="9429387" cy="448661"/>
          </a:xfrm>
        </p:spPr>
        <p:txBody>
          <a:bodyPr/>
          <a:lstStyle/>
          <a:p>
            <a:r>
              <a:rPr lang="en-US" sz="4000" b="1">
                <a:latin typeface="AmpleSoft"/>
              </a:rPr>
              <a:t>Functional Domain Driven Design</a:t>
            </a:r>
            <a:br>
              <a:rPr lang="en-US" sz="4000" b="1">
                <a:latin typeface="AmpleSoft"/>
              </a:rPr>
            </a:br>
            <a:endParaRPr lang="en-US" sz="4000" b="1">
              <a:latin typeface="AmpleSoft" panose="02000000000000000000" pitchFamily="50" charset="0"/>
            </a:endParaRPr>
          </a:p>
        </p:txBody>
      </p:sp>
      <p:pic>
        <p:nvPicPr>
          <p:cNvPr id="8" name="Imagem 8" descr="Uma imagem contendo pessoa, parede, interior, homem&#10;&#10;Descrição gerada com muito alta confiança">
            <a:extLst>
              <a:ext uri="{FF2B5EF4-FFF2-40B4-BE49-F238E27FC236}">
                <a16:creationId xmlns:a16="http://schemas.microsoft.com/office/drawing/2014/main" id="{CD989B86-1FF7-4BA3-A4B8-133B5C4DA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879" y="3609610"/>
            <a:ext cx="2338504" cy="2396572"/>
          </a:xfrm>
          <a:prstGeom prst="rect">
            <a:avLst/>
          </a:prstGeom>
        </p:spPr>
      </p:pic>
      <p:pic>
        <p:nvPicPr>
          <p:cNvPr id="10" name="Imagem 10" descr="Uma imagem contendo homem, pessoa, céu, óculos&#10;&#10;Descrição gerada com muito alta confiança">
            <a:extLst>
              <a:ext uri="{FF2B5EF4-FFF2-40B4-BE49-F238E27FC236}">
                <a16:creationId xmlns:a16="http://schemas.microsoft.com/office/drawing/2014/main" id="{FBFEA7EE-7A36-41E2-8B5F-7BF30B0D4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487" y="3609594"/>
            <a:ext cx="2408793" cy="239660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EFBF3F2-09F5-4AEA-AE88-39131AE14C04}"/>
              </a:ext>
            </a:extLst>
          </p:cNvPr>
          <p:cNvSpPr txBox="1"/>
          <p:nvPr/>
        </p:nvSpPr>
        <p:spPr>
          <a:xfrm>
            <a:off x="3414730" y="6006646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cs typeface="Calibri"/>
              </a:rPr>
              <a:t>Guilherme Pohlmann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AC9AEE8-89ED-4D74-B56D-D35B8018899F}"/>
              </a:ext>
            </a:extLst>
          </p:cNvPr>
          <p:cNvSpPr txBox="1"/>
          <p:nvPr/>
        </p:nvSpPr>
        <p:spPr>
          <a:xfrm>
            <a:off x="6414006" y="6006646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cs typeface="Calibri"/>
              </a:rPr>
              <a:t>Fabrício Rissetto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88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O que vamos aprender hoje?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pic>
        <p:nvPicPr>
          <p:cNvPr id="12" name="Imagem 12">
            <a:extLst>
              <a:ext uri="{FF2B5EF4-FFF2-40B4-BE49-F238E27FC236}">
                <a16:creationId xmlns:a16="http://schemas.microsoft.com/office/drawing/2014/main" id="{C9E90F4E-3560-48F4-8A48-895F5BA4C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043" y="1415036"/>
            <a:ext cx="4267200" cy="460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4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B938A16-559E-490E-91F7-1F42BFF7FE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10" r="5072"/>
          <a:stretch/>
        </p:blipFill>
        <p:spPr>
          <a:xfrm>
            <a:off x="0" y="0"/>
            <a:ext cx="7265046" cy="6858000"/>
          </a:xfrm>
          <a:prstGeom prst="rect">
            <a:avLst/>
          </a:prstGeom>
        </p:spPr>
      </p:pic>
      <p:sp>
        <p:nvSpPr>
          <p:cNvPr id="4" name="Retângulo Arredondado 11">
            <a:extLst>
              <a:ext uri="{FF2B5EF4-FFF2-40B4-BE49-F238E27FC236}">
                <a16:creationId xmlns:a16="http://schemas.microsoft.com/office/drawing/2014/main" id="{C826C023-5584-418E-AA43-5B3F86EB0786}"/>
              </a:ext>
            </a:extLst>
          </p:cNvPr>
          <p:cNvSpPr/>
          <p:nvPr/>
        </p:nvSpPr>
        <p:spPr>
          <a:xfrm rot="16200000">
            <a:off x="8339953" y="821032"/>
            <a:ext cx="2784315" cy="74500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24AE0A-279F-4CFA-B19B-2202E9E4A7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48054" y="3792987"/>
            <a:ext cx="6259331" cy="1617911"/>
          </a:xfr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pt-BR" b="1" err="1">
                <a:latin typeface="AmpleSoft"/>
              </a:rPr>
              <a:t>Functional</a:t>
            </a:r>
            <a:r>
              <a:rPr lang="pt-BR" b="1">
                <a:latin typeface="AmpleSoft"/>
              </a:rPr>
              <a:t> </a:t>
            </a:r>
            <a:r>
              <a:rPr lang="pt-BR" b="1" err="1">
                <a:latin typeface="AmpleSoft"/>
              </a:rPr>
              <a:t>Programming</a:t>
            </a:r>
            <a:endParaRPr lang="pt-BR" b="1" err="1">
              <a:latin typeface="AmpleSof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545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749901" cy="4771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Programação funcional é difícil (?!)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C21318-C663-43AB-A33D-DA9985670306}"/>
              </a:ext>
            </a:extLst>
          </p:cNvPr>
          <p:cNvSpPr txBox="1"/>
          <p:nvPr/>
        </p:nvSpPr>
        <p:spPr>
          <a:xfrm rot="720000">
            <a:off x="2704214" y="339056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2"/>
                </a:solidFill>
                <a:latin typeface="MS Gothic"/>
                <a:ea typeface="MS Gothic"/>
                <a:cs typeface="Calibri"/>
              </a:rPr>
              <a:t>Monad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01E1BC-A22C-4063-BC6C-987E1B29732C}"/>
              </a:ext>
            </a:extLst>
          </p:cNvPr>
          <p:cNvSpPr txBox="1"/>
          <p:nvPr/>
        </p:nvSpPr>
        <p:spPr>
          <a:xfrm rot="21000000">
            <a:off x="602137" y="4750756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C00000"/>
                </a:solidFill>
                <a:latin typeface="MS Gothic"/>
                <a:ea typeface="MS Gothic"/>
                <a:cs typeface="Calibri"/>
              </a:rPr>
              <a:t>Monoid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1E84B5-4750-41B7-B236-E2E285DAFFC3}"/>
              </a:ext>
            </a:extLst>
          </p:cNvPr>
          <p:cNvSpPr txBox="1"/>
          <p:nvPr/>
        </p:nvSpPr>
        <p:spPr>
          <a:xfrm rot="900000">
            <a:off x="356191" y="358198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FFC000"/>
                </a:solidFill>
                <a:latin typeface="MS Gothic"/>
                <a:ea typeface="MS Gothic"/>
                <a:cs typeface="Calibri"/>
              </a:rPr>
              <a:t>Currying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6F14AD6-8BB3-495F-AB69-90A5FD1B23B6}"/>
              </a:ext>
            </a:extLst>
          </p:cNvPr>
          <p:cNvSpPr txBox="1"/>
          <p:nvPr/>
        </p:nvSpPr>
        <p:spPr>
          <a:xfrm rot="21120000">
            <a:off x="362657" y="2146107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5"/>
                </a:solidFill>
                <a:latin typeface="MS Gothic"/>
                <a:ea typeface="MS Gothic"/>
                <a:cs typeface="Calibri"/>
              </a:rPr>
              <a:t>Functor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439650E-782A-4630-9844-D52C93532135}"/>
              </a:ext>
            </a:extLst>
          </p:cNvPr>
          <p:cNvSpPr txBox="1"/>
          <p:nvPr/>
        </p:nvSpPr>
        <p:spPr>
          <a:xfrm>
            <a:off x="2589027" y="1960515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6">
                    <a:lumMod val="60000"/>
                    <a:lumOff val="40000"/>
                  </a:schemeClr>
                </a:solidFill>
                <a:latin typeface="MS Gothic"/>
                <a:ea typeface="MS Gothic"/>
                <a:cs typeface="Calibri"/>
              </a:rPr>
              <a:t>Applicative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1744CD1-6986-4368-ADFA-BC6B9BDC8C6D}"/>
              </a:ext>
            </a:extLst>
          </p:cNvPr>
          <p:cNvSpPr txBox="1"/>
          <p:nvPr/>
        </p:nvSpPr>
        <p:spPr>
          <a:xfrm rot="120000">
            <a:off x="2622591" y="4219665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 err="1">
                <a:solidFill>
                  <a:schemeClr val="accent5">
                    <a:lumMod val="50000"/>
                  </a:schemeClr>
                </a:solidFill>
                <a:latin typeface="MS Gothic"/>
                <a:ea typeface="MS Gothic"/>
                <a:cs typeface="Calibri"/>
              </a:rPr>
              <a:t>Endofunctor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2718B6D-E765-4D94-B3A4-B958A270673E}"/>
              </a:ext>
            </a:extLst>
          </p:cNvPr>
          <p:cNvSpPr txBox="1"/>
          <p:nvPr/>
        </p:nvSpPr>
        <p:spPr>
          <a:xfrm rot="1140000">
            <a:off x="2243610" y="5453949"/>
            <a:ext cx="356292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err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Category</a:t>
            </a:r>
            <a:r>
              <a:rPr lang="pt-BR" sz="3200" b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 </a:t>
            </a:r>
            <a:r>
              <a:rPr lang="pt-BR" sz="3200" b="1" err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Theory</a:t>
            </a:r>
            <a:endParaRPr lang="pt-BR" b="1" err="1">
              <a:solidFill>
                <a:srgbClr val="7030A0"/>
              </a:solidFill>
            </a:endParaRPr>
          </a:p>
        </p:txBody>
      </p:sp>
      <p:pic>
        <p:nvPicPr>
          <p:cNvPr id="17" name="Imagem 18" descr="Uma imagem contendo árvore, pessoa, ao ar livre, mulher&#10;&#10;Descrição gerada com muito alta confiança">
            <a:extLst>
              <a:ext uri="{FF2B5EF4-FFF2-40B4-BE49-F238E27FC236}">
                <a16:creationId xmlns:a16="http://schemas.microsoft.com/office/drawing/2014/main" id="{BB910113-F7D5-4B67-BE0A-7B7ADCFE4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21" y="1964066"/>
            <a:ext cx="5791199" cy="387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12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4438241" cy="4771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E OOP é simples?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A6A263E-C52A-40E0-B06F-C12E17AC9169}"/>
              </a:ext>
            </a:extLst>
          </p:cNvPr>
          <p:cNvSpPr txBox="1"/>
          <p:nvPr/>
        </p:nvSpPr>
        <p:spPr>
          <a:xfrm rot="20760000">
            <a:off x="713876" y="1590417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accent6">
                    <a:lumMod val="60000"/>
                    <a:lumOff val="40000"/>
                  </a:schemeClr>
                </a:solidFill>
                <a:latin typeface="MS Gothic"/>
                <a:ea typeface="MS Gothic"/>
                <a:cs typeface="Calibri"/>
              </a:rPr>
              <a:t>Generics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AE7AE0A-9FDD-420F-941F-4F0DB722FF65}"/>
              </a:ext>
            </a:extLst>
          </p:cNvPr>
          <p:cNvSpPr txBox="1"/>
          <p:nvPr/>
        </p:nvSpPr>
        <p:spPr>
          <a:xfrm rot="540000">
            <a:off x="2907045" y="230675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C00000"/>
                </a:solidFill>
                <a:latin typeface="MS Gothic"/>
                <a:ea typeface="MS Gothic"/>
                <a:cs typeface="Calibri"/>
              </a:rPr>
              <a:t>Polymorphism</a:t>
            </a:r>
            <a:endParaRPr lang="pt-BR">
              <a:solidFill>
                <a:srgbClr val="C0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53F2F10-B958-40DF-8856-33CEDC623B81}"/>
              </a:ext>
            </a:extLst>
          </p:cNvPr>
          <p:cNvSpPr txBox="1"/>
          <p:nvPr/>
        </p:nvSpPr>
        <p:spPr>
          <a:xfrm>
            <a:off x="856098" y="2857270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bg2">
                    <a:lumMod val="50000"/>
                  </a:schemeClr>
                </a:solidFill>
                <a:latin typeface="MS Gothic"/>
                <a:ea typeface="MS Gothic"/>
                <a:cs typeface="Calibri"/>
              </a:rPr>
              <a:t>Interface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14F702A-6B34-4C01-BBF8-9D69F1A30F87}"/>
              </a:ext>
            </a:extLst>
          </p:cNvPr>
          <p:cNvSpPr txBox="1"/>
          <p:nvPr/>
        </p:nvSpPr>
        <p:spPr>
          <a:xfrm rot="780000">
            <a:off x="3278382" y="3209836"/>
            <a:ext cx="125437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rgbClr val="7030A0"/>
                </a:solidFill>
                <a:latin typeface="MS Gothic"/>
                <a:ea typeface="MS Gothic"/>
                <a:cs typeface="Calibri"/>
              </a:rPr>
              <a:t>SOLID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SRP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OCP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LSP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ISP</a:t>
            </a:r>
          </a:p>
          <a:p>
            <a:pPr algn="ctr"/>
            <a:r>
              <a:rPr lang="pt-BR" sz="2200" b="1">
                <a:solidFill>
                  <a:schemeClr val="tx1">
                    <a:lumMod val="75000"/>
                    <a:lumOff val="25000"/>
                  </a:schemeClr>
                </a:solidFill>
                <a:latin typeface="MS Gothic"/>
                <a:ea typeface="MS Gothic"/>
                <a:cs typeface="Calibri"/>
              </a:rPr>
              <a:t>DIP</a:t>
            </a:r>
            <a:br>
              <a:rPr lang="pt-BR" sz="2000" b="1">
                <a:latin typeface="MS Gothic"/>
                <a:ea typeface="MS Gothic"/>
                <a:cs typeface="Calibri"/>
              </a:rPr>
            </a:br>
            <a:endParaRPr lang="pt-BR" sz="2000" b="1">
              <a:latin typeface="MS Gothic"/>
              <a:ea typeface="MS Gothic"/>
              <a:cs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79396F1-DD98-4F1A-9E26-A8AF9F241E23}"/>
              </a:ext>
            </a:extLst>
          </p:cNvPr>
          <p:cNvSpPr txBox="1"/>
          <p:nvPr/>
        </p:nvSpPr>
        <p:spPr>
          <a:xfrm rot="900000">
            <a:off x="111776" y="4720226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err="1">
                <a:solidFill>
                  <a:srgbClr val="FFC000"/>
                </a:solidFill>
                <a:latin typeface="MS Gothic"/>
                <a:ea typeface="MS Gothic"/>
                <a:cs typeface="Calibri"/>
              </a:rPr>
              <a:t>Covariance</a:t>
            </a:r>
            <a:endParaRPr lang="pt-BR" sz="3200" b="1" err="1">
              <a:latin typeface="MS Gothic"/>
              <a:ea typeface="MS Gothic"/>
              <a:cs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84F136D-BDAE-43F7-8A8F-D7076FFE70F8}"/>
              </a:ext>
            </a:extLst>
          </p:cNvPr>
          <p:cNvSpPr txBox="1"/>
          <p:nvPr/>
        </p:nvSpPr>
        <p:spPr>
          <a:xfrm rot="21120000">
            <a:off x="488702" y="5551051"/>
            <a:ext cx="334107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 err="1">
                <a:solidFill>
                  <a:schemeClr val="accent5"/>
                </a:solidFill>
                <a:latin typeface="MS Gothic"/>
                <a:ea typeface="MS Gothic"/>
                <a:cs typeface="Calibri"/>
              </a:rPr>
              <a:t>Contravariance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24BE1EA-F7AB-475F-BF5D-3FD2C883A19C}"/>
              </a:ext>
            </a:extLst>
          </p:cNvPr>
          <p:cNvSpPr txBox="1"/>
          <p:nvPr/>
        </p:nvSpPr>
        <p:spPr>
          <a:xfrm rot="240000">
            <a:off x="4380614" y="5067403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 err="1">
                <a:solidFill>
                  <a:schemeClr val="accent2"/>
                </a:solidFill>
                <a:latin typeface="MS Gothic"/>
                <a:ea typeface="MS Gothic"/>
                <a:cs typeface="Calibri"/>
              </a:rPr>
              <a:t>IoC</a:t>
            </a:r>
          </a:p>
        </p:txBody>
      </p:sp>
      <p:pic>
        <p:nvPicPr>
          <p:cNvPr id="7" name="Imagem 14" descr="Uma imagem contendo pessoa, homem, interior, chapéu&#10;&#10;Descrição gerada com muito alta confiança">
            <a:extLst>
              <a:ext uri="{FF2B5EF4-FFF2-40B4-BE49-F238E27FC236}">
                <a16:creationId xmlns:a16="http://schemas.microsoft.com/office/drawing/2014/main" id="{2BD269BA-2AB3-4785-8E46-EEBA45C8D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306" y="1584420"/>
            <a:ext cx="4741652" cy="433614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594A262-5808-4559-9E36-9F93A66055AB}"/>
              </a:ext>
            </a:extLst>
          </p:cNvPr>
          <p:cNvSpPr txBox="1"/>
          <p:nvPr/>
        </p:nvSpPr>
        <p:spPr>
          <a:xfrm rot="-300000">
            <a:off x="1146945" y="387196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err="1">
                <a:solidFill>
                  <a:srgbClr val="00B050"/>
                </a:solidFill>
                <a:latin typeface="MS Gothic"/>
                <a:ea typeface="MS Gothic"/>
                <a:cs typeface="Calibri"/>
              </a:rPr>
              <a:t>Inheritance</a:t>
            </a:r>
          </a:p>
        </p:txBody>
      </p:sp>
    </p:spTree>
    <p:extLst>
      <p:ext uri="{BB962C8B-B14F-4D97-AF65-F5344CB8AC3E}">
        <p14:creationId xmlns:p14="http://schemas.microsoft.com/office/powerpoint/2010/main" val="378115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B938A16-559E-490E-91F7-1F42BFF7FE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10" r="5072"/>
          <a:stretch/>
        </p:blipFill>
        <p:spPr>
          <a:xfrm>
            <a:off x="0" y="0"/>
            <a:ext cx="7265046" cy="6858000"/>
          </a:xfrm>
          <a:prstGeom prst="rect">
            <a:avLst/>
          </a:prstGeom>
        </p:spPr>
      </p:pic>
      <p:sp>
        <p:nvSpPr>
          <p:cNvPr id="4" name="Retângulo Arredondado 11">
            <a:extLst>
              <a:ext uri="{FF2B5EF4-FFF2-40B4-BE49-F238E27FC236}">
                <a16:creationId xmlns:a16="http://schemas.microsoft.com/office/drawing/2014/main" id="{C826C023-5584-418E-AA43-5B3F86EB0786}"/>
              </a:ext>
            </a:extLst>
          </p:cNvPr>
          <p:cNvSpPr/>
          <p:nvPr/>
        </p:nvSpPr>
        <p:spPr>
          <a:xfrm rot="16200000">
            <a:off x="8339953" y="821032"/>
            <a:ext cx="2784315" cy="74500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24AE0A-279F-4CFA-B19B-2202E9E4A7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54000" y="3834176"/>
            <a:ext cx="6259331" cy="1617911"/>
          </a:xfr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pt-BR" b="1">
                <a:latin typeface="AmpleSoft"/>
              </a:rPr>
              <a:t>Domain </a:t>
            </a:r>
            <a:r>
              <a:rPr lang="pt-BR" b="1" err="1">
                <a:latin typeface="AmpleSoft"/>
              </a:rPr>
              <a:t>Driven</a:t>
            </a:r>
            <a:r>
              <a:rPr lang="pt-BR" b="1">
                <a:latin typeface="AmpleSoft"/>
              </a:rPr>
              <a:t> Design</a:t>
            </a:r>
            <a:endParaRPr lang="pt-BR" b="1" err="1">
              <a:latin typeface="AmpleSof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376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2" name="Imagem 3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31738850-B383-4A2C-9EDD-02328E2D9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226" y="469582"/>
            <a:ext cx="4508020" cy="597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6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2" name="Imagem 2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63C78478-CF64-459B-840A-1BC8AC532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032" y="-171461"/>
            <a:ext cx="7790931" cy="6997546"/>
          </a:xfrm>
          <a:prstGeom prst="rect">
            <a:avLst/>
          </a:prstGeom>
        </p:spPr>
      </p:pic>
      <p:sp>
        <p:nvSpPr>
          <p:cNvPr id="8" name="Título 11">
            <a:extLst>
              <a:ext uri="{FF2B5EF4-FFF2-40B4-BE49-F238E27FC236}">
                <a16:creationId xmlns:a16="http://schemas.microsoft.com/office/drawing/2014/main" id="{CEDD8DB7-82FC-4EC1-AC70-E55A6BF9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45" y="345590"/>
            <a:ext cx="3063658" cy="919687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BR" sz="6600" b="1">
                <a:solidFill>
                  <a:srgbClr val="21CE99"/>
                </a:solidFill>
                <a:latin typeface="AmpleSoft"/>
              </a:rPr>
              <a:t>DDD</a:t>
            </a:r>
            <a:endParaRPr lang="pt-BR" sz="6600" b="1">
              <a:solidFill>
                <a:srgbClr val="21CE99"/>
              </a:solidFill>
              <a:latin typeface="AmpleSoft" panose="02000000000000000000" pitchFamily="50" charset="0"/>
            </a:endParaRP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F3D94F67-54F1-4795-9149-706BB15F65F2}"/>
              </a:ext>
            </a:extLst>
          </p:cNvPr>
          <p:cNvCxnSpPr/>
          <p:nvPr/>
        </p:nvCxnSpPr>
        <p:spPr>
          <a:xfrm>
            <a:off x="1404078" y="1447799"/>
            <a:ext cx="9831048" cy="383498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32B5D2E8-AB6E-43BF-AEB0-A7B9497C1B3B}"/>
              </a:ext>
            </a:extLst>
          </p:cNvPr>
          <p:cNvSpPr txBox="1"/>
          <p:nvPr/>
        </p:nvSpPr>
        <p:spPr>
          <a:xfrm>
            <a:off x="10520596" y="114925"/>
            <a:ext cx="154398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>
                <a:latin typeface="Arial"/>
                <a:cs typeface="Arial"/>
              </a:rPr>
              <a:t>Tático</a:t>
            </a:r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7817E0C-D48E-496F-B3F4-0809ACF2D215}"/>
              </a:ext>
            </a:extLst>
          </p:cNvPr>
          <p:cNvSpPr txBox="1"/>
          <p:nvPr/>
        </p:nvSpPr>
        <p:spPr>
          <a:xfrm>
            <a:off x="152399" y="6110990"/>
            <a:ext cx="196870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>
                <a:latin typeface="Arial"/>
                <a:cs typeface="Arial"/>
              </a:rPr>
              <a:t>Estratégico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65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3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09C557D9-E205-4A6C-AAF1-0CABDEB7D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083" y="4216"/>
            <a:ext cx="9352456" cy="676212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sp>
        <p:nvSpPr>
          <p:cNvPr id="8" name="Título 11">
            <a:extLst>
              <a:ext uri="{FF2B5EF4-FFF2-40B4-BE49-F238E27FC236}">
                <a16:creationId xmlns:a16="http://schemas.microsoft.com/office/drawing/2014/main" id="{CEDD8DB7-82FC-4EC1-AC70-E55A6BF9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45" y="345590"/>
            <a:ext cx="3063658" cy="919687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BR" sz="6600" b="1">
                <a:solidFill>
                  <a:srgbClr val="21CE99"/>
                </a:solidFill>
                <a:latin typeface="AmpleSoft"/>
              </a:rPr>
              <a:t>DDD</a:t>
            </a:r>
            <a:endParaRPr lang="pt-BR" sz="6600" b="1">
              <a:solidFill>
                <a:srgbClr val="21CE99"/>
              </a:solidFill>
              <a:latin typeface="AmpleSoft" panose="02000000000000000000" pitchFamily="50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6447CE1-0C73-4516-8673-65A32EAC1BF6}"/>
              </a:ext>
            </a:extLst>
          </p:cNvPr>
          <p:cNvSpPr txBox="1"/>
          <p:nvPr/>
        </p:nvSpPr>
        <p:spPr>
          <a:xfrm>
            <a:off x="10483120" y="139908"/>
            <a:ext cx="154398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i="1" err="1">
                <a:latin typeface="Arial"/>
                <a:cs typeface="Arial"/>
              </a:rPr>
              <a:t>Tático</a:t>
            </a:r>
            <a:endParaRPr lang="en-US" sz="2400" err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8A1FBA6-F013-40A3-844F-2A7AA7517763}"/>
              </a:ext>
            </a:extLst>
          </p:cNvPr>
          <p:cNvSpPr/>
          <p:nvPr/>
        </p:nvSpPr>
        <p:spPr>
          <a:xfrm>
            <a:off x="1466537" y="4033810"/>
            <a:ext cx="1411573" cy="262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10CE0C7-16ED-49DC-A60C-A97CECF62250}"/>
              </a:ext>
            </a:extLst>
          </p:cNvPr>
          <p:cNvSpPr/>
          <p:nvPr/>
        </p:nvSpPr>
        <p:spPr>
          <a:xfrm>
            <a:off x="2295380" y="4876689"/>
            <a:ext cx="1411573" cy="182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95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3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09C557D9-E205-4A6C-AAF1-0CABDEB7D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083" y="4216"/>
            <a:ext cx="9352456" cy="676212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sp>
        <p:nvSpPr>
          <p:cNvPr id="8" name="Título 11">
            <a:extLst>
              <a:ext uri="{FF2B5EF4-FFF2-40B4-BE49-F238E27FC236}">
                <a16:creationId xmlns:a16="http://schemas.microsoft.com/office/drawing/2014/main" id="{CEDD8DB7-82FC-4EC1-AC70-E55A6BF9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45" y="345590"/>
            <a:ext cx="3063658" cy="919687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BR" sz="6600" b="1">
                <a:solidFill>
                  <a:srgbClr val="21CE99"/>
                </a:solidFill>
                <a:latin typeface="AmpleSoft"/>
              </a:rPr>
              <a:t>DDD</a:t>
            </a:r>
            <a:endParaRPr lang="pt-BR" sz="6600" b="1">
              <a:solidFill>
                <a:srgbClr val="21CE99"/>
              </a:solidFill>
              <a:latin typeface="AmpleSoft" panose="02000000000000000000" pitchFamily="50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8831098-6BEF-4502-8D38-ECD63230688F}"/>
              </a:ext>
            </a:extLst>
          </p:cNvPr>
          <p:cNvSpPr/>
          <p:nvPr/>
        </p:nvSpPr>
        <p:spPr>
          <a:xfrm>
            <a:off x="4202242" y="4745635"/>
            <a:ext cx="1623933" cy="1036818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FF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6447CE1-0C73-4516-8673-65A32EAC1BF6}"/>
              </a:ext>
            </a:extLst>
          </p:cNvPr>
          <p:cNvSpPr txBox="1"/>
          <p:nvPr/>
        </p:nvSpPr>
        <p:spPr>
          <a:xfrm>
            <a:off x="10483120" y="139908"/>
            <a:ext cx="154398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i="1" err="1">
                <a:latin typeface="Arial"/>
                <a:cs typeface="Arial"/>
              </a:rPr>
              <a:t>Tático</a:t>
            </a:r>
            <a:endParaRPr lang="en-US" sz="2400" err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8A1FBA6-F013-40A3-844F-2A7AA7517763}"/>
              </a:ext>
            </a:extLst>
          </p:cNvPr>
          <p:cNvSpPr/>
          <p:nvPr/>
        </p:nvSpPr>
        <p:spPr>
          <a:xfrm>
            <a:off x="1466537" y="4033810"/>
            <a:ext cx="1411573" cy="262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10CE0C7-16ED-49DC-A60C-A97CECF62250}"/>
              </a:ext>
            </a:extLst>
          </p:cNvPr>
          <p:cNvSpPr/>
          <p:nvPr/>
        </p:nvSpPr>
        <p:spPr>
          <a:xfrm>
            <a:off x="2295380" y="4876689"/>
            <a:ext cx="1411573" cy="182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992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0D3EC2F-46FF-43DA-927C-4EA3B9994461}"/>
              </a:ext>
            </a:extLst>
          </p:cNvPr>
          <p:cNvSpPr/>
          <p:nvPr/>
        </p:nvSpPr>
        <p:spPr>
          <a:xfrm>
            <a:off x="0" y="0"/>
            <a:ext cx="3923414" cy="6858000"/>
          </a:xfrm>
          <a:prstGeom prst="rect">
            <a:avLst/>
          </a:prstGeom>
          <a:solidFill>
            <a:srgbClr val="21C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A5266D2-E391-49BD-BB6C-C05E1BB64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BCD1962-EBB5-45F9-A569-5D00FF29AADA}"/>
              </a:ext>
            </a:extLst>
          </p:cNvPr>
          <p:cNvSpPr txBox="1">
            <a:spLocks/>
          </p:cNvSpPr>
          <p:nvPr/>
        </p:nvSpPr>
        <p:spPr>
          <a:xfrm>
            <a:off x="310064" y="355600"/>
            <a:ext cx="3198680" cy="59472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-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-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4400" b="1">
                <a:solidFill>
                  <a:schemeClr val="bg1"/>
                </a:solidFill>
                <a:latin typeface="AmpleSoft"/>
              </a:rPr>
              <a:t>Arquitetura em camadas</a:t>
            </a:r>
            <a:endParaRPr lang="pt-BR" sz="4400" b="1">
              <a:solidFill>
                <a:schemeClr val="bg1"/>
              </a:solidFill>
            </a:endParaRPr>
          </a:p>
          <a:p>
            <a:pPr algn="ctr"/>
            <a:endParaRPr lang="pt-BR" b="1">
              <a:solidFill>
                <a:schemeClr val="bg1"/>
              </a:solidFill>
              <a:latin typeface="AmpleSoft" panose="02000000000000000000" pitchFamily="50" charset="0"/>
            </a:endParaRPr>
          </a:p>
        </p:txBody>
      </p:sp>
      <p:pic>
        <p:nvPicPr>
          <p:cNvPr id="3" name="Imagem 4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C62C4BF9-B760-443C-9818-BB254CEA6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558" y="394298"/>
            <a:ext cx="6366042" cy="58555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F53BCAF-263C-4CA1-9F54-BF7A1C81B028}"/>
              </a:ext>
            </a:extLst>
          </p:cNvPr>
          <p:cNvSpPr/>
          <p:nvPr/>
        </p:nvSpPr>
        <p:spPr>
          <a:xfrm>
            <a:off x="4518921" y="3640000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732863F-313A-4213-94B4-3572A1F3251F}"/>
              </a:ext>
            </a:extLst>
          </p:cNvPr>
          <p:cNvSpPr/>
          <p:nvPr/>
        </p:nvSpPr>
        <p:spPr>
          <a:xfrm>
            <a:off x="4518921" y="2203443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03A12B8-0317-4310-BDF3-902F01CA5CF2}"/>
              </a:ext>
            </a:extLst>
          </p:cNvPr>
          <p:cNvSpPr/>
          <p:nvPr/>
        </p:nvSpPr>
        <p:spPr>
          <a:xfrm>
            <a:off x="4568888" y="5326393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88D6146-763F-4007-B9DE-C7D727E0F73E}"/>
              </a:ext>
            </a:extLst>
          </p:cNvPr>
          <p:cNvSpPr/>
          <p:nvPr/>
        </p:nvSpPr>
        <p:spPr>
          <a:xfrm>
            <a:off x="4768757" y="641967"/>
            <a:ext cx="2011179" cy="5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F08255A-0BE6-420C-AAEB-DF72018B14E3}"/>
              </a:ext>
            </a:extLst>
          </p:cNvPr>
          <p:cNvSpPr txBox="1"/>
          <p:nvPr/>
        </p:nvSpPr>
        <p:spPr>
          <a:xfrm>
            <a:off x="4723962" y="2274911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/>
              <a:t>Application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2DCB579-1029-42CA-A7CD-27016CE58272}"/>
              </a:ext>
            </a:extLst>
          </p:cNvPr>
          <p:cNvSpPr txBox="1"/>
          <p:nvPr/>
        </p:nvSpPr>
        <p:spPr>
          <a:xfrm>
            <a:off x="4723961" y="3948812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>
                <a:cs typeface="Calibri"/>
              </a:rPr>
              <a:t>Domain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57878AA-1AE9-4144-A36C-DC2E2657F11C}"/>
              </a:ext>
            </a:extLst>
          </p:cNvPr>
          <p:cNvSpPr txBox="1"/>
          <p:nvPr/>
        </p:nvSpPr>
        <p:spPr>
          <a:xfrm>
            <a:off x="4773927" y="713434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b="1" err="1">
                <a:cs typeface="Calibri"/>
              </a:rPr>
              <a:t>User</a:t>
            </a:r>
            <a:r>
              <a:rPr lang="pt-BR" sz="2400" b="1">
                <a:cs typeface="Calibri"/>
              </a:rPr>
              <a:t> Interface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06ECC73-321D-4323-99EB-58A5BFF64070}"/>
              </a:ext>
            </a:extLst>
          </p:cNvPr>
          <p:cNvSpPr txBox="1"/>
          <p:nvPr/>
        </p:nvSpPr>
        <p:spPr>
          <a:xfrm>
            <a:off x="4711469" y="5547762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 err="1">
                <a:cs typeface="Calibri"/>
              </a:rPr>
              <a:t>Infrastructure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4C79666-834D-4E6A-84D5-EE42E26A8365}"/>
              </a:ext>
            </a:extLst>
          </p:cNvPr>
          <p:cNvSpPr txBox="1"/>
          <p:nvPr/>
        </p:nvSpPr>
        <p:spPr>
          <a:xfrm rot="16200000">
            <a:off x="10382747" y="2949466"/>
            <a:ext cx="2231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 err="1">
                <a:cs typeface="Calibri"/>
              </a:rPr>
              <a:t>Crosscutting</a:t>
            </a:r>
          </a:p>
        </p:txBody>
      </p:sp>
    </p:spTree>
    <p:extLst>
      <p:ext uri="{BB962C8B-B14F-4D97-AF65-F5344CB8AC3E}">
        <p14:creationId xmlns:p14="http://schemas.microsoft.com/office/powerpoint/2010/main" val="318226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4438241" cy="4771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E como ficou?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/>
              <a:cs typeface="Calibri Light"/>
            </a:endParaRPr>
          </a:p>
        </p:txBody>
      </p:sp>
      <p:pic>
        <p:nvPicPr>
          <p:cNvPr id="16" name="Imagem 16" descr="Uma imagem contendo texto, pessoa, homem&#10;&#10;Descrição gerada com alta confiança">
            <a:extLst>
              <a:ext uri="{FF2B5EF4-FFF2-40B4-BE49-F238E27FC236}">
                <a16:creationId xmlns:a16="http://schemas.microsoft.com/office/drawing/2014/main" id="{10187DC8-75AF-4B8B-A5AA-AAC712D65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391" y="1301936"/>
            <a:ext cx="4921799" cy="490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706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O que vimos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FBE690C-CBA6-40BF-81C9-D8A5F8913B19}"/>
              </a:ext>
            </a:extLst>
          </p:cNvPr>
          <p:cNvSpPr txBox="1"/>
          <p:nvPr/>
        </p:nvSpPr>
        <p:spPr>
          <a:xfrm>
            <a:off x="596217" y="1385713"/>
            <a:ext cx="5056086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200" b="1">
                <a:cs typeface="Calibri"/>
              </a:rPr>
              <a:t>DDD</a:t>
            </a:r>
            <a:endParaRPr lang="en-US" sz="2200" b="1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Tático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Arquitetura em camadas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 err="1">
                <a:cs typeface="Calibri"/>
              </a:rPr>
              <a:t>Value</a:t>
            </a:r>
            <a:r>
              <a:rPr lang="pt-BR" sz="2200">
                <a:cs typeface="Calibri"/>
              </a:rPr>
              <a:t> </a:t>
            </a:r>
            <a:r>
              <a:rPr lang="pt-BR" sz="2200" err="1">
                <a:cs typeface="Calibri"/>
              </a:rPr>
              <a:t>Objects</a:t>
            </a:r>
            <a:r>
              <a:rPr lang="pt-BR" sz="2200">
                <a:cs typeface="Calibri"/>
              </a:rPr>
              <a:t> com data </a:t>
            </a:r>
            <a:r>
              <a:rPr lang="pt-BR" sz="2200" err="1">
                <a:cs typeface="Calibri"/>
              </a:rPr>
              <a:t>class</a:t>
            </a:r>
            <a:endParaRPr lang="pt-BR"/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Domain Services de regras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Repositório</a:t>
            </a:r>
          </a:p>
          <a:p>
            <a:r>
              <a:rPr lang="pt-BR" sz="2200" b="1">
                <a:cs typeface="Calibri"/>
              </a:rPr>
              <a:t>OOP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Interfaces, classes, herança</a:t>
            </a:r>
            <a:endParaRPr lang="en-US" sz="2200">
              <a:cs typeface="Calibri"/>
            </a:endParaRPr>
          </a:p>
          <a:p>
            <a:endParaRPr lang="pt-BR" sz="2200">
              <a:cs typeface="Calibri"/>
            </a:endParaRPr>
          </a:p>
          <a:p>
            <a:r>
              <a:rPr lang="pt-BR" sz="2200" b="1">
                <a:cs typeface="Calibri"/>
              </a:rPr>
              <a:t>FP + OOP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Pure Dependency Injection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Lidando com side effects na application layer (usando Unpure Dependency Injection)</a:t>
            </a:r>
            <a:endParaRPr lang="en-US" sz="2200">
              <a:cs typeface="Calibri"/>
            </a:endParaRPr>
          </a:p>
          <a:p>
            <a:endParaRPr lang="pt-BR" sz="2200">
              <a:cs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656E6D-1511-4790-ADD4-C96A2274308A}"/>
              </a:ext>
            </a:extLst>
          </p:cNvPr>
          <p:cNvSpPr txBox="1"/>
          <p:nvPr/>
        </p:nvSpPr>
        <p:spPr>
          <a:xfrm>
            <a:off x="6037020" y="1385713"/>
            <a:ext cx="6012436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200" b="1">
                <a:cs typeface="Calibri"/>
              </a:rPr>
              <a:t>FP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Princípio de função pura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Imutabilidade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Sem side effects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Arrow.kt</a:t>
            </a:r>
            <a:endParaRPr lang="en-US" sz="2200">
              <a:cs typeface="Calibri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Monads</a:t>
            </a:r>
            <a:endParaRPr lang="en-US" sz="2200">
              <a:cs typeface="Calibri"/>
            </a:endParaRP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List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Option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Try</a:t>
            </a:r>
          </a:p>
          <a:p>
            <a:pPr marL="1200150" lvl="2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Either</a:t>
            </a:r>
          </a:p>
          <a:p>
            <a:pPr marL="742950" lvl="1" indent="-285750">
              <a:buFont typeface="Arial,Sans-Serif"/>
              <a:buChar char="•"/>
            </a:pPr>
            <a:r>
              <a:rPr lang="pt-BR" sz="2200">
                <a:cs typeface="Calibri"/>
              </a:rPr>
              <a:t>Monad comprehensions</a:t>
            </a:r>
          </a:p>
          <a:p>
            <a:endParaRPr lang="pt-BR" sz="22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3112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19B5C24-ADAB-4FE8-89B9-64F61BD1CB0D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2" name="Imagem 3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31738850-B383-4A2C-9EDD-02328E2D9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41" y="1044676"/>
            <a:ext cx="3314700" cy="4392920"/>
          </a:xfrm>
          <a:prstGeom prst="rect">
            <a:avLst/>
          </a:prstGeom>
        </p:spPr>
      </p:pic>
      <p:pic>
        <p:nvPicPr>
          <p:cNvPr id="9" name="Imagem 9" descr="Uma imagem contendo texto, livro, edifício, ao ar livre&#10;&#10;Descrição gerada com muito alta confiança">
            <a:extLst>
              <a:ext uri="{FF2B5EF4-FFF2-40B4-BE49-F238E27FC236}">
                <a16:creationId xmlns:a16="http://schemas.microsoft.com/office/drawing/2014/main" id="{26061A5F-97C4-4966-9F09-02C6DB31C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327" y="1027893"/>
            <a:ext cx="3225800" cy="4397730"/>
          </a:xfrm>
          <a:prstGeom prst="rect">
            <a:avLst/>
          </a:prstGeom>
        </p:spPr>
      </p:pic>
      <p:pic>
        <p:nvPicPr>
          <p:cNvPr id="3" name="Imagem 3" descr="Uma imagem contendo grama, ao ar livre&#10;&#10;Descrição gerada com alta confiança">
            <a:extLst>
              <a:ext uri="{FF2B5EF4-FFF2-40B4-BE49-F238E27FC236}">
                <a16:creationId xmlns:a16="http://schemas.microsoft.com/office/drawing/2014/main" id="{386FBA5A-2966-4CA9-8C47-DE02255F7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758" y="1042785"/>
            <a:ext cx="3390181" cy="439861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9A0E99D-A8F6-434E-AD5B-9286C189F727}"/>
              </a:ext>
            </a:extLst>
          </p:cNvPr>
          <p:cNvSpPr txBox="1"/>
          <p:nvPr/>
        </p:nvSpPr>
        <p:spPr>
          <a:xfrm>
            <a:off x="9181381" y="5572664"/>
            <a:ext cx="19380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/>
              <a:t>Estratégico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662A4C-0462-49B3-BCAF-A9CFEFA09619}"/>
              </a:ext>
            </a:extLst>
          </p:cNvPr>
          <p:cNvSpPr txBox="1"/>
          <p:nvPr/>
        </p:nvSpPr>
        <p:spPr>
          <a:xfrm>
            <a:off x="4494362" y="5543909"/>
            <a:ext cx="360584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>
                <a:cs typeface="Calibri"/>
              </a:rPr>
              <a:t>Livro prático</a:t>
            </a:r>
            <a:br>
              <a:rPr lang="pt-BR" sz="2800">
                <a:cs typeface="Calibri"/>
              </a:rPr>
            </a:br>
            <a:r>
              <a:rPr lang="pt-BR" sz="2800">
                <a:cs typeface="Calibri"/>
              </a:rPr>
              <a:t>(estratégico + tático)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8B73866-B8A3-4537-96BD-37B7F4F2A4E3}"/>
              </a:ext>
            </a:extLst>
          </p:cNvPr>
          <p:cNvSpPr txBox="1"/>
          <p:nvPr/>
        </p:nvSpPr>
        <p:spPr>
          <a:xfrm>
            <a:off x="986286" y="5572664"/>
            <a:ext cx="264255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/>
              <a:t>Origem</a:t>
            </a:r>
            <a:br>
              <a:rPr lang="pt-BR" sz="2800"/>
            </a:br>
            <a:r>
              <a:rPr lang="pt-BR" sz="2800">
                <a:cs typeface="Calibri"/>
              </a:rPr>
              <a:t>(leitura pesada)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491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O que não aprofundamos em funcional</a:t>
            </a:r>
            <a:endParaRPr lang="pt-BR" sz="3600" b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FBE690C-CBA6-40BF-81C9-D8A5F8913B19}"/>
              </a:ext>
            </a:extLst>
          </p:cNvPr>
          <p:cNvSpPr txBox="1"/>
          <p:nvPr/>
        </p:nvSpPr>
        <p:spPr>
          <a:xfrm>
            <a:off x="6131500" y="1716392"/>
            <a:ext cx="5889972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sz="2200">
                <a:cs typeface="Calibri"/>
              </a:rPr>
              <a:t>IO Monad</a:t>
            </a:r>
          </a:p>
          <a:p>
            <a:pPr marL="285750" indent="-285750">
              <a:buFont typeface="Arial"/>
              <a:buChar char="•"/>
            </a:pPr>
            <a:r>
              <a:rPr lang="pt-BR" sz="2200" err="1">
                <a:cs typeface="Calibri"/>
              </a:rPr>
              <a:t>Type</a:t>
            </a:r>
            <a:r>
              <a:rPr lang="pt-BR" sz="2200">
                <a:cs typeface="Calibri"/>
              </a:rPr>
              <a:t> classes</a:t>
            </a:r>
          </a:p>
          <a:p>
            <a:pPr marL="285750" indent="-285750">
              <a:buFont typeface="Arial"/>
              <a:buChar char="•"/>
            </a:pPr>
            <a:r>
              <a:rPr lang="pt-BR" sz="2200">
                <a:cs typeface="Calibri"/>
              </a:rPr>
              <a:t>Conceitos que não são necessários no início, mas que podem ajudar no futuro:</a:t>
            </a:r>
            <a:endParaRPr lang="pt-BR"/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Group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SemiGroup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Functor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Applicative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Monoid</a:t>
            </a:r>
            <a:endParaRPr lang="pt-BR" sz="22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200" err="1">
                <a:cs typeface="Calibri"/>
              </a:rPr>
              <a:t>Higher</a:t>
            </a:r>
            <a:r>
              <a:rPr lang="pt-BR" sz="2200">
                <a:cs typeface="Calibri"/>
              </a:rPr>
              <a:t> </a:t>
            </a:r>
            <a:r>
              <a:rPr lang="pt-BR" sz="2200" err="1">
                <a:cs typeface="Calibri"/>
              </a:rPr>
              <a:t>Kinded</a:t>
            </a:r>
            <a:r>
              <a:rPr lang="pt-BR" sz="2200">
                <a:cs typeface="Calibri"/>
              </a:rPr>
              <a:t> </a:t>
            </a:r>
            <a:r>
              <a:rPr lang="pt-BR" sz="2200" err="1">
                <a:cs typeface="Calibri"/>
              </a:rPr>
              <a:t>Types</a:t>
            </a:r>
          </a:p>
        </p:txBody>
      </p:sp>
      <p:pic>
        <p:nvPicPr>
          <p:cNvPr id="13" name="Imagem 14">
            <a:extLst>
              <a:ext uri="{FF2B5EF4-FFF2-40B4-BE49-F238E27FC236}">
                <a16:creationId xmlns:a16="http://schemas.microsoft.com/office/drawing/2014/main" id="{4BC228E3-3F37-42BE-8A06-E9885F256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86" y="1749630"/>
            <a:ext cx="5968409" cy="374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66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92EA63D-D9ED-4EA6-BE00-E9AFBDF2A7C6}"/>
              </a:ext>
            </a:extLst>
          </p:cNvPr>
          <p:cNvSpPr/>
          <p:nvPr/>
        </p:nvSpPr>
        <p:spPr>
          <a:xfrm>
            <a:off x="-5" y="6804024"/>
            <a:ext cx="12192000" cy="53975"/>
          </a:xfrm>
          <a:prstGeom prst="rect">
            <a:avLst/>
          </a:prstGeom>
          <a:gradFill flip="none" rotWithShape="1">
            <a:gsLst>
              <a:gs pos="0">
                <a:srgbClr val="10D1CE"/>
              </a:gs>
              <a:gs pos="100000">
                <a:srgbClr val="23E1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050" b="1">
              <a:latin typeface="AmpleSoft" panose="02000000000000000000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BD5625-B53F-47BC-8BE9-62A79376A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659" y="6376818"/>
            <a:ext cx="1375341" cy="4541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2F3789F-943B-425D-A05F-D6CD0C38B57F}"/>
              </a:ext>
            </a:extLst>
          </p:cNvPr>
          <p:cNvCxnSpPr/>
          <p:nvPr/>
        </p:nvCxnSpPr>
        <p:spPr>
          <a:xfrm>
            <a:off x="0" y="958309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EA1063E6-2378-4E70-9EA2-0FE28CA46C25}"/>
              </a:ext>
            </a:extLst>
          </p:cNvPr>
          <p:cNvSpPr txBox="1">
            <a:spLocks/>
          </p:cNvSpPr>
          <p:nvPr/>
        </p:nvSpPr>
        <p:spPr>
          <a:xfrm>
            <a:off x="271237" y="356991"/>
            <a:ext cx="10671650" cy="502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AmpleSoft"/>
              </a:rPr>
              <a:t>Considerações finais</a:t>
            </a:r>
            <a:endParaRPr lang="pt-BR" sz="3600" b="1" err="1">
              <a:solidFill>
                <a:schemeClr val="tx1">
                  <a:lumMod val="65000"/>
                  <a:lumOff val="35000"/>
                </a:schemeClr>
              </a:solidFill>
              <a:latin typeface="AmpleSoft" panose="02000000000000000000" pitchFamily="50" charset="0"/>
            </a:endParaRPr>
          </a:p>
        </p:txBody>
      </p:sp>
      <p:pic>
        <p:nvPicPr>
          <p:cNvPr id="10" name="Imagem 10">
            <a:extLst>
              <a:ext uri="{FF2B5EF4-FFF2-40B4-BE49-F238E27FC236}">
                <a16:creationId xmlns:a16="http://schemas.microsoft.com/office/drawing/2014/main" id="{839B4629-D587-4A34-A19A-5B66A4389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585" y="1016000"/>
            <a:ext cx="3785831" cy="57277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52EBE4-F425-4EE8-8AE1-90E8D31F2996}"/>
              </a:ext>
            </a:extLst>
          </p:cNvPr>
          <p:cNvSpPr txBox="1"/>
          <p:nvPr/>
        </p:nvSpPr>
        <p:spPr>
          <a:xfrm rot="20760000">
            <a:off x="4686300" y="1600200"/>
            <a:ext cx="5969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/>
              <a:t>FP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45DB07F-EE1D-4D2B-92E1-717FF1DA345B}"/>
              </a:ext>
            </a:extLst>
          </p:cNvPr>
          <p:cNvSpPr txBox="1"/>
          <p:nvPr/>
        </p:nvSpPr>
        <p:spPr>
          <a:xfrm rot="20760000">
            <a:off x="5624363" y="1375231"/>
            <a:ext cx="11684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800" b="1"/>
              <a:t>OOP</a:t>
            </a:r>
          </a:p>
        </p:txBody>
      </p:sp>
    </p:spTree>
    <p:extLst>
      <p:ext uri="{BB962C8B-B14F-4D97-AF65-F5344CB8AC3E}">
        <p14:creationId xmlns:p14="http://schemas.microsoft.com/office/powerpoint/2010/main" val="884576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12A07F-3D01-476B-9035-718D1C1AE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274D5297-FAC0-45A2-AFAC-BE95754F0B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mpleSoft" charset="0"/>
                <a:ea typeface="AmpleSoft" charset="0"/>
                <a:cs typeface="AmpleSoft" charset="0"/>
              </a:defRPr>
            </a:lvl1pPr>
          </a:lstStyle>
          <a:p>
            <a:r>
              <a:rPr lang="pt-BR"/>
              <a:t>Obrigado!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E291907-CEED-45BF-A757-DED56548D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006" y="6150743"/>
            <a:ext cx="2015987" cy="6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13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10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Functional Domain Driven Design </vt:lpstr>
      <vt:lpstr>Apresentação do PowerPoint</vt:lpstr>
      <vt:lpstr>Functional Programming</vt:lpstr>
      <vt:lpstr>Apresentação do PowerPoint</vt:lpstr>
      <vt:lpstr>Apresentação do PowerPoint</vt:lpstr>
      <vt:lpstr>Domain Driven Design</vt:lpstr>
      <vt:lpstr>Apresentação do PowerPoint</vt:lpstr>
      <vt:lpstr>DDD</vt:lpstr>
      <vt:lpstr>DDD</vt:lpstr>
      <vt:lpstr>DDD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Hazarian</dc:creator>
  <cp:revision>75</cp:revision>
  <dcterms:created xsi:type="dcterms:W3CDTF">2018-12-10T19:04:59Z</dcterms:created>
  <dcterms:modified xsi:type="dcterms:W3CDTF">2019-04-27T17:17:45Z</dcterms:modified>
</cp:coreProperties>
</file>