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4"/>
    <p:sldMasterId id="2147483652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5075" cx="9144000"/>
  <p:notesSz cx="9144000" cy="6858000"/>
  <p:embeddedFontLst>
    <p:embeddedFont>
      <p:font typeface="Monda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font" Target="fonts/Monda-regular.fntdata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font" Target="fonts/Monda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2" type="sldNum"/>
          </p:nvPr>
        </p:nvSpPr>
        <p:spPr>
          <a:xfrm>
            <a:off x="5180012" y="6513512"/>
            <a:ext cx="3960812" cy="3413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9144000" cy="6858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/>
          <p:nvPr>
            <p:ph idx="2" type="sldImg"/>
          </p:nvPr>
        </p:nvSpPr>
        <p:spPr>
          <a:xfrm>
            <a:off x="2286000" y="514350"/>
            <a:ext cx="4570412" cy="257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" name="Google Shape;8;n"/>
          <p:cNvSpPr txBox="1"/>
          <p:nvPr>
            <p:ph idx="1" type="body"/>
          </p:nvPr>
        </p:nvSpPr>
        <p:spPr>
          <a:xfrm>
            <a:off x="914400" y="3257550"/>
            <a:ext cx="7313612" cy="308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n"/>
          <p:cNvSpPr/>
          <p:nvPr/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 txBox="1"/>
          <p:nvPr>
            <p:ph idx="3" type="sldNum"/>
          </p:nvPr>
        </p:nvSpPr>
        <p:spPr>
          <a:xfrm>
            <a:off x="5180012" y="6513512"/>
            <a:ext cx="3960812" cy="3413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1f0ceec2d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g51f0ceec2d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2ab125742_0_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4" name="Google Shape;94;g52ab125742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67e92512a_0_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0" name="Google Shape;100;g567e92512a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67e92512a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6" name="Google Shape;106;g567e92512a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2ab125742_0_1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3" name="Google Shape;113;g52ab125742_0_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2ab125742_0_2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9" name="Google Shape;119;g52ab125742_0_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2ab125742_0_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6" name="Google Shape;126;g52ab125742_0_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2ab125742_0_2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3" name="Google Shape;133;g52ab125742_0_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2ab125742_0_3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0" name="Google Shape;140;g52ab125742_0_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43d9ce011_1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7" name="Google Shape;147;g543d9ce011_1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43d9ce011_1_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8" name="Google Shape;158;g543d9ce011_1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/>
          <p:nvPr>
            <p:ph idx="10" type="dt"/>
          </p:nvPr>
        </p:nvSpPr>
        <p:spPr>
          <a:xfrm>
            <a:off x="457200" y="4767262"/>
            <a:ext cx="2132012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12" type="sldNum"/>
          </p:nvPr>
        </p:nvSpPr>
        <p:spPr>
          <a:xfrm>
            <a:off x="6553200" y="4767262"/>
            <a:ext cx="2132012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/>
          <p:nvPr/>
        </p:nvSpPr>
        <p:spPr>
          <a:xfrm>
            <a:off x="5148262" y="4875212"/>
            <a:ext cx="3995737" cy="30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3" name="Google Shape;13;p1"/>
          <p:cNvGrpSpPr/>
          <p:nvPr/>
        </p:nvGrpSpPr>
        <p:grpSpPr>
          <a:xfrm>
            <a:off x="0" y="0"/>
            <a:ext cx="9148762" cy="214312"/>
            <a:chOff x="0" y="0"/>
            <a:chExt cx="9148762" cy="214312"/>
          </a:xfrm>
        </p:grpSpPr>
        <p:sp>
          <p:nvSpPr>
            <p:cNvPr id="14" name="Google Shape;14;p1"/>
            <p:cNvSpPr/>
            <p:nvPr/>
          </p:nvSpPr>
          <p:spPr>
            <a:xfrm>
              <a:off x="0" y="0"/>
              <a:ext cx="1535112" cy="214312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1531937" y="0"/>
              <a:ext cx="1527175" cy="214312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059112" y="0"/>
              <a:ext cx="1527175" cy="214312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4587875" y="0"/>
              <a:ext cx="1520825" cy="214312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6099175" y="0"/>
              <a:ext cx="1527175" cy="214312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7621587" y="0"/>
              <a:ext cx="1527175" cy="214312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0;p1"/>
          <p:cNvGrpSpPr/>
          <p:nvPr/>
        </p:nvGrpSpPr>
        <p:grpSpPr>
          <a:xfrm>
            <a:off x="-6350" y="5056187"/>
            <a:ext cx="9148762" cy="85725"/>
            <a:chOff x="-6350" y="5056187"/>
            <a:chExt cx="9148762" cy="85725"/>
          </a:xfrm>
        </p:grpSpPr>
        <p:sp>
          <p:nvSpPr>
            <p:cNvPr id="21" name="Google Shape;21;p1"/>
            <p:cNvSpPr/>
            <p:nvPr/>
          </p:nvSpPr>
          <p:spPr>
            <a:xfrm>
              <a:off x="-6350" y="5056187"/>
              <a:ext cx="1535112" cy="85725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1525587" y="5056187"/>
              <a:ext cx="1527175" cy="85725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3052762" y="5056187"/>
              <a:ext cx="1527175" cy="85725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581525" y="5056187"/>
              <a:ext cx="1520825" cy="85725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6092825" y="5056187"/>
              <a:ext cx="1527175" cy="85725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615237" y="5056187"/>
              <a:ext cx="1527175" cy="85725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" name="Google Shape;2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"/>
          <p:cNvSpPr txBox="1"/>
          <p:nvPr>
            <p:ph type="title"/>
          </p:nvPr>
        </p:nvSpPr>
        <p:spPr>
          <a:xfrm>
            <a:off x="250825" y="361950"/>
            <a:ext cx="5688012" cy="696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"/>
          <p:cNvSpPr txBox="1"/>
          <p:nvPr>
            <p:ph idx="1" type="body"/>
          </p:nvPr>
        </p:nvSpPr>
        <p:spPr>
          <a:xfrm>
            <a:off x="250825" y="1168400"/>
            <a:ext cx="8640762" cy="340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/>
          <a:lstStyle>
            <a:lvl1pPr indent="-2286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/>
          <p:nvPr>
            <p:ph type="title"/>
          </p:nvPr>
        </p:nvSpPr>
        <p:spPr>
          <a:xfrm>
            <a:off x="250825" y="361950"/>
            <a:ext cx="5688012" cy="696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"/>
          <p:cNvSpPr txBox="1"/>
          <p:nvPr>
            <p:ph idx="1" type="body"/>
          </p:nvPr>
        </p:nvSpPr>
        <p:spPr>
          <a:xfrm>
            <a:off x="250825" y="1168400"/>
            <a:ext cx="8640762" cy="340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/>
          <a:lstStyle>
            <a:lvl1pPr indent="-2286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1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"/>
          <p:cNvSpPr txBox="1"/>
          <p:nvPr/>
        </p:nvSpPr>
        <p:spPr>
          <a:xfrm>
            <a:off x="5148262" y="4875212"/>
            <a:ext cx="3995737" cy="30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8" name="Google Shape;38;p3"/>
          <p:cNvGrpSpPr/>
          <p:nvPr/>
        </p:nvGrpSpPr>
        <p:grpSpPr>
          <a:xfrm>
            <a:off x="0" y="0"/>
            <a:ext cx="9148762" cy="214312"/>
            <a:chOff x="0" y="0"/>
            <a:chExt cx="9148762" cy="214312"/>
          </a:xfrm>
        </p:grpSpPr>
        <p:sp>
          <p:nvSpPr>
            <p:cNvPr id="39" name="Google Shape;39;p3"/>
            <p:cNvSpPr/>
            <p:nvPr/>
          </p:nvSpPr>
          <p:spPr>
            <a:xfrm>
              <a:off x="0" y="0"/>
              <a:ext cx="1535112" cy="214312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1531937" y="0"/>
              <a:ext cx="1527175" cy="214312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059112" y="0"/>
              <a:ext cx="1527175" cy="214312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587875" y="0"/>
              <a:ext cx="1520825" cy="214312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6099175" y="0"/>
              <a:ext cx="1527175" cy="214312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7621587" y="0"/>
              <a:ext cx="1527175" cy="214312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3"/>
          <p:cNvGrpSpPr/>
          <p:nvPr/>
        </p:nvGrpSpPr>
        <p:grpSpPr>
          <a:xfrm>
            <a:off x="-6350" y="5056187"/>
            <a:ext cx="9148762" cy="85725"/>
            <a:chOff x="-6350" y="5056187"/>
            <a:chExt cx="9148762" cy="85725"/>
          </a:xfrm>
        </p:grpSpPr>
        <p:sp>
          <p:nvSpPr>
            <p:cNvPr id="46" name="Google Shape;46;p3"/>
            <p:cNvSpPr/>
            <p:nvPr/>
          </p:nvSpPr>
          <p:spPr>
            <a:xfrm>
              <a:off x="-6350" y="5056187"/>
              <a:ext cx="1535112" cy="85725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1525587" y="5056187"/>
              <a:ext cx="1527175" cy="85725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3052762" y="5056187"/>
              <a:ext cx="1527175" cy="85725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4581525" y="5056187"/>
              <a:ext cx="1520825" cy="85725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6092825" y="5056187"/>
              <a:ext cx="1527175" cy="85725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615237" y="5056187"/>
              <a:ext cx="1527175" cy="85725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2" name="Google Shape;52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idx="10" type="dt"/>
          </p:nvPr>
        </p:nvSpPr>
        <p:spPr>
          <a:xfrm>
            <a:off x="457200" y="4767262"/>
            <a:ext cx="2132012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/>
          <p:nvPr/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"/>
          <p:cNvSpPr txBox="1"/>
          <p:nvPr>
            <p:ph idx="12" type="sldNum"/>
          </p:nvPr>
        </p:nvSpPr>
        <p:spPr>
          <a:xfrm>
            <a:off x="6553200" y="4767262"/>
            <a:ext cx="2132012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hyperlink" Target="https://github.com/AllanKlaus" TargetMode="External"/><Relationship Id="rId11" Type="http://schemas.openxmlformats.org/officeDocument/2006/relationships/image" Target="../media/image8.png"/><Relationship Id="rId10" Type="http://schemas.openxmlformats.org/officeDocument/2006/relationships/image" Target="../media/image11.png"/><Relationship Id="rId12" Type="http://schemas.openxmlformats.org/officeDocument/2006/relationships/image" Target="../media/image5.jpg"/><Relationship Id="rId9" Type="http://schemas.openxmlformats.org/officeDocument/2006/relationships/image" Target="../media/image6.png"/><Relationship Id="rId5" Type="http://schemas.openxmlformats.org/officeDocument/2006/relationships/hyperlink" Target="http://t.me/allan_klaus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17.jpg"/><Relationship Id="rId5" Type="http://schemas.openxmlformats.org/officeDocument/2006/relationships/image" Target="../media/image22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/>
          <p:nvPr/>
        </p:nvSpPr>
        <p:spPr>
          <a:xfrm>
            <a:off x="611187" y="3003550"/>
            <a:ext cx="7847012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Trilha – DevOps Tools</a:t>
            </a:r>
            <a:endParaRPr/>
          </a:p>
        </p:txBody>
      </p:sp>
      <p:sp>
        <p:nvSpPr>
          <p:cNvPr id="70" name="Google Shape;70;p7"/>
          <p:cNvSpPr txBox="1"/>
          <p:nvPr/>
        </p:nvSpPr>
        <p:spPr>
          <a:xfrm>
            <a:off x="611187" y="3651250"/>
            <a:ext cx="78486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Allan Klaus</a:t>
            </a:r>
            <a:endParaRPr/>
          </a:p>
        </p:txBody>
      </p:sp>
      <p:sp>
        <p:nvSpPr>
          <p:cNvPr id="71" name="Google Shape;71;p7"/>
          <p:cNvSpPr txBox="1"/>
          <p:nvPr/>
        </p:nvSpPr>
        <p:spPr>
          <a:xfrm>
            <a:off x="611187" y="3925887"/>
            <a:ext cx="78486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Software Developer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/>
          <p:nvPr/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Allan Klaus</a:t>
            </a:r>
            <a:endParaRPr/>
          </a:p>
        </p:txBody>
      </p:sp>
      <p:pic>
        <p:nvPicPr>
          <p:cNvPr id="77" name="Google Shape;7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358375"/>
            <a:ext cx="2416650" cy="242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117975" y="4272800"/>
            <a:ext cx="90261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@</a:t>
            </a:r>
            <a:r>
              <a:rPr lang="en-US" sz="1800"/>
              <a:t>allan_klaus                      </a:t>
            </a:r>
            <a:r>
              <a:rPr lang="en-US" sz="1800" u="sng">
                <a:hlinkClick r:id="rId4"/>
              </a:rPr>
              <a:t>github.com/AllanKlaus</a:t>
            </a:r>
            <a:r>
              <a:rPr lang="en-US"/>
              <a:t>                             </a:t>
            </a:r>
            <a:r>
              <a:rPr lang="en-US" sz="1800" u="sng">
                <a:hlinkClick r:id="rId5"/>
              </a:rPr>
              <a:t>t.me/allan_klaus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79" name="Google Shape;7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0825" y="4229738"/>
            <a:ext cx="484800" cy="4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78700" y="4249800"/>
            <a:ext cx="484800" cy="4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17837" y="4323350"/>
            <a:ext cx="321724" cy="32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53515" y="1060450"/>
            <a:ext cx="1667675" cy="166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563627" y="2427200"/>
            <a:ext cx="1847450" cy="177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8"/>
          <p:cNvPicPr preferRelativeResize="0"/>
          <p:nvPr/>
        </p:nvPicPr>
        <p:blipFill rotWithShape="1">
          <a:blip r:embed="rId11">
            <a:alphaModFix/>
          </a:blip>
          <a:srcRect b="0" l="69" r="69" t="0"/>
          <a:stretch/>
        </p:blipFill>
        <p:spPr>
          <a:xfrm>
            <a:off x="5988850" y="3181025"/>
            <a:ext cx="283304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38775" y="1170025"/>
            <a:ext cx="1733200" cy="191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/>
              <a:t>Por que monitorar?</a:t>
            </a:r>
            <a:endParaRPr sz="2800"/>
          </a:p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Tipos de monitoramento</a:t>
            </a:r>
            <a:endParaRPr sz="2800"/>
          </a:p>
          <a:p>
            <a:pPr indent="-284162" lvl="1" marL="7413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/>
              <a:t>Monitoramento do sistema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/>
              <a:t>Monitoramento da aplicação</a:t>
            </a:r>
            <a:endParaRPr sz="2400"/>
          </a:p>
          <a:p>
            <a:pPr indent="-284162" lvl="1" marL="7413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Monitoramento da informação</a:t>
            </a:r>
            <a:endParaRPr sz="2400"/>
          </a:p>
          <a:p>
            <a:pPr indent="-284162" lvl="1" marL="7413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Monitoramento em cadeia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Ferramentas de monitoração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Aplicando monitoramento na aplicação</a:t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9"/>
          <p:cNvSpPr txBox="1"/>
          <p:nvPr/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75" y="285100"/>
            <a:ext cx="6175175" cy="463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1"/>
          <p:cNvPicPr preferRelativeResize="0"/>
          <p:nvPr/>
        </p:nvPicPr>
        <p:blipFill rotWithShape="1">
          <a:blip r:embed="rId3">
            <a:alphaModFix/>
          </a:blip>
          <a:srcRect b="11161" l="0" r="0" t="8709"/>
          <a:stretch/>
        </p:blipFill>
        <p:spPr>
          <a:xfrm>
            <a:off x="1217275" y="285100"/>
            <a:ext cx="4185249" cy="4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Por que monitorar?</a:t>
            </a:r>
            <a:endParaRPr/>
          </a:p>
        </p:txBody>
      </p:sp>
      <p:pic>
        <p:nvPicPr>
          <p:cNvPr id="110" name="Google Shape;11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5775" y="1027400"/>
            <a:ext cx="3922500" cy="39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4162" lvl="1" marL="741362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Monitoramento do sistema</a:t>
            </a:r>
            <a:endParaRPr sz="24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284162" lvl="1" marL="741362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Monitoramento da aplicação</a:t>
            </a:r>
            <a:endParaRPr sz="24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284162" lvl="1" marL="741362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Monitoramento da informação</a:t>
            </a:r>
            <a:endParaRPr sz="24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284162" lvl="1" marL="741362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Monitoramento em cadeia</a:t>
            </a:r>
            <a:endParaRPr sz="1800"/>
          </a:p>
        </p:txBody>
      </p:sp>
      <p:sp>
        <p:nvSpPr>
          <p:cNvPr id="116" name="Google Shape;116;p13"/>
          <p:cNvSpPr txBox="1"/>
          <p:nvPr/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Tipos de monitoramento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Monitoramento do sistema</a:t>
            </a:r>
            <a:endParaRPr/>
          </a:p>
        </p:txBody>
      </p:sp>
      <p:pic>
        <p:nvPicPr>
          <p:cNvPr id="123" name="Google Shape;12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01547"/>
            <a:ext cx="9144000" cy="235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250825" y="361950"/>
            <a:ext cx="61911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Monitoramento da aplicação</a:t>
            </a:r>
            <a:endParaRPr/>
          </a:p>
        </p:txBody>
      </p:sp>
      <p:pic>
        <p:nvPicPr>
          <p:cNvPr id="130" name="Google Shape;13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91438"/>
            <a:ext cx="9144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250825" y="361950"/>
            <a:ext cx="6400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Monitoramento da informação</a:t>
            </a:r>
            <a:endParaRPr/>
          </a:p>
        </p:txBody>
      </p:sp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1709"/>
            <a:ext cx="9144000" cy="3896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Monitoramento em cadeia</a:t>
            </a:r>
            <a:endParaRPr/>
          </a:p>
        </p:txBody>
      </p:sp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575" y="1143000"/>
            <a:ext cx="6336351" cy="38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9351" y="1287962"/>
            <a:ext cx="3092950" cy="20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875" y="1816675"/>
            <a:ext cx="2983800" cy="88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Monitoramento do sistema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Monitoramento da aplicação/cadeia</a:t>
            </a:r>
            <a:endParaRPr sz="1800"/>
          </a:p>
        </p:txBody>
      </p:sp>
      <p:sp>
        <p:nvSpPr>
          <p:cNvPr id="152" name="Google Shape;152;p18"/>
          <p:cNvSpPr txBox="1"/>
          <p:nvPr/>
        </p:nvSpPr>
        <p:spPr>
          <a:xfrm>
            <a:off x="250825" y="361950"/>
            <a:ext cx="63363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Ferramentas de monitoração</a:t>
            </a:r>
            <a:endParaRPr/>
          </a:p>
        </p:txBody>
      </p:sp>
      <p:pic>
        <p:nvPicPr>
          <p:cNvPr id="153" name="Google Shape;15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500" y="3384512"/>
            <a:ext cx="3966549" cy="13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10" y="3454413"/>
            <a:ext cx="1163228" cy="124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73825" y="3134625"/>
            <a:ext cx="1789025" cy="178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/>
          <p:nvPr/>
        </p:nvSpPr>
        <p:spPr>
          <a:xfrm>
            <a:off x="250825" y="361950"/>
            <a:ext cx="63363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Aplicando monitoramento</a:t>
            </a:r>
            <a:endParaRPr/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7050" y="1140500"/>
            <a:ext cx="5669889" cy="377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8225" y="1168400"/>
            <a:ext cx="4427536" cy="2808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