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6" r:id="rId1"/>
  </p:sldMasterIdLst>
  <p:notesMasterIdLst>
    <p:notesMasterId r:id="rId17"/>
  </p:notesMasterIdLst>
  <p:sldIdLst>
    <p:sldId id="827" r:id="rId2"/>
    <p:sldId id="799" r:id="rId3"/>
    <p:sldId id="819" r:id="rId4"/>
    <p:sldId id="820" r:id="rId5"/>
    <p:sldId id="821" r:id="rId6"/>
    <p:sldId id="822" r:id="rId7"/>
    <p:sldId id="823" r:id="rId8"/>
    <p:sldId id="824" r:id="rId9"/>
    <p:sldId id="828" r:id="rId10"/>
    <p:sldId id="830" r:id="rId11"/>
    <p:sldId id="831" r:id="rId12"/>
    <p:sldId id="832" r:id="rId13"/>
    <p:sldId id="833" r:id="rId14"/>
    <p:sldId id="825" r:id="rId15"/>
    <p:sldId id="826" r:id="rId16"/>
  </p:sldIdLst>
  <p:sldSz cx="12192000" cy="6858000"/>
  <p:notesSz cx="6858000" cy="9144000"/>
  <p:embeddedFontLst>
    <p:embeddedFont>
      <p:font typeface="Abel" panose="02000506030000020004" pitchFamily="2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ansation" panose="02000000000000000000" pitchFamily="2"/>
      <p:regular r:id="rId23"/>
    </p:embeddedFont>
    <p:embeddedFont>
      <p:font typeface="Tw Cen MT" panose="020B0602020104020603" pitchFamily="34" charset="77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78F"/>
    <a:srgbClr val="337419"/>
    <a:srgbClr val="7030A0"/>
    <a:srgbClr val="673C6A"/>
    <a:srgbClr val="5D0462"/>
    <a:srgbClr val="490752"/>
    <a:srgbClr val="B686DA"/>
    <a:srgbClr val="460850"/>
    <a:srgbClr val="380A44"/>
    <a:srgbClr val="5E3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47" autoAdjust="0"/>
    <p:restoredTop sz="94634"/>
  </p:normalViewPr>
  <p:slideViewPr>
    <p:cSldViewPr snapToGrid="0">
      <p:cViewPr varScale="1">
        <p:scale>
          <a:sx n="100" d="100"/>
          <a:sy n="100" d="100"/>
        </p:scale>
        <p:origin x="135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59FFE-5035-4411-B94A-DE4391E59DF2}" type="doc">
      <dgm:prSet loTypeId="urn:microsoft.com/office/officeart/2009/3/layout/StepUpProcess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34B3E9E-52CA-452D-A047-98AA30F27C26}">
      <dgm:prSet phldrT="[Texto]" custT="1"/>
      <dgm:spPr/>
      <dgm:t>
        <a:bodyPr/>
        <a:lstStyle/>
        <a:p>
          <a:pPr>
            <a:buSzPts val="1800"/>
            <a:buFont typeface="Arial" panose="020B0604020202020204" pitchFamily="34" charset="0"/>
            <a:buChar char="•"/>
          </a:pPr>
          <a:r>
            <a:rPr lang="pt-BR" sz="16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Testes unitários</a:t>
          </a:r>
          <a:endParaRPr lang="pt-BR" sz="1600" dirty="0">
            <a:solidFill>
              <a:schemeClr val="bg1"/>
            </a:solidFill>
          </a:endParaRPr>
        </a:p>
      </dgm:t>
    </dgm:pt>
    <dgm:pt modelId="{828278D2-5361-4096-A085-6E637E3C6C8C}" type="parTrans" cxnId="{0154AAED-8D57-4FDA-B8EF-2FBFDA369632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04EF9521-831E-435F-8AD4-E2646C9B5667}" type="sibTrans" cxnId="{0154AAED-8D57-4FDA-B8EF-2FBFDA369632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26482105-DD6F-41B9-B087-E6231AECECFA}">
      <dgm:prSet custT="1"/>
      <dgm:spPr/>
      <dgm:t>
        <a:bodyPr/>
        <a:lstStyle/>
        <a:p>
          <a:r>
            <a:rPr lang="pt-BR" sz="1600" b="0" i="0" u="none" strike="noStrike" cap="none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TDD</a:t>
          </a:r>
        </a:p>
      </dgm:t>
    </dgm:pt>
    <dgm:pt modelId="{FC826C12-38D1-4216-9C5E-1177797CE478}" type="parTrans" cxnId="{CBC42A16-D7BE-42BC-9E23-CD0EA41DFE4C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DB82CC62-1C46-4D46-A63B-BD77FE963F38}" type="sibTrans" cxnId="{CBC42A16-D7BE-42BC-9E23-CD0EA41DFE4C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80010291-9DCC-42D8-971C-F7C8E9F13593}">
      <dgm:prSet custT="1"/>
      <dgm:spPr/>
      <dgm:t>
        <a:bodyPr/>
        <a:lstStyle/>
        <a:p>
          <a:r>
            <a:rPr lang="pt-BR" sz="16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ATDD</a:t>
          </a:r>
        </a:p>
      </dgm:t>
    </dgm:pt>
    <dgm:pt modelId="{67C7EE1E-CD9A-4A5B-AC6B-2033D76EB822}" type="parTrans" cxnId="{0C00BAAA-BA16-4739-9FAB-1FD00D9BB573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B4665576-B315-4BEB-A28C-5ECABCF0AF0B}" type="sibTrans" cxnId="{0C00BAAA-BA16-4739-9FAB-1FD00D9BB573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D7218149-46AB-4638-B4D3-2AFC92432878}">
      <dgm:prSet custT="1"/>
      <dgm:spPr/>
      <dgm:t>
        <a:bodyPr/>
        <a:lstStyle/>
        <a:p>
          <a:r>
            <a:rPr lang="pt-BR" sz="1510" b="0" i="0" u="none" strike="noStrike" cap="none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Desenvolvimento orientado a Teste</a:t>
          </a:r>
        </a:p>
      </dgm:t>
    </dgm:pt>
    <dgm:pt modelId="{D37421B3-F071-4BC4-922B-384A5F88A781}" type="parTrans" cxnId="{376D9EA5-214F-4730-8953-CB5D0F153031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8EBA7FC7-82EB-4A3E-B6CD-2E746BA1374D}" type="sibTrans" cxnId="{376D9EA5-214F-4730-8953-CB5D0F153031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49F27CB3-1C80-4E4E-B352-DA72AB83BBF3}">
      <dgm:prSet custT="1"/>
      <dgm:spPr/>
      <dgm:t>
        <a:bodyPr/>
        <a:lstStyle/>
        <a:p>
          <a:r>
            <a:rPr lang="pt-BR" sz="16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Case de sucesso</a:t>
          </a:r>
          <a:endParaRPr lang="pt-BR" sz="1600" b="0" i="0" u="none" strike="noStrike" cap="none" dirty="0">
            <a:solidFill>
              <a:schemeClr val="bg1"/>
            </a:solidFill>
            <a:latin typeface="Sansation" panose="020B0604020202020204" charset="0"/>
            <a:ea typeface="Abel"/>
            <a:cs typeface="Abel"/>
            <a:sym typeface="Abel"/>
          </a:endParaRPr>
        </a:p>
      </dgm:t>
    </dgm:pt>
    <dgm:pt modelId="{72A664BD-5729-493C-9DC2-3B70B06C3AE0}" type="parTrans" cxnId="{78C8E32B-0214-44AA-A23E-5E3870A98EED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4B090FD7-E73D-44AA-A2AA-4C357B8F4925}" type="sibTrans" cxnId="{78C8E32B-0214-44AA-A23E-5E3870A98EED}">
      <dgm:prSet/>
      <dgm:spPr/>
      <dgm:t>
        <a:bodyPr/>
        <a:lstStyle/>
        <a:p>
          <a:endParaRPr lang="pt-BR" sz="1600">
            <a:solidFill>
              <a:schemeClr val="bg1"/>
            </a:solidFill>
          </a:endParaRPr>
        </a:p>
      </dgm:t>
    </dgm:pt>
    <dgm:pt modelId="{5FF51708-1291-482F-A0D7-5CE5715E7BD0}" type="pres">
      <dgm:prSet presAssocID="{87C59FFE-5035-4411-B94A-DE4391E59DF2}" presName="rootnode" presStyleCnt="0">
        <dgm:presLayoutVars>
          <dgm:chMax/>
          <dgm:chPref/>
          <dgm:dir/>
          <dgm:animLvl val="lvl"/>
        </dgm:presLayoutVars>
      </dgm:prSet>
      <dgm:spPr/>
    </dgm:pt>
    <dgm:pt modelId="{8B5CBD38-610F-4363-8A88-418F454C7913}" type="pres">
      <dgm:prSet presAssocID="{234B3E9E-52CA-452D-A047-98AA30F27C26}" presName="composite" presStyleCnt="0"/>
      <dgm:spPr/>
    </dgm:pt>
    <dgm:pt modelId="{91CF3DB8-DAC8-4EF1-9BC1-6CADB5CB9A45}" type="pres">
      <dgm:prSet presAssocID="{234B3E9E-52CA-452D-A047-98AA30F27C26}" presName="LShape" presStyleLbl="alignNode1" presStyleIdx="0" presStyleCnt="9"/>
      <dgm:spPr/>
    </dgm:pt>
    <dgm:pt modelId="{682337D1-EDF1-4BD5-9EEE-F31FD563CF81}" type="pres">
      <dgm:prSet presAssocID="{234B3E9E-52CA-452D-A047-98AA30F27C26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71D0EAD9-03DD-4955-AF09-E7A170661E70}" type="pres">
      <dgm:prSet presAssocID="{234B3E9E-52CA-452D-A047-98AA30F27C26}" presName="Triangle" presStyleLbl="alignNode1" presStyleIdx="1" presStyleCnt="9"/>
      <dgm:spPr/>
    </dgm:pt>
    <dgm:pt modelId="{483EC628-1F98-445C-AE51-4FE2AC831BC9}" type="pres">
      <dgm:prSet presAssocID="{04EF9521-831E-435F-8AD4-E2646C9B5667}" presName="sibTrans" presStyleCnt="0"/>
      <dgm:spPr/>
    </dgm:pt>
    <dgm:pt modelId="{0502EA42-EB72-4B67-88AE-F41C5B639F44}" type="pres">
      <dgm:prSet presAssocID="{04EF9521-831E-435F-8AD4-E2646C9B5667}" presName="space" presStyleCnt="0"/>
      <dgm:spPr/>
    </dgm:pt>
    <dgm:pt modelId="{11DF79EF-E031-4CF1-A24D-F19CF0FC9A0D}" type="pres">
      <dgm:prSet presAssocID="{26482105-DD6F-41B9-B087-E6231AECECFA}" presName="composite" presStyleCnt="0"/>
      <dgm:spPr/>
    </dgm:pt>
    <dgm:pt modelId="{D1C20F88-8308-41F6-ACAD-0A83842A7572}" type="pres">
      <dgm:prSet presAssocID="{26482105-DD6F-41B9-B087-E6231AECECFA}" presName="LShape" presStyleLbl="alignNode1" presStyleIdx="2" presStyleCnt="9"/>
      <dgm:spPr/>
    </dgm:pt>
    <dgm:pt modelId="{6841625F-0278-43EE-9EC8-CD6E0C1BD8DE}" type="pres">
      <dgm:prSet presAssocID="{26482105-DD6F-41B9-B087-E6231AECECFA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740FE42B-BB36-4B27-BBB7-CC0C24B81487}" type="pres">
      <dgm:prSet presAssocID="{26482105-DD6F-41B9-B087-E6231AECECFA}" presName="Triangle" presStyleLbl="alignNode1" presStyleIdx="3" presStyleCnt="9"/>
      <dgm:spPr/>
    </dgm:pt>
    <dgm:pt modelId="{066152B9-75E7-492C-A994-DB8D04BA031C}" type="pres">
      <dgm:prSet presAssocID="{DB82CC62-1C46-4D46-A63B-BD77FE963F38}" presName="sibTrans" presStyleCnt="0"/>
      <dgm:spPr/>
    </dgm:pt>
    <dgm:pt modelId="{5F73BA22-7779-484B-89B4-4CBDF2E0D38F}" type="pres">
      <dgm:prSet presAssocID="{DB82CC62-1C46-4D46-A63B-BD77FE963F38}" presName="space" presStyleCnt="0"/>
      <dgm:spPr/>
    </dgm:pt>
    <dgm:pt modelId="{5FCFAB91-0FD9-46DE-AC93-D6502FD1E617}" type="pres">
      <dgm:prSet presAssocID="{80010291-9DCC-42D8-971C-F7C8E9F13593}" presName="composite" presStyleCnt="0"/>
      <dgm:spPr/>
    </dgm:pt>
    <dgm:pt modelId="{328289CE-1A8A-4571-8E27-FF42AD5E2E99}" type="pres">
      <dgm:prSet presAssocID="{80010291-9DCC-42D8-971C-F7C8E9F13593}" presName="LShape" presStyleLbl="alignNode1" presStyleIdx="4" presStyleCnt="9"/>
      <dgm:spPr/>
    </dgm:pt>
    <dgm:pt modelId="{A53AB31E-5A9E-4888-80EA-B34555941693}" type="pres">
      <dgm:prSet presAssocID="{80010291-9DCC-42D8-971C-F7C8E9F13593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201BF118-7F25-4C7F-85AA-CF0BA4E0E91B}" type="pres">
      <dgm:prSet presAssocID="{80010291-9DCC-42D8-971C-F7C8E9F13593}" presName="Triangle" presStyleLbl="alignNode1" presStyleIdx="5" presStyleCnt="9"/>
      <dgm:spPr/>
    </dgm:pt>
    <dgm:pt modelId="{3C66A415-8EB0-4B78-A2E4-6F79F104981D}" type="pres">
      <dgm:prSet presAssocID="{B4665576-B315-4BEB-A28C-5ECABCF0AF0B}" presName="sibTrans" presStyleCnt="0"/>
      <dgm:spPr/>
    </dgm:pt>
    <dgm:pt modelId="{EF964A59-1DB5-4A4F-A37C-01EB488B639A}" type="pres">
      <dgm:prSet presAssocID="{B4665576-B315-4BEB-A28C-5ECABCF0AF0B}" presName="space" presStyleCnt="0"/>
      <dgm:spPr/>
    </dgm:pt>
    <dgm:pt modelId="{FC4E02CC-44AF-4D0B-AD00-E6D763D58957}" type="pres">
      <dgm:prSet presAssocID="{D7218149-46AB-4638-B4D3-2AFC92432878}" presName="composite" presStyleCnt="0"/>
      <dgm:spPr/>
    </dgm:pt>
    <dgm:pt modelId="{C27A8479-ED57-4681-8C4B-E91E61B6A81B}" type="pres">
      <dgm:prSet presAssocID="{D7218149-46AB-4638-B4D3-2AFC92432878}" presName="LShape" presStyleLbl="alignNode1" presStyleIdx="6" presStyleCnt="9"/>
      <dgm:spPr/>
    </dgm:pt>
    <dgm:pt modelId="{C6494DA2-038B-4697-977F-0BABE0D0FF36}" type="pres">
      <dgm:prSet presAssocID="{D7218149-46AB-4638-B4D3-2AFC9243287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1B86B50-F5B1-4508-9E83-09653914F604}" type="pres">
      <dgm:prSet presAssocID="{D7218149-46AB-4638-B4D3-2AFC92432878}" presName="Triangle" presStyleLbl="alignNode1" presStyleIdx="7" presStyleCnt="9"/>
      <dgm:spPr/>
    </dgm:pt>
    <dgm:pt modelId="{6C364112-D98F-492A-9DDC-B64039DA8484}" type="pres">
      <dgm:prSet presAssocID="{8EBA7FC7-82EB-4A3E-B6CD-2E746BA1374D}" presName="sibTrans" presStyleCnt="0"/>
      <dgm:spPr/>
    </dgm:pt>
    <dgm:pt modelId="{82A4A733-0F1D-43CB-A1EE-1823A9952A0D}" type="pres">
      <dgm:prSet presAssocID="{8EBA7FC7-82EB-4A3E-B6CD-2E746BA1374D}" presName="space" presStyleCnt="0"/>
      <dgm:spPr/>
    </dgm:pt>
    <dgm:pt modelId="{21D519DA-ED00-411C-BA92-6869CCE964E1}" type="pres">
      <dgm:prSet presAssocID="{49F27CB3-1C80-4E4E-B352-DA72AB83BBF3}" presName="composite" presStyleCnt="0"/>
      <dgm:spPr/>
    </dgm:pt>
    <dgm:pt modelId="{B326341F-FFB5-4C33-ACA9-050BB386A2A2}" type="pres">
      <dgm:prSet presAssocID="{49F27CB3-1C80-4E4E-B352-DA72AB83BBF3}" presName="LShape" presStyleLbl="alignNode1" presStyleIdx="8" presStyleCnt="9"/>
      <dgm:spPr/>
    </dgm:pt>
    <dgm:pt modelId="{FCF51BF2-73FF-4824-BA7A-95DDD4D17B49}" type="pres">
      <dgm:prSet presAssocID="{49F27CB3-1C80-4E4E-B352-DA72AB83BBF3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BC42A16-D7BE-42BC-9E23-CD0EA41DFE4C}" srcId="{87C59FFE-5035-4411-B94A-DE4391E59DF2}" destId="{26482105-DD6F-41B9-B087-E6231AECECFA}" srcOrd="1" destOrd="0" parTransId="{FC826C12-38D1-4216-9C5E-1177797CE478}" sibTransId="{DB82CC62-1C46-4D46-A63B-BD77FE963F38}"/>
    <dgm:cxn modelId="{4E2C3E2B-98A5-42DB-83FC-5348F33D015E}" type="presOf" srcId="{234B3E9E-52CA-452D-A047-98AA30F27C26}" destId="{682337D1-EDF1-4BD5-9EEE-F31FD563CF81}" srcOrd="0" destOrd="0" presId="urn:microsoft.com/office/officeart/2009/3/layout/StepUpProcess"/>
    <dgm:cxn modelId="{78C8E32B-0214-44AA-A23E-5E3870A98EED}" srcId="{87C59FFE-5035-4411-B94A-DE4391E59DF2}" destId="{49F27CB3-1C80-4E4E-B352-DA72AB83BBF3}" srcOrd="4" destOrd="0" parTransId="{72A664BD-5729-493C-9DC2-3B70B06C3AE0}" sibTransId="{4B090FD7-E73D-44AA-A2AA-4C357B8F4925}"/>
    <dgm:cxn modelId="{9E752551-C831-49AE-83BD-8B6DD0805E56}" type="presOf" srcId="{D7218149-46AB-4638-B4D3-2AFC92432878}" destId="{C6494DA2-038B-4697-977F-0BABE0D0FF36}" srcOrd="0" destOrd="0" presId="urn:microsoft.com/office/officeart/2009/3/layout/StepUpProcess"/>
    <dgm:cxn modelId="{BCA7AF65-66B2-4A07-8A2E-ADF084F035A0}" type="presOf" srcId="{80010291-9DCC-42D8-971C-F7C8E9F13593}" destId="{A53AB31E-5A9E-4888-80EA-B34555941693}" srcOrd="0" destOrd="0" presId="urn:microsoft.com/office/officeart/2009/3/layout/StepUpProcess"/>
    <dgm:cxn modelId="{8460A467-2C13-4C1A-8D16-184E90067544}" type="presOf" srcId="{87C59FFE-5035-4411-B94A-DE4391E59DF2}" destId="{5FF51708-1291-482F-A0D7-5CE5715E7BD0}" srcOrd="0" destOrd="0" presId="urn:microsoft.com/office/officeart/2009/3/layout/StepUpProcess"/>
    <dgm:cxn modelId="{D4578787-8C3C-4C02-8F77-6C6E4938E82E}" type="presOf" srcId="{49F27CB3-1C80-4E4E-B352-DA72AB83BBF3}" destId="{FCF51BF2-73FF-4824-BA7A-95DDD4D17B49}" srcOrd="0" destOrd="0" presId="urn:microsoft.com/office/officeart/2009/3/layout/StepUpProcess"/>
    <dgm:cxn modelId="{376D9EA5-214F-4730-8953-CB5D0F153031}" srcId="{87C59FFE-5035-4411-B94A-DE4391E59DF2}" destId="{D7218149-46AB-4638-B4D3-2AFC92432878}" srcOrd="3" destOrd="0" parTransId="{D37421B3-F071-4BC4-922B-384A5F88A781}" sibTransId="{8EBA7FC7-82EB-4A3E-B6CD-2E746BA1374D}"/>
    <dgm:cxn modelId="{0C00BAAA-BA16-4739-9FAB-1FD00D9BB573}" srcId="{87C59FFE-5035-4411-B94A-DE4391E59DF2}" destId="{80010291-9DCC-42D8-971C-F7C8E9F13593}" srcOrd="2" destOrd="0" parTransId="{67C7EE1E-CD9A-4A5B-AC6B-2033D76EB822}" sibTransId="{B4665576-B315-4BEB-A28C-5ECABCF0AF0B}"/>
    <dgm:cxn modelId="{0154AAED-8D57-4FDA-B8EF-2FBFDA369632}" srcId="{87C59FFE-5035-4411-B94A-DE4391E59DF2}" destId="{234B3E9E-52CA-452D-A047-98AA30F27C26}" srcOrd="0" destOrd="0" parTransId="{828278D2-5361-4096-A085-6E637E3C6C8C}" sibTransId="{04EF9521-831E-435F-8AD4-E2646C9B5667}"/>
    <dgm:cxn modelId="{2EF369F7-FD60-400D-839E-99ECB9354D99}" type="presOf" srcId="{26482105-DD6F-41B9-B087-E6231AECECFA}" destId="{6841625F-0278-43EE-9EC8-CD6E0C1BD8DE}" srcOrd="0" destOrd="0" presId="urn:microsoft.com/office/officeart/2009/3/layout/StepUpProcess"/>
    <dgm:cxn modelId="{91BB48E5-40BF-4FBD-8075-DDB4790C82CA}" type="presParOf" srcId="{5FF51708-1291-482F-A0D7-5CE5715E7BD0}" destId="{8B5CBD38-610F-4363-8A88-418F454C7913}" srcOrd="0" destOrd="0" presId="urn:microsoft.com/office/officeart/2009/3/layout/StepUpProcess"/>
    <dgm:cxn modelId="{3D6C5028-A8C1-4105-8411-EE4EB3BF984F}" type="presParOf" srcId="{8B5CBD38-610F-4363-8A88-418F454C7913}" destId="{91CF3DB8-DAC8-4EF1-9BC1-6CADB5CB9A45}" srcOrd="0" destOrd="0" presId="urn:microsoft.com/office/officeart/2009/3/layout/StepUpProcess"/>
    <dgm:cxn modelId="{A318A905-4CA8-4DF4-853B-AFCF486C437B}" type="presParOf" srcId="{8B5CBD38-610F-4363-8A88-418F454C7913}" destId="{682337D1-EDF1-4BD5-9EEE-F31FD563CF81}" srcOrd="1" destOrd="0" presId="urn:microsoft.com/office/officeart/2009/3/layout/StepUpProcess"/>
    <dgm:cxn modelId="{2FB6E070-FBA3-497A-B5D7-04D154659C25}" type="presParOf" srcId="{8B5CBD38-610F-4363-8A88-418F454C7913}" destId="{71D0EAD9-03DD-4955-AF09-E7A170661E70}" srcOrd="2" destOrd="0" presId="urn:microsoft.com/office/officeart/2009/3/layout/StepUpProcess"/>
    <dgm:cxn modelId="{81430877-ED6D-42FB-B4BE-D45C04E7B251}" type="presParOf" srcId="{5FF51708-1291-482F-A0D7-5CE5715E7BD0}" destId="{483EC628-1F98-445C-AE51-4FE2AC831BC9}" srcOrd="1" destOrd="0" presId="urn:microsoft.com/office/officeart/2009/3/layout/StepUpProcess"/>
    <dgm:cxn modelId="{407622D5-4833-42DB-917C-853037F5B12E}" type="presParOf" srcId="{483EC628-1F98-445C-AE51-4FE2AC831BC9}" destId="{0502EA42-EB72-4B67-88AE-F41C5B639F44}" srcOrd="0" destOrd="0" presId="urn:microsoft.com/office/officeart/2009/3/layout/StepUpProcess"/>
    <dgm:cxn modelId="{BC651A55-69C8-404D-80BD-CE2EF8B867FC}" type="presParOf" srcId="{5FF51708-1291-482F-A0D7-5CE5715E7BD0}" destId="{11DF79EF-E031-4CF1-A24D-F19CF0FC9A0D}" srcOrd="2" destOrd="0" presId="urn:microsoft.com/office/officeart/2009/3/layout/StepUpProcess"/>
    <dgm:cxn modelId="{9F7637C9-3AC6-4B4D-865D-DA7BFD794480}" type="presParOf" srcId="{11DF79EF-E031-4CF1-A24D-F19CF0FC9A0D}" destId="{D1C20F88-8308-41F6-ACAD-0A83842A7572}" srcOrd="0" destOrd="0" presId="urn:microsoft.com/office/officeart/2009/3/layout/StepUpProcess"/>
    <dgm:cxn modelId="{C328F445-CC61-4E2A-B25C-E6513290AD2C}" type="presParOf" srcId="{11DF79EF-E031-4CF1-A24D-F19CF0FC9A0D}" destId="{6841625F-0278-43EE-9EC8-CD6E0C1BD8DE}" srcOrd="1" destOrd="0" presId="urn:microsoft.com/office/officeart/2009/3/layout/StepUpProcess"/>
    <dgm:cxn modelId="{1872A7FF-DA1D-4C24-855C-11296D74F9C5}" type="presParOf" srcId="{11DF79EF-E031-4CF1-A24D-F19CF0FC9A0D}" destId="{740FE42B-BB36-4B27-BBB7-CC0C24B81487}" srcOrd="2" destOrd="0" presId="urn:microsoft.com/office/officeart/2009/3/layout/StepUpProcess"/>
    <dgm:cxn modelId="{028598EE-2970-4615-8E4F-1B4C91A856BC}" type="presParOf" srcId="{5FF51708-1291-482F-A0D7-5CE5715E7BD0}" destId="{066152B9-75E7-492C-A994-DB8D04BA031C}" srcOrd="3" destOrd="0" presId="urn:microsoft.com/office/officeart/2009/3/layout/StepUpProcess"/>
    <dgm:cxn modelId="{34685409-03F8-4A4A-97C7-DB589B554730}" type="presParOf" srcId="{066152B9-75E7-492C-A994-DB8D04BA031C}" destId="{5F73BA22-7779-484B-89B4-4CBDF2E0D38F}" srcOrd="0" destOrd="0" presId="urn:microsoft.com/office/officeart/2009/3/layout/StepUpProcess"/>
    <dgm:cxn modelId="{C2A14479-0CB5-42DF-9B15-97276267DB81}" type="presParOf" srcId="{5FF51708-1291-482F-A0D7-5CE5715E7BD0}" destId="{5FCFAB91-0FD9-46DE-AC93-D6502FD1E617}" srcOrd="4" destOrd="0" presId="urn:microsoft.com/office/officeart/2009/3/layout/StepUpProcess"/>
    <dgm:cxn modelId="{69AD449D-5F3B-4061-861F-7A12CA3BB73A}" type="presParOf" srcId="{5FCFAB91-0FD9-46DE-AC93-D6502FD1E617}" destId="{328289CE-1A8A-4571-8E27-FF42AD5E2E99}" srcOrd="0" destOrd="0" presId="urn:microsoft.com/office/officeart/2009/3/layout/StepUpProcess"/>
    <dgm:cxn modelId="{32E417D6-4EAB-486B-B616-DF42CCBFFD9B}" type="presParOf" srcId="{5FCFAB91-0FD9-46DE-AC93-D6502FD1E617}" destId="{A53AB31E-5A9E-4888-80EA-B34555941693}" srcOrd="1" destOrd="0" presId="urn:microsoft.com/office/officeart/2009/3/layout/StepUpProcess"/>
    <dgm:cxn modelId="{E4A8F3EF-974E-4A11-9189-23F982A59A7F}" type="presParOf" srcId="{5FCFAB91-0FD9-46DE-AC93-D6502FD1E617}" destId="{201BF118-7F25-4C7F-85AA-CF0BA4E0E91B}" srcOrd="2" destOrd="0" presId="urn:microsoft.com/office/officeart/2009/3/layout/StepUpProcess"/>
    <dgm:cxn modelId="{2EEFA542-EF16-45FA-A94E-F8DA55EF112A}" type="presParOf" srcId="{5FF51708-1291-482F-A0D7-5CE5715E7BD0}" destId="{3C66A415-8EB0-4B78-A2E4-6F79F104981D}" srcOrd="5" destOrd="0" presId="urn:microsoft.com/office/officeart/2009/3/layout/StepUpProcess"/>
    <dgm:cxn modelId="{492CAAB6-5FD0-4984-AF01-D95608E5E12D}" type="presParOf" srcId="{3C66A415-8EB0-4B78-A2E4-6F79F104981D}" destId="{EF964A59-1DB5-4A4F-A37C-01EB488B639A}" srcOrd="0" destOrd="0" presId="urn:microsoft.com/office/officeart/2009/3/layout/StepUpProcess"/>
    <dgm:cxn modelId="{BDE299A9-B9D3-46C8-8A5F-B3BC017E7EC2}" type="presParOf" srcId="{5FF51708-1291-482F-A0D7-5CE5715E7BD0}" destId="{FC4E02CC-44AF-4D0B-AD00-E6D763D58957}" srcOrd="6" destOrd="0" presId="urn:microsoft.com/office/officeart/2009/3/layout/StepUpProcess"/>
    <dgm:cxn modelId="{581CC01E-68F6-4BBA-9DB3-B4F1096166B9}" type="presParOf" srcId="{FC4E02CC-44AF-4D0B-AD00-E6D763D58957}" destId="{C27A8479-ED57-4681-8C4B-E91E61B6A81B}" srcOrd="0" destOrd="0" presId="urn:microsoft.com/office/officeart/2009/3/layout/StepUpProcess"/>
    <dgm:cxn modelId="{510E5AFA-5938-4EFF-BA70-6B0AA847B6C7}" type="presParOf" srcId="{FC4E02CC-44AF-4D0B-AD00-E6D763D58957}" destId="{C6494DA2-038B-4697-977F-0BABE0D0FF36}" srcOrd="1" destOrd="0" presId="urn:microsoft.com/office/officeart/2009/3/layout/StepUpProcess"/>
    <dgm:cxn modelId="{304A47A4-2801-41C9-9639-231137530866}" type="presParOf" srcId="{FC4E02CC-44AF-4D0B-AD00-E6D763D58957}" destId="{21B86B50-F5B1-4508-9E83-09653914F604}" srcOrd="2" destOrd="0" presId="urn:microsoft.com/office/officeart/2009/3/layout/StepUpProcess"/>
    <dgm:cxn modelId="{9EBA46C0-EC6C-43FB-A28B-755C82BA548A}" type="presParOf" srcId="{5FF51708-1291-482F-A0D7-5CE5715E7BD0}" destId="{6C364112-D98F-492A-9DDC-B64039DA8484}" srcOrd="7" destOrd="0" presId="urn:microsoft.com/office/officeart/2009/3/layout/StepUpProcess"/>
    <dgm:cxn modelId="{2E8AD82A-8C75-43B6-81B2-7D4FBE433C56}" type="presParOf" srcId="{6C364112-D98F-492A-9DDC-B64039DA8484}" destId="{82A4A733-0F1D-43CB-A1EE-1823A9952A0D}" srcOrd="0" destOrd="0" presId="urn:microsoft.com/office/officeart/2009/3/layout/StepUpProcess"/>
    <dgm:cxn modelId="{6E2B6C31-8ECC-4348-AA38-EF4283AF1B22}" type="presParOf" srcId="{5FF51708-1291-482F-A0D7-5CE5715E7BD0}" destId="{21D519DA-ED00-411C-BA92-6869CCE964E1}" srcOrd="8" destOrd="0" presId="urn:microsoft.com/office/officeart/2009/3/layout/StepUpProcess"/>
    <dgm:cxn modelId="{601A9F79-5F40-4758-A210-52FDD22F055A}" type="presParOf" srcId="{21D519DA-ED00-411C-BA92-6869CCE964E1}" destId="{B326341F-FFB5-4C33-ACA9-050BB386A2A2}" srcOrd="0" destOrd="0" presId="urn:microsoft.com/office/officeart/2009/3/layout/StepUpProcess"/>
    <dgm:cxn modelId="{97683EA1-42F7-4F0E-9C84-01C390C15C38}" type="presParOf" srcId="{21D519DA-ED00-411C-BA92-6869CCE964E1}" destId="{FCF51BF2-73FF-4824-BA7A-95DDD4D17B4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47C8A4-DBFA-4E03-8367-44B49500872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C6529A7-0413-4348-9AB7-10C44182F629}">
      <dgm:prSet phldrT="[Texto]"/>
      <dgm:spPr>
        <a:solidFill>
          <a:srgbClr val="0070C0"/>
        </a:solidFill>
      </dgm:spPr>
      <dgm:t>
        <a:bodyPr/>
        <a:lstStyle/>
        <a:p>
          <a:r>
            <a:rPr lang="pt-BR" dirty="0" err="1"/>
            <a:t>Refatore</a:t>
          </a:r>
          <a:endParaRPr lang="pt-BR" dirty="0"/>
        </a:p>
      </dgm:t>
    </dgm:pt>
    <dgm:pt modelId="{FFBE97C9-FC5C-4EB7-8301-F99ED44FEAF8}" type="parTrans" cxnId="{4E953FB2-9BC5-4AF0-A179-C32F4250B0F4}">
      <dgm:prSet/>
      <dgm:spPr/>
      <dgm:t>
        <a:bodyPr/>
        <a:lstStyle/>
        <a:p>
          <a:endParaRPr lang="pt-BR"/>
        </a:p>
      </dgm:t>
    </dgm:pt>
    <dgm:pt modelId="{A7724A58-28A4-4F73-BF68-485CDF46AA09}" type="sibTrans" cxnId="{4E953FB2-9BC5-4AF0-A179-C32F4250B0F4}">
      <dgm:prSet/>
      <dgm:spPr/>
      <dgm:t>
        <a:bodyPr/>
        <a:lstStyle/>
        <a:p>
          <a:endParaRPr lang="pt-BR"/>
        </a:p>
      </dgm:t>
    </dgm:pt>
    <dgm:pt modelId="{2DBDB774-2C47-4776-AA57-425924215138}">
      <dgm:prSet phldrT="[Texto]"/>
      <dgm:spPr>
        <a:solidFill>
          <a:srgbClr val="FF0000"/>
        </a:solidFill>
      </dgm:spPr>
      <dgm:t>
        <a:bodyPr/>
        <a:lstStyle/>
        <a:p>
          <a:r>
            <a:rPr lang="pt-BR" dirty="0"/>
            <a:t>Criar um teste que falha</a:t>
          </a:r>
        </a:p>
      </dgm:t>
    </dgm:pt>
    <dgm:pt modelId="{4018B3DB-65AA-41D7-BA82-68CCC7CD1049}" type="parTrans" cxnId="{FFEAD76D-E25A-4AFE-BF79-B101D93C78FF}">
      <dgm:prSet/>
      <dgm:spPr/>
      <dgm:t>
        <a:bodyPr/>
        <a:lstStyle/>
        <a:p>
          <a:endParaRPr lang="pt-BR"/>
        </a:p>
      </dgm:t>
    </dgm:pt>
    <dgm:pt modelId="{4BB55BC1-AB90-4250-B1F8-1B5417021E09}" type="sibTrans" cxnId="{FFEAD76D-E25A-4AFE-BF79-B101D93C78FF}">
      <dgm:prSet/>
      <dgm:spPr/>
      <dgm:t>
        <a:bodyPr/>
        <a:lstStyle/>
        <a:p>
          <a:endParaRPr lang="pt-BR"/>
        </a:p>
      </dgm:t>
    </dgm:pt>
    <dgm:pt modelId="{5FDF4FEA-7723-4FD3-A4B0-2E4E76313F98}">
      <dgm:prSet phldrT="[Texto]"/>
      <dgm:spPr>
        <a:solidFill>
          <a:srgbClr val="00B050"/>
        </a:solidFill>
      </dgm:spPr>
      <dgm:t>
        <a:bodyPr/>
        <a:lstStyle/>
        <a:p>
          <a:r>
            <a:rPr lang="pt-BR"/>
            <a:t>Criar um código que funcione</a:t>
          </a:r>
          <a:endParaRPr lang="pt-BR" dirty="0"/>
        </a:p>
      </dgm:t>
    </dgm:pt>
    <dgm:pt modelId="{F823A7F8-83C3-497E-B2B2-DBD2B06ACCE5}" type="parTrans" cxnId="{ECD19047-0D90-4CF1-ADE3-4E912EE0CD67}">
      <dgm:prSet/>
      <dgm:spPr/>
      <dgm:t>
        <a:bodyPr/>
        <a:lstStyle/>
        <a:p>
          <a:endParaRPr lang="pt-BR"/>
        </a:p>
      </dgm:t>
    </dgm:pt>
    <dgm:pt modelId="{E17B5F74-D4A4-42A2-8D04-CD8948178B6D}" type="sibTrans" cxnId="{ECD19047-0D90-4CF1-ADE3-4E912EE0CD67}">
      <dgm:prSet/>
      <dgm:spPr/>
      <dgm:t>
        <a:bodyPr/>
        <a:lstStyle/>
        <a:p>
          <a:endParaRPr lang="pt-BR"/>
        </a:p>
      </dgm:t>
    </dgm:pt>
    <dgm:pt modelId="{5C52854F-41DF-44B8-90D8-571C1CC63813}" type="pres">
      <dgm:prSet presAssocID="{3C47C8A4-DBFA-4E03-8367-44B49500872F}" presName="cycle" presStyleCnt="0">
        <dgm:presLayoutVars>
          <dgm:dir/>
          <dgm:resizeHandles val="exact"/>
        </dgm:presLayoutVars>
      </dgm:prSet>
      <dgm:spPr/>
    </dgm:pt>
    <dgm:pt modelId="{C40059FF-157A-461F-9B81-E968EEC48FB8}" type="pres">
      <dgm:prSet presAssocID="{2DBDB774-2C47-4776-AA57-425924215138}" presName="node" presStyleLbl="node1" presStyleIdx="0" presStyleCnt="3">
        <dgm:presLayoutVars>
          <dgm:bulletEnabled val="1"/>
        </dgm:presLayoutVars>
      </dgm:prSet>
      <dgm:spPr/>
    </dgm:pt>
    <dgm:pt modelId="{B1602C28-3A92-4262-8F3E-62EA9F00A592}" type="pres">
      <dgm:prSet presAssocID="{4BB55BC1-AB90-4250-B1F8-1B5417021E09}" presName="sibTrans" presStyleLbl="sibTrans2D1" presStyleIdx="0" presStyleCnt="3"/>
      <dgm:spPr/>
    </dgm:pt>
    <dgm:pt modelId="{2326D466-98F4-4F6D-97FC-60A012179253}" type="pres">
      <dgm:prSet presAssocID="{4BB55BC1-AB90-4250-B1F8-1B5417021E09}" presName="connectorText" presStyleLbl="sibTrans2D1" presStyleIdx="0" presStyleCnt="3"/>
      <dgm:spPr/>
    </dgm:pt>
    <dgm:pt modelId="{587CBED5-1176-4A8C-895F-54E9D73907DD}" type="pres">
      <dgm:prSet presAssocID="{5FDF4FEA-7723-4FD3-A4B0-2E4E76313F98}" presName="node" presStyleLbl="node1" presStyleIdx="1" presStyleCnt="3">
        <dgm:presLayoutVars>
          <dgm:bulletEnabled val="1"/>
        </dgm:presLayoutVars>
      </dgm:prSet>
      <dgm:spPr/>
    </dgm:pt>
    <dgm:pt modelId="{CCFC99E6-FB51-4679-8B16-02DDF499C6A7}" type="pres">
      <dgm:prSet presAssocID="{E17B5F74-D4A4-42A2-8D04-CD8948178B6D}" presName="sibTrans" presStyleLbl="sibTrans2D1" presStyleIdx="1" presStyleCnt="3"/>
      <dgm:spPr/>
    </dgm:pt>
    <dgm:pt modelId="{0FEF1CD0-2482-4907-86A7-74E0C026C2EF}" type="pres">
      <dgm:prSet presAssocID="{E17B5F74-D4A4-42A2-8D04-CD8948178B6D}" presName="connectorText" presStyleLbl="sibTrans2D1" presStyleIdx="1" presStyleCnt="3"/>
      <dgm:spPr/>
    </dgm:pt>
    <dgm:pt modelId="{D7BE0D83-2B3B-4F3D-A239-CBFCA7873105}" type="pres">
      <dgm:prSet presAssocID="{DC6529A7-0413-4348-9AB7-10C44182F629}" presName="node" presStyleLbl="node1" presStyleIdx="2" presStyleCnt="3">
        <dgm:presLayoutVars>
          <dgm:bulletEnabled val="1"/>
        </dgm:presLayoutVars>
      </dgm:prSet>
      <dgm:spPr/>
    </dgm:pt>
    <dgm:pt modelId="{E0D9811C-16F2-4114-972E-81D24D9D39E1}" type="pres">
      <dgm:prSet presAssocID="{A7724A58-28A4-4F73-BF68-485CDF46AA09}" presName="sibTrans" presStyleLbl="sibTrans2D1" presStyleIdx="2" presStyleCnt="3"/>
      <dgm:spPr/>
    </dgm:pt>
    <dgm:pt modelId="{446AB3DA-3ABF-49A5-87F2-4664E5018E95}" type="pres">
      <dgm:prSet presAssocID="{A7724A58-28A4-4F73-BF68-485CDF46AA09}" presName="connectorText" presStyleLbl="sibTrans2D1" presStyleIdx="2" presStyleCnt="3"/>
      <dgm:spPr/>
    </dgm:pt>
  </dgm:ptLst>
  <dgm:cxnLst>
    <dgm:cxn modelId="{31FD0F08-7D8C-4FF0-B071-3CCE150822FB}" type="presOf" srcId="{3C47C8A4-DBFA-4E03-8367-44B49500872F}" destId="{5C52854F-41DF-44B8-90D8-571C1CC63813}" srcOrd="0" destOrd="0" presId="urn:microsoft.com/office/officeart/2005/8/layout/cycle2"/>
    <dgm:cxn modelId="{29008019-1BF3-458F-8062-E69C09D777E3}" type="presOf" srcId="{DC6529A7-0413-4348-9AB7-10C44182F629}" destId="{D7BE0D83-2B3B-4F3D-A239-CBFCA7873105}" srcOrd="0" destOrd="0" presId="urn:microsoft.com/office/officeart/2005/8/layout/cycle2"/>
    <dgm:cxn modelId="{ECD19047-0D90-4CF1-ADE3-4E912EE0CD67}" srcId="{3C47C8A4-DBFA-4E03-8367-44B49500872F}" destId="{5FDF4FEA-7723-4FD3-A4B0-2E4E76313F98}" srcOrd="1" destOrd="0" parTransId="{F823A7F8-83C3-497E-B2B2-DBD2B06ACCE5}" sibTransId="{E17B5F74-D4A4-42A2-8D04-CD8948178B6D}"/>
    <dgm:cxn modelId="{52F41B4B-0400-448F-AFDB-AD69BA04BF25}" type="presOf" srcId="{4BB55BC1-AB90-4250-B1F8-1B5417021E09}" destId="{B1602C28-3A92-4262-8F3E-62EA9F00A592}" srcOrd="0" destOrd="0" presId="urn:microsoft.com/office/officeart/2005/8/layout/cycle2"/>
    <dgm:cxn modelId="{FFEAD76D-E25A-4AFE-BF79-B101D93C78FF}" srcId="{3C47C8A4-DBFA-4E03-8367-44B49500872F}" destId="{2DBDB774-2C47-4776-AA57-425924215138}" srcOrd="0" destOrd="0" parTransId="{4018B3DB-65AA-41D7-BA82-68CCC7CD1049}" sibTransId="{4BB55BC1-AB90-4250-B1F8-1B5417021E09}"/>
    <dgm:cxn modelId="{1119C672-A0E5-4C7D-BFBE-9D91186E454D}" type="presOf" srcId="{A7724A58-28A4-4F73-BF68-485CDF46AA09}" destId="{E0D9811C-16F2-4114-972E-81D24D9D39E1}" srcOrd="0" destOrd="0" presId="urn:microsoft.com/office/officeart/2005/8/layout/cycle2"/>
    <dgm:cxn modelId="{3866C972-C278-4195-BF2E-2B42315B8EAD}" type="presOf" srcId="{5FDF4FEA-7723-4FD3-A4B0-2E4E76313F98}" destId="{587CBED5-1176-4A8C-895F-54E9D73907DD}" srcOrd="0" destOrd="0" presId="urn:microsoft.com/office/officeart/2005/8/layout/cycle2"/>
    <dgm:cxn modelId="{6509F4A5-AA07-4F9F-9403-6F131C811150}" type="presOf" srcId="{A7724A58-28A4-4F73-BF68-485CDF46AA09}" destId="{446AB3DA-3ABF-49A5-87F2-4664E5018E95}" srcOrd="1" destOrd="0" presId="urn:microsoft.com/office/officeart/2005/8/layout/cycle2"/>
    <dgm:cxn modelId="{4E953FB2-9BC5-4AF0-A179-C32F4250B0F4}" srcId="{3C47C8A4-DBFA-4E03-8367-44B49500872F}" destId="{DC6529A7-0413-4348-9AB7-10C44182F629}" srcOrd="2" destOrd="0" parTransId="{FFBE97C9-FC5C-4EB7-8301-F99ED44FEAF8}" sibTransId="{A7724A58-28A4-4F73-BF68-485CDF46AA09}"/>
    <dgm:cxn modelId="{DD0DD4B7-ABAD-4CFB-8DB1-AE4049E1EA56}" type="presOf" srcId="{2DBDB774-2C47-4776-AA57-425924215138}" destId="{C40059FF-157A-461F-9B81-E968EEC48FB8}" srcOrd="0" destOrd="0" presId="urn:microsoft.com/office/officeart/2005/8/layout/cycle2"/>
    <dgm:cxn modelId="{1F513BE1-8351-4F57-BB55-688141AA5FB7}" type="presOf" srcId="{E17B5F74-D4A4-42A2-8D04-CD8948178B6D}" destId="{0FEF1CD0-2482-4907-86A7-74E0C026C2EF}" srcOrd="1" destOrd="0" presId="urn:microsoft.com/office/officeart/2005/8/layout/cycle2"/>
    <dgm:cxn modelId="{B94207E3-638A-4216-8304-C2D8DBAE3676}" type="presOf" srcId="{E17B5F74-D4A4-42A2-8D04-CD8948178B6D}" destId="{CCFC99E6-FB51-4679-8B16-02DDF499C6A7}" srcOrd="0" destOrd="0" presId="urn:microsoft.com/office/officeart/2005/8/layout/cycle2"/>
    <dgm:cxn modelId="{4CD0A9E4-4744-4009-B793-158CA1A8A9FE}" type="presOf" srcId="{4BB55BC1-AB90-4250-B1F8-1B5417021E09}" destId="{2326D466-98F4-4F6D-97FC-60A012179253}" srcOrd="1" destOrd="0" presId="urn:microsoft.com/office/officeart/2005/8/layout/cycle2"/>
    <dgm:cxn modelId="{6F48C273-B3A6-4AEA-B8BF-F45953A651E7}" type="presParOf" srcId="{5C52854F-41DF-44B8-90D8-571C1CC63813}" destId="{C40059FF-157A-461F-9B81-E968EEC48FB8}" srcOrd="0" destOrd="0" presId="urn:microsoft.com/office/officeart/2005/8/layout/cycle2"/>
    <dgm:cxn modelId="{4CF05892-C5B3-4541-84E9-F795DF4D1929}" type="presParOf" srcId="{5C52854F-41DF-44B8-90D8-571C1CC63813}" destId="{B1602C28-3A92-4262-8F3E-62EA9F00A592}" srcOrd="1" destOrd="0" presId="urn:microsoft.com/office/officeart/2005/8/layout/cycle2"/>
    <dgm:cxn modelId="{D922260A-EC0C-4ED1-8800-CA40AF876ACD}" type="presParOf" srcId="{B1602C28-3A92-4262-8F3E-62EA9F00A592}" destId="{2326D466-98F4-4F6D-97FC-60A012179253}" srcOrd="0" destOrd="0" presId="urn:microsoft.com/office/officeart/2005/8/layout/cycle2"/>
    <dgm:cxn modelId="{27C6A8E7-25AB-45EE-A1E7-B581219100A5}" type="presParOf" srcId="{5C52854F-41DF-44B8-90D8-571C1CC63813}" destId="{587CBED5-1176-4A8C-895F-54E9D73907DD}" srcOrd="2" destOrd="0" presId="urn:microsoft.com/office/officeart/2005/8/layout/cycle2"/>
    <dgm:cxn modelId="{7398B91D-3FE6-42D2-9F7B-FD3272C6F2C6}" type="presParOf" srcId="{5C52854F-41DF-44B8-90D8-571C1CC63813}" destId="{CCFC99E6-FB51-4679-8B16-02DDF499C6A7}" srcOrd="3" destOrd="0" presId="urn:microsoft.com/office/officeart/2005/8/layout/cycle2"/>
    <dgm:cxn modelId="{CDE6FBBA-447B-4B17-9E48-7115647C16D0}" type="presParOf" srcId="{CCFC99E6-FB51-4679-8B16-02DDF499C6A7}" destId="{0FEF1CD0-2482-4907-86A7-74E0C026C2EF}" srcOrd="0" destOrd="0" presId="urn:microsoft.com/office/officeart/2005/8/layout/cycle2"/>
    <dgm:cxn modelId="{C6F0FE35-0D1E-4B11-996F-E48A30ECCED5}" type="presParOf" srcId="{5C52854F-41DF-44B8-90D8-571C1CC63813}" destId="{D7BE0D83-2B3B-4F3D-A239-CBFCA7873105}" srcOrd="4" destOrd="0" presId="urn:microsoft.com/office/officeart/2005/8/layout/cycle2"/>
    <dgm:cxn modelId="{B48D799B-9E92-477D-8351-56A3FB8867F4}" type="presParOf" srcId="{5C52854F-41DF-44B8-90D8-571C1CC63813}" destId="{E0D9811C-16F2-4114-972E-81D24D9D39E1}" srcOrd="5" destOrd="0" presId="urn:microsoft.com/office/officeart/2005/8/layout/cycle2"/>
    <dgm:cxn modelId="{AB4E3752-0008-4DBC-A9C3-1ACEA6322D4E}" type="presParOf" srcId="{E0D9811C-16F2-4114-972E-81D24D9D39E1}" destId="{446AB3DA-3ABF-49A5-87F2-4664E5018E9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F3DB8-DAC8-4EF1-9BC1-6CADB5CB9A45}">
      <dsp:nvSpPr>
        <dsp:cNvPr id="0" name=""/>
        <dsp:cNvSpPr/>
      </dsp:nvSpPr>
      <dsp:spPr>
        <a:xfrm rot="5400000">
          <a:off x="368462" y="3067787"/>
          <a:ext cx="1095158" cy="182231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2337D1-EDF1-4BD5-9EEE-F31FD563CF81}">
      <dsp:nvSpPr>
        <dsp:cNvPr id="0" name=""/>
        <dsp:cNvSpPr/>
      </dsp:nvSpPr>
      <dsp:spPr>
        <a:xfrm>
          <a:off x="185653" y="3612268"/>
          <a:ext cx="1645199" cy="144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800"/>
            <a:buFont typeface="Arial" panose="020B0604020202020204" pitchFamily="34" charset="0"/>
            <a:buNone/>
          </a:pPr>
          <a:r>
            <a:rPr lang="pt-BR" sz="1600" kern="12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Testes unitários</a:t>
          </a:r>
          <a:endParaRPr lang="pt-BR" sz="1600" kern="1200" dirty="0">
            <a:solidFill>
              <a:schemeClr val="bg1"/>
            </a:solidFill>
          </a:endParaRPr>
        </a:p>
      </dsp:txBody>
      <dsp:txXfrm>
        <a:off x="185653" y="3612268"/>
        <a:ext cx="1645199" cy="1442114"/>
      </dsp:txXfrm>
    </dsp:sp>
    <dsp:sp modelId="{71D0EAD9-03DD-4955-AF09-E7A170661E70}">
      <dsp:nvSpPr>
        <dsp:cNvPr id="0" name=""/>
        <dsp:cNvSpPr/>
      </dsp:nvSpPr>
      <dsp:spPr>
        <a:xfrm>
          <a:off x="1520438" y="2933626"/>
          <a:ext cx="310415" cy="3104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C20F88-8308-41F6-ACAD-0A83842A7572}">
      <dsp:nvSpPr>
        <dsp:cNvPr id="0" name=""/>
        <dsp:cNvSpPr/>
      </dsp:nvSpPr>
      <dsp:spPr>
        <a:xfrm rot="5400000">
          <a:off x="2382508" y="2569410"/>
          <a:ext cx="1095158" cy="182231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41625F-0278-43EE-9EC8-CD6E0C1BD8DE}">
      <dsp:nvSpPr>
        <dsp:cNvPr id="0" name=""/>
        <dsp:cNvSpPr/>
      </dsp:nvSpPr>
      <dsp:spPr>
        <a:xfrm>
          <a:off x="2199699" y="3113890"/>
          <a:ext cx="1645199" cy="144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u="none" strike="noStrike" kern="1200" cap="none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TDD</a:t>
          </a:r>
        </a:p>
      </dsp:txBody>
      <dsp:txXfrm>
        <a:off x="2199699" y="3113890"/>
        <a:ext cx="1645199" cy="1442114"/>
      </dsp:txXfrm>
    </dsp:sp>
    <dsp:sp modelId="{740FE42B-BB36-4B27-BBB7-CC0C24B81487}">
      <dsp:nvSpPr>
        <dsp:cNvPr id="0" name=""/>
        <dsp:cNvSpPr/>
      </dsp:nvSpPr>
      <dsp:spPr>
        <a:xfrm>
          <a:off x="3534484" y="2435248"/>
          <a:ext cx="310415" cy="3104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8289CE-1A8A-4571-8E27-FF42AD5E2E99}">
      <dsp:nvSpPr>
        <dsp:cNvPr id="0" name=""/>
        <dsp:cNvSpPr/>
      </dsp:nvSpPr>
      <dsp:spPr>
        <a:xfrm rot="5400000">
          <a:off x="4396554" y="2071032"/>
          <a:ext cx="1095158" cy="182231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3AB31E-5A9E-4888-80EA-B34555941693}">
      <dsp:nvSpPr>
        <dsp:cNvPr id="0" name=""/>
        <dsp:cNvSpPr/>
      </dsp:nvSpPr>
      <dsp:spPr>
        <a:xfrm>
          <a:off x="4213745" y="2615513"/>
          <a:ext cx="1645199" cy="144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ATDD</a:t>
          </a:r>
        </a:p>
      </dsp:txBody>
      <dsp:txXfrm>
        <a:off x="4213745" y="2615513"/>
        <a:ext cx="1645199" cy="1442114"/>
      </dsp:txXfrm>
    </dsp:sp>
    <dsp:sp modelId="{201BF118-7F25-4C7F-85AA-CF0BA4E0E91B}">
      <dsp:nvSpPr>
        <dsp:cNvPr id="0" name=""/>
        <dsp:cNvSpPr/>
      </dsp:nvSpPr>
      <dsp:spPr>
        <a:xfrm>
          <a:off x="5548530" y="1936871"/>
          <a:ext cx="310415" cy="3104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27A8479-ED57-4681-8C4B-E91E61B6A81B}">
      <dsp:nvSpPr>
        <dsp:cNvPr id="0" name=""/>
        <dsp:cNvSpPr/>
      </dsp:nvSpPr>
      <dsp:spPr>
        <a:xfrm rot="5400000">
          <a:off x="6410600" y="1572654"/>
          <a:ext cx="1095158" cy="182231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6494DA2-038B-4697-977F-0BABE0D0FF36}">
      <dsp:nvSpPr>
        <dsp:cNvPr id="0" name=""/>
        <dsp:cNvSpPr/>
      </dsp:nvSpPr>
      <dsp:spPr>
        <a:xfrm>
          <a:off x="6227791" y="2117135"/>
          <a:ext cx="1645199" cy="144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7119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10" b="0" i="0" u="none" strike="noStrike" kern="1200" cap="none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Desenvolvimento orientado a Teste</a:t>
          </a:r>
        </a:p>
      </dsp:txBody>
      <dsp:txXfrm>
        <a:off x="6227791" y="2117135"/>
        <a:ext cx="1645199" cy="1442114"/>
      </dsp:txXfrm>
    </dsp:sp>
    <dsp:sp modelId="{21B86B50-F5B1-4508-9E83-09653914F604}">
      <dsp:nvSpPr>
        <dsp:cNvPr id="0" name=""/>
        <dsp:cNvSpPr/>
      </dsp:nvSpPr>
      <dsp:spPr>
        <a:xfrm>
          <a:off x="7562576" y="1438493"/>
          <a:ext cx="310415" cy="3104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326341F-FFB5-4C33-ACA9-050BB386A2A2}">
      <dsp:nvSpPr>
        <dsp:cNvPr id="0" name=""/>
        <dsp:cNvSpPr/>
      </dsp:nvSpPr>
      <dsp:spPr>
        <a:xfrm rot="5400000">
          <a:off x="8424646" y="1074276"/>
          <a:ext cx="1095158" cy="182231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F51BF2-73FF-4824-BA7A-95DDD4D17B49}">
      <dsp:nvSpPr>
        <dsp:cNvPr id="0" name=""/>
        <dsp:cNvSpPr/>
      </dsp:nvSpPr>
      <dsp:spPr>
        <a:xfrm>
          <a:off x="8241837" y="1618757"/>
          <a:ext cx="1645199" cy="144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1"/>
              </a:solidFill>
              <a:latin typeface="Sansation" panose="020B0604020202020204" charset="0"/>
              <a:ea typeface="Abel"/>
              <a:cs typeface="Abel"/>
              <a:sym typeface="Abel"/>
            </a:rPr>
            <a:t>Case de sucesso</a:t>
          </a:r>
          <a:endParaRPr lang="pt-BR" sz="1600" b="0" i="0" u="none" strike="noStrike" kern="1200" cap="none" dirty="0">
            <a:solidFill>
              <a:schemeClr val="bg1"/>
            </a:solidFill>
            <a:latin typeface="Sansation" panose="020B0604020202020204" charset="0"/>
            <a:ea typeface="Abel"/>
            <a:cs typeface="Abel"/>
            <a:sym typeface="Abel"/>
          </a:endParaRPr>
        </a:p>
      </dsp:txBody>
      <dsp:txXfrm>
        <a:off x="8241837" y="1618757"/>
        <a:ext cx="1645199" cy="1442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059FF-157A-461F-9B81-E968EEC48FB8}">
      <dsp:nvSpPr>
        <dsp:cNvPr id="0" name=""/>
        <dsp:cNvSpPr/>
      </dsp:nvSpPr>
      <dsp:spPr>
        <a:xfrm>
          <a:off x="1625528" y="161"/>
          <a:ext cx="1451036" cy="1451036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Criar um teste que falha</a:t>
          </a:r>
        </a:p>
      </dsp:txBody>
      <dsp:txXfrm>
        <a:off x="1838027" y="212660"/>
        <a:ext cx="1026038" cy="1026038"/>
      </dsp:txXfrm>
    </dsp:sp>
    <dsp:sp modelId="{B1602C28-3A92-4262-8F3E-62EA9F00A592}">
      <dsp:nvSpPr>
        <dsp:cNvPr id="0" name=""/>
        <dsp:cNvSpPr/>
      </dsp:nvSpPr>
      <dsp:spPr>
        <a:xfrm rot="3600000">
          <a:off x="2697469" y="1414108"/>
          <a:ext cx="384827" cy="489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500" kern="1200"/>
        </a:p>
      </dsp:txBody>
      <dsp:txXfrm>
        <a:off x="2726331" y="1462063"/>
        <a:ext cx="269379" cy="293834"/>
      </dsp:txXfrm>
    </dsp:sp>
    <dsp:sp modelId="{587CBED5-1176-4A8C-895F-54E9D73907DD}">
      <dsp:nvSpPr>
        <dsp:cNvPr id="0" name=""/>
        <dsp:cNvSpPr/>
      </dsp:nvSpPr>
      <dsp:spPr>
        <a:xfrm>
          <a:off x="2714091" y="1885607"/>
          <a:ext cx="1451036" cy="1451036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Criar um código que funcione</a:t>
          </a:r>
          <a:endParaRPr lang="pt-BR" sz="1900" kern="1200" dirty="0"/>
        </a:p>
      </dsp:txBody>
      <dsp:txXfrm>
        <a:off x="2926590" y="2098106"/>
        <a:ext cx="1026038" cy="1026038"/>
      </dsp:txXfrm>
    </dsp:sp>
    <dsp:sp modelId="{CCFC99E6-FB51-4679-8B16-02DDF499C6A7}">
      <dsp:nvSpPr>
        <dsp:cNvPr id="0" name=""/>
        <dsp:cNvSpPr/>
      </dsp:nvSpPr>
      <dsp:spPr>
        <a:xfrm rot="10800000">
          <a:off x="2169524" y="2366263"/>
          <a:ext cx="384827" cy="489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500" kern="1200"/>
        </a:p>
      </dsp:txBody>
      <dsp:txXfrm rot="10800000">
        <a:off x="2284972" y="2464208"/>
        <a:ext cx="269379" cy="293834"/>
      </dsp:txXfrm>
    </dsp:sp>
    <dsp:sp modelId="{D7BE0D83-2B3B-4F3D-A239-CBFCA7873105}">
      <dsp:nvSpPr>
        <dsp:cNvPr id="0" name=""/>
        <dsp:cNvSpPr/>
      </dsp:nvSpPr>
      <dsp:spPr>
        <a:xfrm>
          <a:off x="536965" y="1885607"/>
          <a:ext cx="1451036" cy="1451036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 err="1"/>
            <a:t>Refatore</a:t>
          </a:r>
          <a:endParaRPr lang="pt-BR" sz="1900" kern="1200" dirty="0"/>
        </a:p>
      </dsp:txBody>
      <dsp:txXfrm>
        <a:off x="749464" y="2098106"/>
        <a:ext cx="1026038" cy="1026038"/>
      </dsp:txXfrm>
    </dsp:sp>
    <dsp:sp modelId="{E0D9811C-16F2-4114-972E-81D24D9D39E1}">
      <dsp:nvSpPr>
        <dsp:cNvPr id="0" name=""/>
        <dsp:cNvSpPr/>
      </dsp:nvSpPr>
      <dsp:spPr>
        <a:xfrm rot="18000000">
          <a:off x="1608906" y="1432972"/>
          <a:ext cx="384827" cy="489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500" kern="1200"/>
        </a:p>
      </dsp:txBody>
      <dsp:txXfrm>
        <a:off x="1637768" y="1580907"/>
        <a:ext cx="269379" cy="293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3491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8445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9212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3671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79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42752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881150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16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2925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7842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16640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380348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92579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13976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65971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51437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2601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9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680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5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emf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4.png"/><Relationship Id="rId21" Type="http://schemas.openxmlformats.org/officeDocument/2006/relationships/image" Target="../media/image37.sv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svg"/><Relationship Id="rId25" Type="http://schemas.openxmlformats.org/officeDocument/2006/relationships/image" Target="../media/image41.svg"/><Relationship Id="rId2" Type="http://schemas.openxmlformats.org/officeDocument/2006/relationships/image" Target="../media/image4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svg"/><Relationship Id="rId10" Type="http://schemas.openxmlformats.org/officeDocument/2006/relationships/image" Target="../media/image26.svg"/><Relationship Id="rId19" Type="http://schemas.openxmlformats.org/officeDocument/2006/relationships/image" Target="../media/image35.svg"/><Relationship Id="rId4" Type="http://schemas.microsoft.com/office/2007/relationships/hdphoto" Target="../media/hdphoto1.wdp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38.png"/><Relationship Id="rId27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3" Type="http://schemas.openxmlformats.org/officeDocument/2006/relationships/image" Target="../media/image14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microsoft.com/office/2007/relationships/hdphoto" Target="../media/hdphoto1.wdp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4.png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svg"/><Relationship Id="rId11" Type="http://schemas.openxmlformats.org/officeDocument/2006/relationships/image" Target="../media/image36.png"/><Relationship Id="rId5" Type="http://schemas.openxmlformats.org/officeDocument/2006/relationships/image" Target="../media/image42.png"/><Relationship Id="rId15" Type="http://schemas.openxmlformats.org/officeDocument/2006/relationships/image" Target="../media/image40.png"/><Relationship Id="rId10" Type="http://schemas.openxmlformats.org/officeDocument/2006/relationships/image" Target="../media/image35.svg"/><Relationship Id="rId4" Type="http://schemas.microsoft.com/office/2007/relationships/hdphoto" Target="../media/hdphoto1.wdp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svg"/><Relationship Id="rId11" Type="http://schemas.openxmlformats.org/officeDocument/2006/relationships/image" Target="../media/image27.png"/><Relationship Id="rId5" Type="http://schemas.openxmlformats.org/officeDocument/2006/relationships/image" Target="../media/image44.png"/><Relationship Id="rId10" Type="http://schemas.openxmlformats.org/officeDocument/2006/relationships/image" Target="../media/image26.svg"/><Relationship Id="rId4" Type="http://schemas.microsoft.com/office/2007/relationships/hdphoto" Target="../media/hdphoto1.wdp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14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png"/><Relationship Id="rId15" Type="http://schemas.openxmlformats.org/officeDocument/2006/relationships/image" Target="../media/image41.svg"/><Relationship Id="rId10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openxmlformats.org/officeDocument/2006/relationships/image" Target="../media/image35.svg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38BFA449-4933-478B-B27D-ACCC557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21A37DB-EDD2-4025-A254-7FE5E4C7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708D40D6-935E-4579-ABE6-A99C7E33F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9775315-32FD-4BD8-BB73-F51CD2C68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36A6870-9B40-41FF-B9F4-A6BA3B298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C710122E-DD96-4794-A7E0-04B497DA5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4F4CBCBE-E77B-4F77-A0FC-8E53E8222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AADEE32-46BC-4B55-9FB4-EC09FF4B7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9C2E1A9-8937-452C-B9FC-E73592881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52F0D79A-B92A-42F1-9DC4-3768BB84C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F9A7FE6-2AA9-4245-A3FD-2B1E9B419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DBCDEBC-5990-40B3-B01F-0901475F5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F679A7F-49B5-4FB8-8861-39C0B1A78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5A941BD-9824-47D0-835E-824412568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788DF14-5749-40F7-9AFC-400AB2F61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1032387-9F5C-4637-A5BC-43C8FDFF3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AE6232-915A-4EDB-BC6C-546E772D2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4B47A13E-CFFB-493F-8C53-266B8A9D1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FD722CE-8752-4A08-B23F-764AB47D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042C13BD-E9AE-4C85-B32E-8913F9B27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4598BDC2-ABB1-475A-89A7-29713D01C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2B080B8C-F78B-4171-A1BC-CA5BE0F56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71741891-D8A9-46B8-B264-5459DCF9E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A109E82B-1D08-4B6E-9B6C-FE2EC6D53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F35E73B8-CFFA-479A-9DE0-5300299D2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B0B910CE-9CED-4630-9203-347D1B6D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D06A4D8D-E038-4ED6-9E80-4E91BA84A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5EC8C817-4C9E-45E8-B74C-729F1C3FB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226556E8-E6A7-4D81-9C6C-A69A8B611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BF75F646-19BF-4436-97C0-BE3EBEEF9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222B076E-642A-4E93-8143-3A8D88975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569DC54F-1DCD-40F9-B756-A79C3170C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D6F49EF9-430E-4A1B-9A18-6C247E71E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94C2930-C094-4CF9-8449-60C7BAE98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B4FF864C-97F2-40BD-95D1-E47527BCB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E8804833-F6BB-4F88-BA24-F59429C710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29A4A3B0-4E15-432A-92DB-7B9E57601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CAB34B1-2BFA-44A9-AC3E-D300B30B7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92527C9-EADB-4C47-BA6A-E70AC9FEC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B9808241-C113-44CB-810B-CCBA18955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67AEC938-B302-4DA0-9A63-39F2BC34A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4A1D4FCF-06B8-4AD3-A750-2B6C298C2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B99F5A7E-1A7F-43C2-AC7A-A1B877D0A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B2DDAA2-7B26-47EF-B7D6-B00B653B3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7050BAA0-A0C9-4670-B76F-CC87679BC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296F765D-D9A6-4D73-88D8-0DCC5012B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30C0F78F-AC50-4DFA-B5A8-A68422EC0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E8AD708C-6C0A-458D-A623-7669B9178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2F29497E-2528-4481-99BB-8336C16E4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30DD109A-0A1F-4554-A865-B1062C525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39A1957F-65F0-4D6E-9F75-09614FFAC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B4F4BB93-11B2-400C-9549-C7FB7BF71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04B086A3-C06F-4862-A8A0-DB01FF3DD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9202F0E1-86CF-4652-AA29-E28414647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8887D0AB-0624-47E1-906E-6686FA7DE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F54439EF-914B-4744-A1D7-FBD89813C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8961809-266D-4B4D-BE74-84C1B3CD6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67" name="Rectangle 66">
              <a:extLst>
                <a:ext uri="{FF2B5EF4-FFF2-40B4-BE49-F238E27FC236}">
                  <a16:creationId xmlns:a16="http://schemas.microsoft.com/office/drawing/2014/main" id="{A14E90A2-C55C-4A5B-A1CA-600A3ADCE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5C269CFD-5B02-4090-8D3A-DF39B5F4C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 descr="Resultado de imagem para duvidas?">
            <a:extLst>
              <a:ext uri="{FF2B5EF4-FFF2-40B4-BE49-F238E27FC236}">
                <a16:creationId xmlns:a16="http://schemas.microsoft.com/office/drawing/2014/main" id="{AD74FF0B-047E-413E-89BE-9BD80ABAD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" b="12731"/>
          <a:stretch/>
        </p:blipFill>
        <p:spPr bwMode="auto">
          <a:xfrm>
            <a:off x="3611" y="10"/>
            <a:ext cx="121883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B2086F72-9495-4DC4-839B-72567BA8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71" name="Round Diagonal Corner Rectangle 7">
              <a:extLst>
                <a:ext uri="{FF2B5EF4-FFF2-40B4-BE49-F238E27FC236}">
                  <a16:creationId xmlns:a16="http://schemas.microsoft.com/office/drawing/2014/main" id="{80C915C2-7A87-4547-97CA-A14D39AB2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C3B34D4-8ACE-49A6-A4B3-29916A53B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73" name="Freeform 32">
                <a:extLst>
                  <a:ext uri="{FF2B5EF4-FFF2-40B4-BE49-F238E27FC236}">
                    <a16:creationId xmlns:a16="http://schemas.microsoft.com/office/drawing/2014/main" id="{5516CB95-0B27-48B5-AADE-72B57A6C79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4" name="Freeform 33">
                <a:extLst>
                  <a:ext uri="{FF2B5EF4-FFF2-40B4-BE49-F238E27FC236}">
                    <a16:creationId xmlns:a16="http://schemas.microsoft.com/office/drawing/2014/main" id="{5E314680-0A6F-49E3-8019-9616313D8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5" name="Freeform 34">
                <a:extLst>
                  <a:ext uri="{FF2B5EF4-FFF2-40B4-BE49-F238E27FC236}">
                    <a16:creationId xmlns:a16="http://schemas.microsoft.com/office/drawing/2014/main" id="{E822FA8D-1CAD-48AC-8AAF-AC9B13E441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6" name="Freeform 37">
                <a:extLst>
                  <a:ext uri="{FF2B5EF4-FFF2-40B4-BE49-F238E27FC236}">
                    <a16:creationId xmlns:a16="http://schemas.microsoft.com/office/drawing/2014/main" id="{B1780F53-5CB6-4C66-BE5C-CBB98ACBC4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7" name="Freeform 35">
                <a:extLst>
                  <a:ext uri="{FF2B5EF4-FFF2-40B4-BE49-F238E27FC236}">
                    <a16:creationId xmlns:a16="http://schemas.microsoft.com/office/drawing/2014/main" id="{781B98D4-7596-46BD-BB6D-0FAA51C38C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8" name="Freeform 36">
                <a:extLst>
                  <a:ext uri="{FF2B5EF4-FFF2-40B4-BE49-F238E27FC236}">
                    <a16:creationId xmlns:a16="http://schemas.microsoft.com/office/drawing/2014/main" id="{68558D61-DFBE-4A2C-8DBD-43BAFA68DD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9" name="Freeform 38">
                <a:extLst>
                  <a:ext uri="{FF2B5EF4-FFF2-40B4-BE49-F238E27FC236}">
                    <a16:creationId xmlns:a16="http://schemas.microsoft.com/office/drawing/2014/main" id="{5646C634-CAD3-432B-BD41-CDE0F526E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0" name="Freeform 39">
                <a:extLst>
                  <a:ext uri="{FF2B5EF4-FFF2-40B4-BE49-F238E27FC236}">
                    <a16:creationId xmlns:a16="http://schemas.microsoft.com/office/drawing/2014/main" id="{72B91DC4-A905-421C-B77D-3AB7CA3AC2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1" name="Freeform 40">
                <a:extLst>
                  <a:ext uri="{FF2B5EF4-FFF2-40B4-BE49-F238E27FC236}">
                    <a16:creationId xmlns:a16="http://schemas.microsoft.com/office/drawing/2014/main" id="{7A50FBDE-0FD3-4C3E-AB4C-40DD78E1AA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2" name="Rectangle 41">
                <a:extLst>
                  <a:ext uri="{FF2B5EF4-FFF2-40B4-BE49-F238E27FC236}">
                    <a16:creationId xmlns:a16="http://schemas.microsoft.com/office/drawing/2014/main" id="{10793947-01A9-45E9-9C1A-D96D5B220E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3" name="Freeform 32">
                <a:extLst>
                  <a:ext uri="{FF2B5EF4-FFF2-40B4-BE49-F238E27FC236}">
                    <a16:creationId xmlns:a16="http://schemas.microsoft.com/office/drawing/2014/main" id="{BF30035C-FBC7-40B2-B089-084EA4677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4" name="Freeform 33">
                <a:extLst>
                  <a:ext uri="{FF2B5EF4-FFF2-40B4-BE49-F238E27FC236}">
                    <a16:creationId xmlns:a16="http://schemas.microsoft.com/office/drawing/2014/main" id="{F3C7515F-9B43-411B-8D60-C38FA83FAB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5" name="Freeform 34">
                <a:extLst>
                  <a:ext uri="{FF2B5EF4-FFF2-40B4-BE49-F238E27FC236}">
                    <a16:creationId xmlns:a16="http://schemas.microsoft.com/office/drawing/2014/main" id="{709B1F65-34E0-401F-8C78-A5058C84BE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6" name="Freeform 37">
                <a:extLst>
                  <a:ext uri="{FF2B5EF4-FFF2-40B4-BE49-F238E27FC236}">
                    <a16:creationId xmlns:a16="http://schemas.microsoft.com/office/drawing/2014/main" id="{BECD5C03-173E-4590-BD11-26241C59C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7" name="Freeform 35">
                <a:extLst>
                  <a:ext uri="{FF2B5EF4-FFF2-40B4-BE49-F238E27FC236}">
                    <a16:creationId xmlns:a16="http://schemas.microsoft.com/office/drawing/2014/main" id="{14931415-56EE-4E4A-8832-D570F57450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8" name="Freeform 36">
                <a:extLst>
                  <a:ext uri="{FF2B5EF4-FFF2-40B4-BE49-F238E27FC236}">
                    <a16:creationId xmlns:a16="http://schemas.microsoft.com/office/drawing/2014/main" id="{D881F11B-638D-4FEE-B212-B921A4C6D5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9" name="Freeform 38">
                <a:extLst>
                  <a:ext uri="{FF2B5EF4-FFF2-40B4-BE49-F238E27FC236}">
                    <a16:creationId xmlns:a16="http://schemas.microsoft.com/office/drawing/2014/main" id="{2EC82DB3-9325-44B9-81C1-933CFF0F13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0" name="Freeform 39">
                <a:extLst>
                  <a:ext uri="{FF2B5EF4-FFF2-40B4-BE49-F238E27FC236}">
                    <a16:creationId xmlns:a16="http://schemas.microsoft.com/office/drawing/2014/main" id="{F3F62819-5FD5-4BB4-9FB1-9F1D5F2C66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1" name="Freeform 40">
                <a:extLst>
                  <a:ext uri="{FF2B5EF4-FFF2-40B4-BE49-F238E27FC236}">
                    <a16:creationId xmlns:a16="http://schemas.microsoft.com/office/drawing/2014/main" id="{003B73B7-62FB-478B-823D-DDB5BFC40B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2" name="Rectangle 41">
                <a:extLst>
                  <a:ext uri="{FF2B5EF4-FFF2-40B4-BE49-F238E27FC236}">
                    <a16:creationId xmlns:a16="http://schemas.microsoft.com/office/drawing/2014/main" id="{19F16A31-F5A3-45EF-AD4B-500C660849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3A5692E-57FD-424C-B665-F7C4C9EB3AA6}"/>
              </a:ext>
            </a:extLst>
          </p:cNvPr>
          <p:cNvSpPr txBox="1"/>
          <p:nvPr/>
        </p:nvSpPr>
        <p:spPr>
          <a:xfrm>
            <a:off x="2667000" y="2328334"/>
            <a:ext cx="6858000" cy="1367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Desenvolvimento</a:t>
            </a:r>
            <a:r>
              <a:rPr lang="en-US" sz="3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400" b="1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orientado</a:t>
            </a:r>
            <a:r>
              <a:rPr lang="en-US" sz="3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a teste, </a:t>
            </a:r>
            <a:r>
              <a:rPr lang="en-US" sz="3400" b="1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isso</a:t>
            </a:r>
            <a:r>
              <a:rPr lang="en-US" sz="3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400" b="1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funciona</a:t>
            </a:r>
            <a:r>
              <a:rPr lang="en-US" sz="3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400" b="1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mesmo</a:t>
            </a:r>
            <a:r>
              <a:rPr lang="en-US" sz="3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411445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7B9D6247-FD58-6D46-8ACC-A0A142B330C8}"/>
              </a:ext>
            </a:extLst>
          </p:cNvPr>
          <p:cNvSpPr txBox="1">
            <a:spLocks/>
          </p:cNvSpPr>
          <p:nvPr/>
        </p:nvSpPr>
        <p:spPr>
          <a:xfrm>
            <a:off x="1009037" y="3754903"/>
            <a:ext cx="4546600" cy="188773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cap="none" dirty="0" err="1">
                <a:solidFill>
                  <a:srgbClr val="7030A0"/>
                </a:solidFill>
                <a:latin typeface="Myriad pro" panose="020B0503030403020204" pitchFamily="34" charset="0"/>
              </a:rPr>
              <a:t>Community</a:t>
            </a:r>
            <a:r>
              <a:rPr lang="pt-BR" sz="4000" b="1" cap="none" dirty="0">
                <a:solidFill>
                  <a:srgbClr val="7030A0"/>
                </a:solidFill>
                <a:latin typeface="Myriad pro" panose="020B0503030403020204" pitchFamily="34" charset="0"/>
              </a:rPr>
              <a:t> Manager</a:t>
            </a:r>
          </a:p>
          <a:p>
            <a:r>
              <a:rPr lang="pt-BR" sz="4000" b="1" cap="none" dirty="0" err="1">
                <a:solidFill>
                  <a:srgbClr val="7030A0"/>
                </a:solidFill>
                <a:latin typeface="Myriad pro" panose="020B0503030403020204" pitchFamily="34" charset="0"/>
              </a:rPr>
              <a:t>Agilista</a:t>
            </a:r>
            <a:endParaRPr lang="pt-BR" sz="4000" b="1" cap="none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endParaRPr lang="pt-BR" dirty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4B9C8E10-E72C-9F45-954F-0EDE159CA94A}"/>
              </a:ext>
            </a:extLst>
          </p:cNvPr>
          <p:cNvSpPr txBox="1">
            <a:spLocks/>
          </p:cNvSpPr>
          <p:nvPr/>
        </p:nvSpPr>
        <p:spPr>
          <a:xfrm>
            <a:off x="6595915" y="3754903"/>
            <a:ext cx="4242922" cy="18556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sz="3400" b="1" cap="none" dirty="0">
                <a:solidFill>
                  <a:srgbClr val="7030A0"/>
                </a:solidFill>
                <a:latin typeface="Myriad pro" panose="020B0503030403020204" pitchFamily="34" charset="0"/>
              </a:rPr>
              <a:t>Praieira </a:t>
            </a:r>
          </a:p>
          <a:p>
            <a:r>
              <a:rPr lang="pt-BR" sz="3400" b="1" cap="none" dirty="0">
                <a:solidFill>
                  <a:srgbClr val="7030A0"/>
                </a:solidFill>
                <a:latin typeface="Myriad pro" panose="020B0503030403020204" pitchFamily="34" charset="0"/>
              </a:rPr>
              <a:t>Mãe do Serginho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C7D59B9-6B55-4034-A30F-692C72200D4D}"/>
              </a:ext>
            </a:extLst>
          </p:cNvPr>
          <p:cNvGrpSpPr/>
          <p:nvPr/>
        </p:nvGrpSpPr>
        <p:grpSpPr>
          <a:xfrm>
            <a:off x="894738" y="880398"/>
            <a:ext cx="10113536" cy="2690355"/>
            <a:chOff x="1" y="241300"/>
            <a:chExt cx="10113536" cy="269035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7246D85E-B53D-0244-9269-199E46991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084" r="-2" b="39442"/>
            <a:stretch/>
          </p:blipFill>
          <p:spPr>
            <a:xfrm>
              <a:off x="1" y="241300"/>
              <a:ext cx="10113536" cy="2690355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A46C5228-946B-944E-A4BC-233E4EFF6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0543" y="1954686"/>
              <a:ext cx="2181484" cy="91705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1E5661E-3647-B04E-9D33-2EEDCF7F4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5778" y="1894773"/>
              <a:ext cx="4851973" cy="103688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010897-1408-9D4B-9202-CC7BE69EDB2E}"/>
              </a:ext>
            </a:extLst>
          </p:cNvPr>
          <p:cNvSpPr txBox="1"/>
          <p:nvPr/>
        </p:nvSpPr>
        <p:spPr>
          <a:xfrm>
            <a:off x="5686323" y="5759833"/>
            <a:ext cx="3416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400" b="1" kern="1200" dirty="0">
                <a:solidFill>
                  <a:srgbClr val="7030A0"/>
                </a:solidFill>
                <a:latin typeface="Myriad pro" panose="020B0503030403020204" pitchFamily="34" charset="0"/>
                <a:ea typeface="+mn-ea"/>
                <a:cs typeface="+mn-cs"/>
              </a:rPr>
              <a:t>@</a:t>
            </a:r>
            <a:r>
              <a:rPr lang="pt-BR" sz="3400" b="1" kern="1200" dirty="0" err="1">
                <a:solidFill>
                  <a:srgbClr val="7030A0"/>
                </a:solidFill>
                <a:latin typeface="Myriad pro" panose="020B0503030403020204" pitchFamily="34" charset="0"/>
                <a:ea typeface="+mn-ea"/>
                <a:cs typeface="+mn-cs"/>
              </a:rPr>
              <a:t>carolfvb</a:t>
            </a:r>
            <a:endParaRPr lang="pt-BR" sz="3400" b="1" kern="1200" dirty="0">
              <a:solidFill>
                <a:srgbClr val="7030A0"/>
              </a:solidFill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1030" name="Picture 6" descr="Resultado de imagem para instagram icon png">
            <a:extLst>
              <a:ext uri="{FF2B5EF4-FFF2-40B4-BE49-F238E27FC236}">
                <a16:creationId xmlns:a16="http://schemas.microsoft.com/office/drawing/2014/main" id="{FF81E24A-90F3-4DD6-A300-93EC9BE00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47" y="5741786"/>
            <a:ext cx="633600" cy="6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linkedin icon png">
            <a:extLst>
              <a:ext uri="{FF2B5EF4-FFF2-40B4-BE49-F238E27FC236}">
                <a16:creationId xmlns:a16="http://schemas.microsoft.com/office/drawing/2014/main" id="{0A4C614E-D092-4AC7-BE0D-84D7BC49D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584" y="5741786"/>
            <a:ext cx="633600" cy="6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facebook icon png">
            <a:extLst>
              <a:ext uri="{FF2B5EF4-FFF2-40B4-BE49-F238E27FC236}">
                <a16:creationId xmlns:a16="http://schemas.microsoft.com/office/drawing/2014/main" id="{7B933CD3-59EF-4869-85F5-6A46EE662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7" t="3617" r="15420" b="3778"/>
          <a:stretch/>
        </p:blipFill>
        <p:spPr bwMode="auto">
          <a:xfrm>
            <a:off x="5073921" y="5735017"/>
            <a:ext cx="632868" cy="6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82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99;p15">
            <a:extLst>
              <a:ext uri="{FF2B5EF4-FFF2-40B4-BE49-F238E27FC236}">
                <a16:creationId xmlns:a16="http://schemas.microsoft.com/office/drawing/2014/main" id="{99E7D398-96C4-4D34-A0E6-569F796092B8}"/>
              </a:ext>
            </a:extLst>
          </p:cNvPr>
          <p:cNvSpPr txBox="1"/>
          <p:nvPr/>
        </p:nvSpPr>
        <p:spPr>
          <a:xfrm>
            <a:off x="3484637" y="1771566"/>
            <a:ext cx="7860163" cy="3435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>
              <a:buSzPts val="1800"/>
              <a:buFont typeface="Arial" panose="020B0604020202020204" pitchFamily="34" charset="0"/>
              <a:buChar char="•"/>
            </a:pPr>
            <a:endParaRPr lang="pt-BR" sz="3200" b="0" i="0" u="none" strike="noStrike" cap="none" dirty="0">
              <a:solidFill>
                <a:srgbClr val="7030A0"/>
              </a:solidFill>
              <a:latin typeface="Sansation" panose="020B0604020202020204" charset="0"/>
              <a:ea typeface="Abel"/>
              <a:cs typeface="Abel"/>
              <a:sym typeface="Abel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15BD233-77F2-400C-9770-1BF996942F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71936" y="0"/>
            <a:ext cx="2031027" cy="6858000"/>
          </a:xfrm>
          <a:prstGeom prst="rect">
            <a:avLst/>
          </a:prstGeom>
        </p:spPr>
      </p:pic>
      <p:sp>
        <p:nvSpPr>
          <p:cNvPr id="15" name="Google Shape;98;p15">
            <a:extLst>
              <a:ext uri="{FF2B5EF4-FFF2-40B4-BE49-F238E27FC236}">
                <a16:creationId xmlns:a16="http://schemas.microsoft.com/office/drawing/2014/main" id="{826C1DD4-2709-4A97-A5C7-07D640C76D11}"/>
              </a:ext>
            </a:extLst>
          </p:cNvPr>
          <p:cNvSpPr txBox="1"/>
          <p:nvPr/>
        </p:nvSpPr>
        <p:spPr>
          <a:xfrm>
            <a:off x="489037" y="294968"/>
            <a:ext cx="2766641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4000" b="1" dirty="0">
                <a:solidFill>
                  <a:srgbClr val="7030A0"/>
                </a:solidFill>
                <a:latin typeface="Myriad pro" panose="020B0503030403020204" pitchFamily="34" charset="0"/>
                <a:ea typeface="Abel"/>
                <a:cs typeface="Abel"/>
                <a:sym typeface="Abel"/>
              </a:rPr>
              <a:t>Agenda</a:t>
            </a:r>
            <a:endParaRPr lang="pt-BR" sz="4000" b="0" i="0" u="none" strike="noStrike" cap="none" dirty="0">
              <a:solidFill>
                <a:srgbClr val="7030A0"/>
              </a:solidFill>
              <a:latin typeface="Myriad pro" panose="020B0503030403020204" pitchFamily="34" charset="0"/>
              <a:ea typeface="Abel"/>
              <a:cs typeface="Abel"/>
              <a:sym typeface="Abe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9E81293-2C76-43D6-84CA-D602FD85BA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5699240"/>
              </p:ext>
            </p:extLst>
          </p:nvPr>
        </p:nvGraphicFramePr>
        <p:xfrm>
          <a:off x="847200" y="589280"/>
          <a:ext cx="9891920" cy="64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2792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18">
            <a:extLst>
              <a:ext uri="{FF2B5EF4-FFF2-40B4-BE49-F238E27FC236}">
                <a16:creationId xmlns:a16="http://schemas.microsoft.com/office/drawing/2014/main" id="{D4593B12-E7D7-4314-AF50-A03046F90F15}"/>
              </a:ext>
            </a:extLst>
          </p:cNvPr>
          <p:cNvSpPr txBox="1"/>
          <p:nvPr/>
        </p:nvSpPr>
        <p:spPr>
          <a:xfrm>
            <a:off x="7529394" y="850846"/>
            <a:ext cx="4014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" name="Google Shape;155;p18">
            <a:extLst>
              <a:ext uri="{FF2B5EF4-FFF2-40B4-BE49-F238E27FC236}">
                <a16:creationId xmlns:a16="http://schemas.microsoft.com/office/drawing/2014/main" id="{D8780610-C9A5-460E-8B00-C3A9FB5623FB}"/>
              </a:ext>
            </a:extLst>
          </p:cNvPr>
          <p:cNvSpPr txBox="1"/>
          <p:nvPr/>
        </p:nvSpPr>
        <p:spPr>
          <a:xfrm>
            <a:off x="619181" y="9883"/>
            <a:ext cx="3677516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ea typeface="Abel"/>
                <a:cs typeface="Abel"/>
                <a:sym typeface="Abel"/>
              </a:rPr>
              <a:t>Testes Unitários </a:t>
            </a:r>
            <a:endParaRPr sz="1600" b="0" i="0" u="none" strike="noStrike" cap="none" dirty="0">
              <a:solidFill>
                <a:srgbClr val="7030A0"/>
              </a:solidFill>
              <a:latin typeface="Myriad pro" panose="020B0503030403020204" pitchFamily="34" charset="0"/>
              <a:ea typeface="Abel"/>
              <a:cs typeface="Abel"/>
              <a:sym typeface="Abel"/>
            </a:endParaRPr>
          </a:p>
        </p:txBody>
      </p:sp>
      <p:cxnSp>
        <p:nvCxnSpPr>
          <p:cNvPr id="4" name="Google Shape;157;p18">
            <a:extLst>
              <a:ext uri="{FF2B5EF4-FFF2-40B4-BE49-F238E27FC236}">
                <a16:creationId xmlns:a16="http://schemas.microsoft.com/office/drawing/2014/main" id="{AADE3C19-F8D3-4693-8C1E-59C47583BA47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D8A9FAC-D908-4B5B-B159-87925B594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81" y="1831447"/>
            <a:ext cx="3759200" cy="2705100"/>
          </a:xfrm>
          <a:prstGeom prst="rect">
            <a:avLst/>
          </a:prstGeom>
        </p:spPr>
      </p:pic>
      <p:sp>
        <p:nvSpPr>
          <p:cNvPr id="6" name="Google Shape;155;p18">
            <a:extLst>
              <a:ext uri="{FF2B5EF4-FFF2-40B4-BE49-F238E27FC236}">
                <a16:creationId xmlns:a16="http://schemas.microsoft.com/office/drawing/2014/main" id="{B557DCD4-7867-4F0F-9BC5-338B00853703}"/>
              </a:ext>
            </a:extLst>
          </p:cNvPr>
          <p:cNvSpPr txBox="1"/>
          <p:nvPr/>
        </p:nvSpPr>
        <p:spPr>
          <a:xfrm>
            <a:off x="619181" y="1211654"/>
            <a:ext cx="2997779" cy="45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400" b="1" dirty="0">
                <a:solidFill>
                  <a:srgbClr val="7030A0"/>
                </a:solidFill>
                <a:latin typeface="Sansation" panose="020B0604020202020204"/>
                <a:ea typeface="Abel"/>
                <a:cs typeface="Abel"/>
                <a:sym typeface="Abel"/>
              </a:rPr>
              <a:t>Classe Conta:</a:t>
            </a:r>
            <a:endParaRPr sz="1400" b="0" i="0" u="none" strike="noStrike" cap="none" dirty="0">
              <a:solidFill>
                <a:srgbClr val="7030A0"/>
              </a:solidFill>
              <a:latin typeface="Sansation" panose="020B0604020202020204"/>
              <a:ea typeface="Abel"/>
              <a:cs typeface="Abel"/>
              <a:sym typeface="Abe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4F6741-00FA-4E18-A96C-607DB984F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256" y="1831447"/>
            <a:ext cx="4332025" cy="4957737"/>
          </a:xfrm>
          <a:prstGeom prst="rect">
            <a:avLst/>
          </a:prstGeom>
        </p:spPr>
      </p:pic>
      <p:pic>
        <p:nvPicPr>
          <p:cNvPr id="11" name="Picture 2" descr="Coleta de prÃªmios planas">
            <a:extLst>
              <a:ext uri="{FF2B5EF4-FFF2-40B4-BE49-F238E27FC236}">
                <a16:creationId xmlns:a16="http://schemas.microsoft.com/office/drawing/2014/main" id="{AC7C9FC7-4E64-485A-9196-050DA22D7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8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18">
            <a:extLst>
              <a:ext uri="{FF2B5EF4-FFF2-40B4-BE49-F238E27FC236}">
                <a16:creationId xmlns:a16="http://schemas.microsoft.com/office/drawing/2014/main" id="{401FDBCA-2D24-45FB-A85E-00407CEB6AC8}"/>
              </a:ext>
            </a:extLst>
          </p:cNvPr>
          <p:cNvSpPr txBox="1"/>
          <p:nvPr/>
        </p:nvSpPr>
        <p:spPr>
          <a:xfrm>
            <a:off x="7163634" y="850846"/>
            <a:ext cx="4014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" name="Google Shape;155;p18">
            <a:extLst>
              <a:ext uri="{FF2B5EF4-FFF2-40B4-BE49-F238E27FC236}">
                <a16:creationId xmlns:a16="http://schemas.microsoft.com/office/drawing/2014/main" id="{66A4D3A4-DD13-4891-85FF-EC176E492D4E}"/>
              </a:ext>
            </a:extLst>
          </p:cNvPr>
          <p:cNvSpPr txBox="1"/>
          <p:nvPr/>
        </p:nvSpPr>
        <p:spPr>
          <a:xfrm>
            <a:off x="619181" y="0"/>
            <a:ext cx="3343219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ea typeface="Abel"/>
                <a:cs typeface="Abel"/>
                <a:sym typeface="Abel"/>
              </a:rPr>
              <a:t>Testes Unitários </a:t>
            </a:r>
            <a:endParaRPr sz="1600" b="0" i="0" u="none" strike="noStrike" cap="none" dirty="0">
              <a:solidFill>
                <a:srgbClr val="7030A0"/>
              </a:solidFill>
              <a:latin typeface="Myriad pro" panose="020B0503030403020204" pitchFamily="34" charset="0"/>
              <a:ea typeface="Abel"/>
              <a:cs typeface="Abel"/>
              <a:sym typeface="Abel"/>
            </a:endParaRPr>
          </a:p>
        </p:txBody>
      </p:sp>
      <p:grpSp>
        <p:nvGrpSpPr>
          <p:cNvPr id="5" name="Grupa 64">
            <a:extLst>
              <a:ext uri="{FF2B5EF4-FFF2-40B4-BE49-F238E27FC236}">
                <a16:creationId xmlns:a16="http://schemas.microsoft.com/office/drawing/2014/main" id="{DD668F09-27A3-4771-8BD0-2A526EB76DD7}"/>
              </a:ext>
            </a:extLst>
          </p:cNvPr>
          <p:cNvGrpSpPr/>
          <p:nvPr/>
        </p:nvGrpSpPr>
        <p:grpSpPr>
          <a:xfrm>
            <a:off x="8847139" y="2228671"/>
            <a:ext cx="2430461" cy="3497840"/>
            <a:chOff x="7800976" y="4062412"/>
            <a:chExt cx="839787" cy="1274764"/>
          </a:xfrm>
          <a:solidFill>
            <a:srgbClr val="6D6E7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3EB3EEF-C696-4D3C-8E73-8A18F6C2B4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0976" y="4076700"/>
              <a:ext cx="839787" cy="781050"/>
            </a:xfrm>
            <a:custGeom>
              <a:avLst/>
              <a:gdLst/>
              <a:ahLst/>
              <a:cxnLst>
                <a:cxn ang="0">
                  <a:pos x="110" y="208"/>
                </a:cxn>
                <a:cxn ang="0">
                  <a:pos x="106" y="207"/>
                </a:cxn>
                <a:cxn ang="0">
                  <a:pos x="98" y="200"/>
                </a:cxn>
                <a:cxn ang="0">
                  <a:pos x="112" y="168"/>
                </a:cxn>
                <a:cxn ang="0">
                  <a:pos x="141" y="136"/>
                </a:cxn>
                <a:cxn ang="0">
                  <a:pos x="57" y="179"/>
                </a:cxn>
                <a:cxn ang="0">
                  <a:pos x="48" y="172"/>
                </a:cxn>
                <a:cxn ang="0">
                  <a:pos x="62" y="140"/>
                </a:cxn>
                <a:cxn ang="0">
                  <a:pos x="80" y="122"/>
                </a:cxn>
                <a:cxn ang="0">
                  <a:pos x="40" y="139"/>
                </a:cxn>
                <a:cxn ang="0">
                  <a:pos x="31" y="132"/>
                </a:cxn>
                <a:cxn ang="0">
                  <a:pos x="48" y="100"/>
                </a:cxn>
                <a:cxn ang="0">
                  <a:pos x="54" y="95"/>
                </a:cxn>
                <a:cxn ang="0">
                  <a:pos x="15" y="111"/>
                </a:cxn>
                <a:cxn ang="0">
                  <a:pos x="6" y="105"/>
                </a:cxn>
                <a:cxn ang="0">
                  <a:pos x="16" y="78"/>
                </a:cxn>
                <a:cxn ang="0">
                  <a:pos x="37" y="56"/>
                </a:cxn>
                <a:cxn ang="0">
                  <a:pos x="41" y="51"/>
                </a:cxn>
                <a:cxn ang="0">
                  <a:pos x="37" y="46"/>
                </a:cxn>
                <a:cxn ang="0">
                  <a:pos x="42" y="27"/>
                </a:cxn>
                <a:cxn ang="0">
                  <a:pos x="45" y="26"/>
                </a:cxn>
                <a:cxn ang="0">
                  <a:pos x="63" y="15"/>
                </a:cxn>
                <a:cxn ang="0">
                  <a:pos x="95" y="1"/>
                </a:cxn>
                <a:cxn ang="0">
                  <a:pos x="104" y="8"/>
                </a:cxn>
                <a:cxn ang="0">
                  <a:pos x="89" y="41"/>
                </a:cxn>
                <a:cxn ang="0">
                  <a:pos x="156" y="6"/>
                </a:cxn>
                <a:cxn ang="0">
                  <a:pos x="165" y="13"/>
                </a:cxn>
                <a:cxn ang="0">
                  <a:pos x="144" y="50"/>
                </a:cxn>
                <a:cxn ang="0">
                  <a:pos x="144" y="50"/>
                </a:cxn>
                <a:cxn ang="0">
                  <a:pos x="157" y="47"/>
                </a:cxn>
                <a:cxn ang="0">
                  <a:pos x="166" y="54"/>
                </a:cxn>
                <a:cxn ang="0">
                  <a:pos x="149" y="90"/>
                </a:cxn>
                <a:cxn ang="0">
                  <a:pos x="131" y="109"/>
                </a:cxn>
                <a:cxn ang="0">
                  <a:pos x="141" y="103"/>
                </a:cxn>
                <a:cxn ang="0">
                  <a:pos x="210" y="67"/>
                </a:cxn>
                <a:cxn ang="0">
                  <a:pos x="218" y="74"/>
                </a:cxn>
                <a:cxn ang="0">
                  <a:pos x="201" y="111"/>
                </a:cxn>
                <a:cxn ang="0">
                  <a:pos x="177" y="137"/>
                </a:cxn>
                <a:cxn ang="0">
                  <a:pos x="207" y="125"/>
                </a:cxn>
                <a:cxn ang="0">
                  <a:pos x="216" y="132"/>
                </a:cxn>
                <a:cxn ang="0">
                  <a:pos x="211" y="151"/>
                </a:cxn>
                <a:cxn ang="0">
                  <a:pos x="206" y="153"/>
                </a:cxn>
                <a:cxn ang="0">
                  <a:pos x="165" y="177"/>
                </a:cxn>
                <a:cxn ang="0">
                  <a:pos x="110" y="208"/>
                </a:cxn>
                <a:cxn ang="0">
                  <a:pos x="191" y="146"/>
                </a:cxn>
                <a:cxn ang="0">
                  <a:pos x="193" y="149"/>
                </a:cxn>
                <a:cxn ang="0">
                  <a:pos x="191" y="146"/>
                </a:cxn>
                <a:cxn ang="0">
                  <a:pos x="56" y="27"/>
                </a:cxn>
                <a:cxn ang="0">
                  <a:pos x="60" y="30"/>
                </a:cxn>
                <a:cxn ang="0">
                  <a:pos x="60" y="30"/>
                </a:cxn>
                <a:cxn ang="0">
                  <a:pos x="56" y="27"/>
                </a:cxn>
              </a:cxnLst>
              <a:rect l="0" t="0" r="r" b="b"/>
              <a:pathLst>
                <a:path w="224" h="208">
                  <a:moveTo>
                    <a:pt x="110" y="208"/>
                  </a:moveTo>
                  <a:cubicBezTo>
                    <a:pt x="109" y="208"/>
                    <a:pt x="108" y="207"/>
                    <a:pt x="106" y="207"/>
                  </a:cubicBezTo>
                  <a:cubicBezTo>
                    <a:pt x="103" y="206"/>
                    <a:pt x="99" y="204"/>
                    <a:pt x="98" y="200"/>
                  </a:cubicBezTo>
                  <a:cubicBezTo>
                    <a:pt x="92" y="191"/>
                    <a:pt x="97" y="184"/>
                    <a:pt x="112" y="168"/>
                  </a:cubicBezTo>
                  <a:cubicBezTo>
                    <a:pt x="120" y="159"/>
                    <a:pt x="130" y="148"/>
                    <a:pt x="141" y="136"/>
                  </a:cubicBezTo>
                  <a:cubicBezTo>
                    <a:pt x="66" y="181"/>
                    <a:pt x="64" y="181"/>
                    <a:pt x="57" y="179"/>
                  </a:cubicBezTo>
                  <a:cubicBezTo>
                    <a:pt x="53" y="178"/>
                    <a:pt x="50" y="175"/>
                    <a:pt x="48" y="172"/>
                  </a:cubicBezTo>
                  <a:cubicBezTo>
                    <a:pt x="42" y="162"/>
                    <a:pt x="48" y="156"/>
                    <a:pt x="62" y="140"/>
                  </a:cubicBezTo>
                  <a:cubicBezTo>
                    <a:pt x="68" y="135"/>
                    <a:pt x="74" y="129"/>
                    <a:pt x="80" y="122"/>
                  </a:cubicBezTo>
                  <a:cubicBezTo>
                    <a:pt x="50" y="140"/>
                    <a:pt x="47" y="140"/>
                    <a:pt x="40" y="139"/>
                  </a:cubicBezTo>
                  <a:cubicBezTo>
                    <a:pt x="37" y="138"/>
                    <a:pt x="33" y="135"/>
                    <a:pt x="31" y="132"/>
                  </a:cubicBezTo>
                  <a:cubicBezTo>
                    <a:pt x="25" y="121"/>
                    <a:pt x="32" y="115"/>
                    <a:pt x="48" y="100"/>
                  </a:cubicBezTo>
                  <a:cubicBezTo>
                    <a:pt x="50" y="98"/>
                    <a:pt x="52" y="96"/>
                    <a:pt x="54" y="95"/>
                  </a:cubicBezTo>
                  <a:cubicBezTo>
                    <a:pt x="22" y="113"/>
                    <a:pt x="20" y="113"/>
                    <a:pt x="15" y="111"/>
                  </a:cubicBezTo>
                  <a:cubicBezTo>
                    <a:pt x="11" y="110"/>
                    <a:pt x="8" y="108"/>
                    <a:pt x="6" y="105"/>
                  </a:cubicBezTo>
                  <a:cubicBezTo>
                    <a:pt x="0" y="95"/>
                    <a:pt x="6" y="90"/>
                    <a:pt x="16" y="78"/>
                  </a:cubicBezTo>
                  <a:cubicBezTo>
                    <a:pt x="21" y="72"/>
                    <a:pt x="29" y="64"/>
                    <a:pt x="37" y="56"/>
                  </a:cubicBezTo>
                  <a:cubicBezTo>
                    <a:pt x="38" y="54"/>
                    <a:pt x="40" y="53"/>
                    <a:pt x="41" y="51"/>
                  </a:cubicBezTo>
                  <a:cubicBezTo>
                    <a:pt x="40" y="50"/>
                    <a:pt x="38" y="48"/>
                    <a:pt x="37" y="46"/>
                  </a:cubicBezTo>
                  <a:cubicBezTo>
                    <a:pt x="33" y="40"/>
                    <a:pt x="36" y="31"/>
                    <a:pt x="42" y="27"/>
                  </a:cubicBezTo>
                  <a:cubicBezTo>
                    <a:pt x="43" y="27"/>
                    <a:pt x="44" y="26"/>
                    <a:pt x="45" y="26"/>
                  </a:cubicBezTo>
                  <a:cubicBezTo>
                    <a:pt x="48" y="24"/>
                    <a:pt x="57" y="19"/>
                    <a:pt x="63" y="15"/>
                  </a:cubicBezTo>
                  <a:cubicBezTo>
                    <a:pt x="88" y="0"/>
                    <a:pt x="89" y="0"/>
                    <a:pt x="95" y="1"/>
                  </a:cubicBezTo>
                  <a:cubicBezTo>
                    <a:pt x="99" y="2"/>
                    <a:pt x="102" y="4"/>
                    <a:pt x="104" y="8"/>
                  </a:cubicBezTo>
                  <a:cubicBezTo>
                    <a:pt x="109" y="17"/>
                    <a:pt x="104" y="23"/>
                    <a:pt x="89" y="41"/>
                  </a:cubicBezTo>
                  <a:cubicBezTo>
                    <a:pt x="148" y="4"/>
                    <a:pt x="149" y="4"/>
                    <a:pt x="156" y="6"/>
                  </a:cubicBezTo>
                  <a:cubicBezTo>
                    <a:pt x="160" y="7"/>
                    <a:pt x="163" y="9"/>
                    <a:pt x="165" y="13"/>
                  </a:cubicBezTo>
                  <a:cubicBezTo>
                    <a:pt x="172" y="24"/>
                    <a:pt x="164" y="31"/>
                    <a:pt x="144" y="50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51" y="46"/>
                    <a:pt x="154" y="46"/>
                    <a:pt x="157" y="47"/>
                  </a:cubicBezTo>
                  <a:cubicBezTo>
                    <a:pt x="161" y="48"/>
                    <a:pt x="164" y="51"/>
                    <a:pt x="166" y="54"/>
                  </a:cubicBezTo>
                  <a:cubicBezTo>
                    <a:pt x="172" y="64"/>
                    <a:pt x="166" y="71"/>
                    <a:pt x="149" y="90"/>
                  </a:cubicBezTo>
                  <a:cubicBezTo>
                    <a:pt x="144" y="95"/>
                    <a:pt x="138" y="102"/>
                    <a:pt x="131" y="109"/>
                  </a:cubicBezTo>
                  <a:cubicBezTo>
                    <a:pt x="135" y="107"/>
                    <a:pt x="138" y="105"/>
                    <a:pt x="141" y="103"/>
                  </a:cubicBezTo>
                  <a:cubicBezTo>
                    <a:pt x="202" y="65"/>
                    <a:pt x="202" y="65"/>
                    <a:pt x="210" y="67"/>
                  </a:cubicBezTo>
                  <a:cubicBezTo>
                    <a:pt x="213" y="68"/>
                    <a:pt x="217" y="70"/>
                    <a:pt x="218" y="74"/>
                  </a:cubicBezTo>
                  <a:cubicBezTo>
                    <a:pt x="224" y="84"/>
                    <a:pt x="218" y="91"/>
                    <a:pt x="201" y="111"/>
                  </a:cubicBezTo>
                  <a:cubicBezTo>
                    <a:pt x="194" y="119"/>
                    <a:pt x="186" y="128"/>
                    <a:pt x="177" y="137"/>
                  </a:cubicBezTo>
                  <a:cubicBezTo>
                    <a:pt x="199" y="124"/>
                    <a:pt x="201" y="124"/>
                    <a:pt x="207" y="125"/>
                  </a:cubicBezTo>
                  <a:cubicBezTo>
                    <a:pt x="210" y="126"/>
                    <a:pt x="214" y="129"/>
                    <a:pt x="216" y="132"/>
                  </a:cubicBezTo>
                  <a:cubicBezTo>
                    <a:pt x="219" y="139"/>
                    <a:pt x="217" y="147"/>
                    <a:pt x="211" y="151"/>
                  </a:cubicBezTo>
                  <a:cubicBezTo>
                    <a:pt x="209" y="152"/>
                    <a:pt x="208" y="153"/>
                    <a:pt x="206" y="153"/>
                  </a:cubicBezTo>
                  <a:cubicBezTo>
                    <a:pt x="200" y="156"/>
                    <a:pt x="180" y="168"/>
                    <a:pt x="165" y="177"/>
                  </a:cubicBezTo>
                  <a:cubicBezTo>
                    <a:pt x="125" y="203"/>
                    <a:pt x="116" y="208"/>
                    <a:pt x="110" y="208"/>
                  </a:cubicBezTo>
                  <a:close/>
                  <a:moveTo>
                    <a:pt x="191" y="146"/>
                  </a:moveTo>
                  <a:cubicBezTo>
                    <a:pt x="192" y="147"/>
                    <a:pt x="193" y="148"/>
                    <a:pt x="193" y="149"/>
                  </a:cubicBezTo>
                  <a:cubicBezTo>
                    <a:pt x="193" y="148"/>
                    <a:pt x="192" y="147"/>
                    <a:pt x="191" y="146"/>
                  </a:cubicBezTo>
                  <a:close/>
                  <a:moveTo>
                    <a:pt x="56" y="27"/>
                  </a:moveTo>
                  <a:cubicBezTo>
                    <a:pt x="57" y="28"/>
                    <a:pt x="59" y="29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9" y="29"/>
                    <a:pt x="57" y="28"/>
                    <a:pt x="56" y="27"/>
                  </a:cubicBezTo>
                  <a:close/>
                </a:path>
              </a:pathLst>
            </a:custGeom>
            <a:solidFill>
              <a:srgbClr val="92278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FC043BD-8AB8-4F23-8EF1-01B61437C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4675" y="4910138"/>
              <a:ext cx="96837" cy="42703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20" y="106"/>
                </a:cxn>
                <a:cxn ang="0">
                  <a:pos x="3" y="106"/>
                </a:cxn>
                <a:cxn ang="0">
                  <a:pos x="5" y="5"/>
                </a:cxn>
                <a:cxn ang="0">
                  <a:pos x="14" y="5"/>
                </a:cxn>
              </a:cxnLst>
              <a:rect l="0" t="0" r="r" b="b"/>
              <a:pathLst>
                <a:path w="26" h="114">
                  <a:moveTo>
                    <a:pt x="14" y="5"/>
                  </a:moveTo>
                  <a:cubicBezTo>
                    <a:pt x="12" y="5"/>
                    <a:pt x="26" y="102"/>
                    <a:pt x="20" y="106"/>
                  </a:cubicBezTo>
                  <a:cubicBezTo>
                    <a:pt x="15" y="110"/>
                    <a:pt x="4" y="114"/>
                    <a:pt x="3" y="106"/>
                  </a:cubicBezTo>
                  <a:cubicBezTo>
                    <a:pt x="2" y="98"/>
                    <a:pt x="0" y="8"/>
                    <a:pt x="5" y="5"/>
                  </a:cubicBezTo>
                  <a:cubicBezTo>
                    <a:pt x="10" y="2"/>
                    <a:pt x="14" y="0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2E132D7-CF8F-4332-8BEB-E631ADDBE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088" y="5022850"/>
              <a:ext cx="233362" cy="300038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17" y="79"/>
                </a:cxn>
                <a:cxn ang="0">
                  <a:pos x="3" y="69"/>
                </a:cxn>
                <a:cxn ang="0">
                  <a:pos x="53" y="1"/>
                </a:cxn>
                <a:cxn ang="0">
                  <a:pos x="59" y="6"/>
                </a:cxn>
              </a:cxnLst>
              <a:rect l="0" t="0" r="r" b="b"/>
              <a:pathLst>
                <a:path w="62" h="80">
                  <a:moveTo>
                    <a:pt x="59" y="6"/>
                  </a:moveTo>
                  <a:cubicBezTo>
                    <a:pt x="59" y="5"/>
                    <a:pt x="25" y="80"/>
                    <a:pt x="17" y="79"/>
                  </a:cubicBezTo>
                  <a:cubicBezTo>
                    <a:pt x="11" y="79"/>
                    <a:pt x="0" y="75"/>
                    <a:pt x="3" y="69"/>
                  </a:cubicBezTo>
                  <a:cubicBezTo>
                    <a:pt x="7" y="64"/>
                    <a:pt x="46" y="0"/>
                    <a:pt x="53" y="1"/>
                  </a:cubicBezTo>
                  <a:cubicBezTo>
                    <a:pt x="58" y="2"/>
                    <a:pt x="62" y="2"/>
                    <a:pt x="59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2B3CE59-6A94-457B-BAD3-968643D79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563" y="4999038"/>
              <a:ext cx="231775" cy="334963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62" y="75"/>
                </a:cxn>
                <a:cxn ang="0">
                  <a:pos x="48" y="85"/>
                </a:cxn>
                <a:cxn ang="0">
                  <a:pos x="2" y="9"/>
                </a:cxn>
                <a:cxn ang="0">
                  <a:pos x="9" y="4"/>
                </a:cxn>
              </a:cxnLst>
              <a:rect l="0" t="0" r="r" b="b"/>
              <a:pathLst>
                <a:path w="62" h="89">
                  <a:moveTo>
                    <a:pt x="9" y="4"/>
                  </a:moveTo>
                  <a:cubicBezTo>
                    <a:pt x="11" y="4"/>
                    <a:pt x="62" y="70"/>
                    <a:pt x="62" y="75"/>
                  </a:cubicBezTo>
                  <a:cubicBezTo>
                    <a:pt x="60" y="82"/>
                    <a:pt x="53" y="89"/>
                    <a:pt x="48" y="85"/>
                  </a:cubicBezTo>
                  <a:cubicBezTo>
                    <a:pt x="41" y="82"/>
                    <a:pt x="0" y="12"/>
                    <a:pt x="2" y="9"/>
                  </a:cubicBezTo>
                  <a:cubicBezTo>
                    <a:pt x="4" y="4"/>
                    <a:pt x="6" y="0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E7F0C15-264F-4E4E-A62E-DD47EEA00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8300" y="4244975"/>
              <a:ext cx="449262" cy="458788"/>
            </a:xfrm>
            <a:custGeom>
              <a:avLst/>
              <a:gdLst/>
              <a:ahLst/>
              <a:cxnLst>
                <a:cxn ang="0">
                  <a:pos x="116" y="72"/>
                </a:cxn>
                <a:cxn ang="0">
                  <a:pos x="89" y="111"/>
                </a:cxn>
                <a:cxn ang="0">
                  <a:pos x="40" y="115"/>
                </a:cxn>
                <a:cxn ang="0">
                  <a:pos x="4" y="70"/>
                </a:cxn>
                <a:cxn ang="0">
                  <a:pos x="26" y="14"/>
                </a:cxn>
                <a:cxn ang="0">
                  <a:pos x="80" y="4"/>
                </a:cxn>
                <a:cxn ang="0">
                  <a:pos x="119" y="46"/>
                </a:cxn>
                <a:cxn ang="0">
                  <a:pos x="102" y="51"/>
                </a:cxn>
                <a:cxn ang="0">
                  <a:pos x="70" y="22"/>
                </a:cxn>
                <a:cxn ang="0">
                  <a:pos x="21" y="69"/>
                </a:cxn>
                <a:cxn ang="0">
                  <a:pos x="82" y="100"/>
                </a:cxn>
                <a:cxn ang="0">
                  <a:pos x="107" y="70"/>
                </a:cxn>
                <a:cxn ang="0">
                  <a:pos x="116" y="72"/>
                </a:cxn>
              </a:cxnLst>
              <a:rect l="0" t="0" r="r" b="b"/>
              <a:pathLst>
                <a:path w="120" h="122">
                  <a:moveTo>
                    <a:pt x="116" y="72"/>
                  </a:moveTo>
                  <a:cubicBezTo>
                    <a:pt x="115" y="70"/>
                    <a:pt x="115" y="94"/>
                    <a:pt x="89" y="111"/>
                  </a:cubicBezTo>
                  <a:cubicBezTo>
                    <a:pt x="77" y="118"/>
                    <a:pt x="58" y="122"/>
                    <a:pt x="40" y="115"/>
                  </a:cubicBezTo>
                  <a:cubicBezTo>
                    <a:pt x="22" y="108"/>
                    <a:pt x="6" y="91"/>
                    <a:pt x="4" y="70"/>
                  </a:cubicBezTo>
                  <a:cubicBezTo>
                    <a:pt x="0" y="49"/>
                    <a:pt x="10" y="26"/>
                    <a:pt x="26" y="14"/>
                  </a:cubicBezTo>
                  <a:cubicBezTo>
                    <a:pt x="42" y="1"/>
                    <a:pt x="64" y="0"/>
                    <a:pt x="80" y="4"/>
                  </a:cubicBezTo>
                  <a:cubicBezTo>
                    <a:pt x="113" y="15"/>
                    <a:pt x="120" y="44"/>
                    <a:pt x="119" y="46"/>
                  </a:cubicBezTo>
                  <a:cubicBezTo>
                    <a:pt x="116" y="61"/>
                    <a:pt x="106" y="71"/>
                    <a:pt x="102" y="51"/>
                  </a:cubicBezTo>
                  <a:cubicBezTo>
                    <a:pt x="101" y="47"/>
                    <a:pt x="94" y="27"/>
                    <a:pt x="70" y="22"/>
                  </a:cubicBezTo>
                  <a:cubicBezTo>
                    <a:pt x="47" y="15"/>
                    <a:pt x="15" y="39"/>
                    <a:pt x="21" y="69"/>
                  </a:cubicBezTo>
                  <a:cubicBezTo>
                    <a:pt x="25" y="100"/>
                    <a:pt x="63" y="113"/>
                    <a:pt x="82" y="100"/>
                  </a:cubicBezTo>
                  <a:cubicBezTo>
                    <a:pt x="103" y="90"/>
                    <a:pt x="106" y="71"/>
                    <a:pt x="107" y="70"/>
                  </a:cubicBezTo>
                  <a:cubicBezTo>
                    <a:pt x="113" y="63"/>
                    <a:pt x="117" y="56"/>
                    <a:pt x="116" y="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C6957B4-2382-4F26-ADB7-3FD83C9CB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4062412"/>
              <a:ext cx="793750" cy="823913"/>
            </a:xfrm>
            <a:custGeom>
              <a:avLst/>
              <a:gdLst/>
              <a:ahLst/>
              <a:cxnLst>
                <a:cxn ang="0">
                  <a:pos x="209" y="129"/>
                </a:cxn>
                <a:cxn ang="0">
                  <a:pos x="160" y="200"/>
                </a:cxn>
                <a:cxn ang="0">
                  <a:pos x="70" y="207"/>
                </a:cxn>
                <a:cxn ang="0">
                  <a:pos x="6" y="124"/>
                </a:cxn>
                <a:cxn ang="0">
                  <a:pos x="47" y="26"/>
                </a:cxn>
                <a:cxn ang="0">
                  <a:pos x="141" y="9"/>
                </a:cxn>
                <a:cxn ang="0">
                  <a:pos x="211" y="83"/>
                </a:cxn>
                <a:cxn ang="0">
                  <a:pos x="195" y="87"/>
                </a:cxn>
                <a:cxn ang="0">
                  <a:pos x="127" y="25"/>
                </a:cxn>
                <a:cxn ang="0">
                  <a:pos x="52" y="45"/>
                </a:cxn>
                <a:cxn ang="0">
                  <a:pos x="23" y="126"/>
                </a:cxn>
                <a:cxn ang="0">
                  <a:pos x="76" y="193"/>
                </a:cxn>
                <a:cxn ang="0">
                  <a:pos x="152" y="191"/>
                </a:cxn>
                <a:cxn ang="0">
                  <a:pos x="201" y="127"/>
                </a:cxn>
                <a:cxn ang="0">
                  <a:pos x="209" y="129"/>
                </a:cxn>
              </a:cxnLst>
              <a:rect l="0" t="0" r="r" b="b"/>
              <a:pathLst>
                <a:path w="212" h="220">
                  <a:moveTo>
                    <a:pt x="209" y="129"/>
                  </a:moveTo>
                  <a:cubicBezTo>
                    <a:pt x="209" y="126"/>
                    <a:pt x="209" y="170"/>
                    <a:pt x="160" y="200"/>
                  </a:cubicBezTo>
                  <a:cubicBezTo>
                    <a:pt x="137" y="214"/>
                    <a:pt x="103" y="220"/>
                    <a:pt x="70" y="207"/>
                  </a:cubicBezTo>
                  <a:cubicBezTo>
                    <a:pt x="38" y="194"/>
                    <a:pt x="10" y="162"/>
                    <a:pt x="6" y="124"/>
                  </a:cubicBezTo>
                  <a:cubicBezTo>
                    <a:pt x="0" y="87"/>
                    <a:pt x="17" y="47"/>
                    <a:pt x="47" y="26"/>
                  </a:cubicBezTo>
                  <a:cubicBezTo>
                    <a:pt x="75" y="3"/>
                    <a:pt x="113" y="0"/>
                    <a:pt x="141" y="9"/>
                  </a:cubicBezTo>
                  <a:cubicBezTo>
                    <a:pt x="201" y="29"/>
                    <a:pt x="212" y="80"/>
                    <a:pt x="211" y="83"/>
                  </a:cubicBezTo>
                  <a:cubicBezTo>
                    <a:pt x="211" y="107"/>
                    <a:pt x="202" y="130"/>
                    <a:pt x="195" y="87"/>
                  </a:cubicBezTo>
                  <a:cubicBezTo>
                    <a:pt x="193" y="79"/>
                    <a:pt x="178" y="36"/>
                    <a:pt x="127" y="25"/>
                  </a:cubicBezTo>
                  <a:cubicBezTo>
                    <a:pt x="104" y="20"/>
                    <a:pt x="74" y="26"/>
                    <a:pt x="52" y="45"/>
                  </a:cubicBezTo>
                  <a:cubicBezTo>
                    <a:pt x="30" y="64"/>
                    <a:pt x="18" y="96"/>
                    <a:pt x="23" y="126"/>
                  </a:cubicBezTo>
                  <a:cubicBezTo>
                    <a:pt x="28" y="157"/>
                    <a:pt x="50" y="182"/>
                    <a:pt x="76" y="193"/>
                  </a:cubicBezTo>
                  <a:cubicBezTo>
                    <a:pt x="103" y="204"/>
                    <a:pt x="131" y="201"/>
                    <a:pt x="152" y="191"/>
                  </a:cubicBezTo>
                  <a:cubicBezTo>
                    <a:pt x="195" y="168"/>
                    <a:pt x="199" y="129"/>
                    <a:pt x="201" y="127"/>
                  </a:cubicBezTo>
                  <a:cubicBezTo>
                    <a:pt x="207" y="113"/>
                    <a:pt x="212" y="99"/>
                    <a:pt x="209" y="1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A402AF8-49C0-431B-A266-9CD0607F3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2288" y="4395788"/>
              <a:ext cx="146050" cy="149225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4" y="24"/>
                </a:cxn>
                <a:cxn ang="0">
                  <a:pos x="28" y="35"/>
                </a:cxn>
                <a:cxn ang="0">
                  <a:pos x="34" y="24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33" y="21"/>
                </a:cxn>
                <a:cxn ang="0">
                  <a:pos x="38" y="17"/>
                </a:cxn>
                <a:cxn ang="0">
                  <a:pos x="27" y="4"/>
                </a:cxn>
              </a:cxnLst>
              <a:rect l="0" t="0" r="r" b="b"/>
              <a:pathLst>
                <a:path w="39" h="40">
                  <a:moveTo>
                    <a:pt x="27" y="4"/>
                  </a:moveTo>
                  <a:cubicBezTo>
                    <a:pt x="16" y="0"/>
                    <a:pt x="0" y="11"/>
                    <a:pt x="4" y="24"/>
                  </a:cubicBezTo>
                  <a:cubicBezTo>
                    <a:pt x="7" y="38"/>
                    <a:pt x="22" y="40"/>
                    <a:pt x="28" y="35"/>
                  </a:cubicBezTo>
                  <a:cubicBezTo>
                    <a:pt x="34" y="30"/>
                    <a:pt x="33" y="24"/>
                    <a:pt x="34" y="24"/>
                  </a:cubicBezTo>
                  <a:cubicBezTo>
                    <a:pt x="34" y="24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3" y="22"/>
                    <a:pt x="33" y="21"/>
                  </a:cubicBezTo>
                  <a:cubicBezTo>
                    <a:pt x="35" y="20"/>
                    <a:pt x="37" y="19"/>
                    <a:pt x="38" y="17"/>
                  </a:cubicBezTo>
                  <a:cubicBezTo>
                    <a:pt x="39" y="17"/>
                    <a:pt x="37" y="8"/>
                    <a:pt x="2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B403064-7F5B-45E7-90C4-599F7CC1B81D}"/>
              </a:ext>
            </a:extLst>
          </p:cNvPr>
          <p:cNvSpPr txBox="1"/>
          <p:nvPr/>
        </p:nvSpPr>
        <p:spPr>
          <a:xfrm>
            <a:off x="601575" y="1223312"/>
            <a:ext cx="8766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Com isso testamos todas as possibilidades?</a:t>
            </a:r>
          </a:p>
          <a:p>
            <a:pPr marL="571500" indent="-571500">
              <a:buFont typeface="Wingdings" pitchFamily="2" charset="2"/>
              <a:buChar char="q"/>
            </a:pPr>
            <a:endParaRPr lang="pt-BR" sz="2400" dirty="0">
              <a:solidFill>
                <a:srgbClr val="7030A0"/>
              </a:solidFill>
              <a:latin typeface="Sansation" panose="020B0604020202020204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Testar é mais rápido que codificar?</a:t>
            </a:r>
          </a:p>
          <a:p>
            <a:pPr marL="571500" indent="-571500">
              <a:buFont typeface="Wingdings" pitchFamily="2" charset="2"/>
              <a:buChar char="q"/>
            </a:pPr>
            <a:endParaRPr lang="pt-BR" sz="2400" dirty="0">
              <a:solidFill>
                <a:srgbClr val="7030A0"/>
              </a:solidFill>
              <a:latin typeface="Sansation" panose="020B0604020202020204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Quando parar de testar e começar a codificar?</a:t>
            </a:r>
          </a:p>
        </p:txBody>
      </p:sp>
      <p:cxnSp>
        <p:nvCxnSpPr>
          <p:cNvPr id="15" name="Google Shape;157;p18">
            <a:extLst>
              <a:ext uri="{FF2B5EF4-FFF2-40B4-BE49-F238E27FC236}">
                <a16:creationId xmlns:a16="http://schemas.microsoft.com/office/drawing/2014/main" id="{D848302A-7BC3-4340-A2E0-1E9F4CB06087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Picture 2" descr="Coleta de prÃªmios planas">
            <a:extLst>
              <a:ext uri="{FF2B5EF4-FFF2-40B4-BE49-F238E27FC236}">
                <a16:creationId xmlns:a16="http://schemas.microsoft.com/office/drawing/2014/main" id="{3FE87B4D-435F-4DF7-BA08-5199F8C26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92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5;p18">
            <a:extLst>
              <a:ext uri="{FF2B5EF4-FFF2-40B4-BE49-F238E27FC236}">
                <a16:creationId xmlns:a16="http://schemas.microsoft.com/office/drawing/2014/main" id="{6DAE5400-23DE-402F-A769-FBE3F10A0D6A}"/>
              </a:ext>
            </a:extLst>
          </p:cNvPr>
          <p:cNvSpPr txBox="1"/>
          <p:nvPr/>
        </p:nvSpPr>
        <p:spPr>
          <a:xfrm>
            <a:off x="619181" y="224060"/>
            <a:ext cx="5500009" cy="62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i="0" u="none" strike="noStrike" cap="none" dirty="0">
                <a:solidFill>
                  <a:srgbClr val="7030A0"/>
                </a:solidFill>
                <a:latin typeface="Myriad pro" panose="020B0503030403020204" pitchFamily="34" charset="0"/>
                <a:ea typeface="Abel"/>
                <a:cs typeface="Abel"/>
                <a:sym typeface="Abel"/>
              </a:rPr>
              <a:t>TDD</a:t>
            </a:r>
            <a:endParaRPr sz="1600" b="0" i="0" u="none" strike="noStrike" cap="none" dirty="0">
              <a:solidFill>
                <a:srgbClr val="7030A0"/>
              </a:solidFill>
              <a:latin typeface="Myriad pro" panose="020B0503030403020204" pitchFamily="34" charset="0"/>
              <a:ea typeface="Abel"/>
              <a:cs typeface="Abel"/>
              <a:sym typeface="Abel"/>
            </a:endParaRP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8F11A93D-8421-4F51-9023-FF6121C306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365711"/>
              </p:ext>
            </p:extLst>
          </p:nvPr>
        </p:nvGraphicFramePr>
        <p:xfrm>
          <a:off x="6772152" y="3242494"/>
          <a:ext cx="4702094" cy="3336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075BE66-EB8C-4DE9-8EB8-CD07D0F27190}"/>
              </a:ext>
            </a:extLst>
          </p:cNvPr>
          <p:cNvSpPr/>
          <p:nvPr/>
        </p:nvSpPr>
        <p:spPr>
          <a:xfrm>
            <a:off x="4353416" y="5381235"/>
            <a:ext cx="2418736" cy="1198065"/>
          </a:xfrm>
          <a:prstGeom prst="rightArrow">
            <a:avLst>
              <a:gd name="adj1" fmla="val 48359"/>
              <a:gd name="adj2" fmla="val 7462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Myriad pro" panose="020B0503030403020204"/>
              </a:rPr>
              <a:t>Tarefa</a:t>
            </a:r>
            <a:endParaRPr lang="pt-BR" dirty="0">
              <a:solidFill>
                <a:schemeClr val="tx1"/>
              </a:solidFill>
              <a:latin typeface="Myriad pro" panose="020B0503030403020204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5EB482E-EA89-4EEE-9E81-DE861C48491E}"/>
              </a:ext>
            </a:extLst>
          </p:cNvPr>
          <p:cNvSpPr txBox="1"/>
          <p:nvPr/>
        </p:nvSpPr>
        <p:spPr>
          <a:xfrm>
            <a:off x="619181" y="1211654"/>
            <a:ext cx="94595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O TDD nasceu lá em 2003 por Kent Beck;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Escrevemos um Teste que inicialmente não passa (</a:t>
            </a:r>
            <a:r>
              <a:rPr lang="pt-BR" sz="2400" dirty="0" err="1">
                <a:solidFill>
                  <a:srgbClr val="7030A0"/>
                </a:solidFill>
                <a:latin typeface="Sansation" panose="020B0604020202020204"/>
              </a:rPr>
              <a:t>Red</a:t>
            </a: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);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Adicionamos uma nova funcionalidade do sistema;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Fazemos o Teste passar (Green);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 err="1">
                <a:solidFill>
                  <a:srgbClr val="7030A0"/>
                </a:solidFill>
                <a:latin typeface="Sansation" panose="020B0604020202020204"/>
              </a:rPr>
              <a:t>Refatoramos</a:t>
            </a: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 o código da nova funcionalidade (</a:t>
            </a:r>
            <a:r>
              <a:rPr lang="pt-BR" sz="2400" dirty="0" err="1">
                <a:solidFill>
                  <a:srgbClr val="7030A0"/>
                </a:solidFill>
                <a:latin typeface="Sansation" panose="020B0604020202020204"/>
              </a:rPr>
              <a:t>Refactoring</a:t>
            </a: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);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2400" dirty="0">
                <a:solidFill>
                  <a:srgbClr val="7030A0"/>
                </a:solidFill>
                <a:latin typeface="Sansation" panose="020B0604020202020204"/>
              </a:rPr>
              <a:t>Escrevemos o próximo Teste.</a:t>
            </a:r>
          </a:p>
        </p:txBody>
      </p:sp>
      <p:cxnSp>
        <p:nvCxnSpPr>
          <p:cNvPr id="23" name="Google Shape;157;p18">
            <a:extLst>
              <a:ext uri="{FF2B5EF4-FFF2-40B4-BE49-F238E27FC236}">
                <a16:creationId xmlns:a16="http://schemas.microsoft.com/office/drawing/2014/main" id="{707D8703-8EDF-424A-B760-A94FDDDFC9F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" name="Picture 2" descr="Coleta de prÃªmios planas">
            <a:extLst>
              <a:ext uri="{FF2B5EF4-FFF2-40B4-BE49-F238E27FC236}">
                <a16:creationId xmlns:a16="http://schemas.microsoft.com/office/drawing/2014/main" id="{6E57DD9F-D34E-4E31-8AE3-262B77ED7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eta de prÃªmios planas">
            <a:extLst>
              <a:ext uri="{FF2B5EF4-FFF2-40B4-BE49-F238E27FC236}">
                <a16:creationId xmlns:a16="http://schemas.microsoft.com/office/drawing/2014/main" id="{272803A0-23C0-414F-98E3-5FB110BB12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29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03CECB8F-D4AC-42AA-ADCF-BEA795B4D4F7}"/>
              </a:ext>
            </a:extLst>
          </p:cNvPr>
          <p:cNvSpPr txBox="1"/>
          <p:nvPr/>
        </p:nvSpPr>
        <p:spPr>
          <a:xfrm>
            <a:off x="619181" y="-12325"/>
            <a:ext cx="1665428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ATDD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E8A894-87CC-4A2E-ABEB-028E6850A308}"/>
              </a:ext>
            </a:extLst>
          </p:cNvPr>
          <p:cNvSpPr/>
          <p:nvPr/>
        </p:nvSpPr>
        <p:spPr>
          <a:xfrm>
            <a:off x="8884423" y="3429000"/>
            <a:ext cx="2616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7030A0"/>
                </a:solidFill>
                <a:latin typeface="Myriad pro" panose="020B0503030403020204"/>
              </a:rPr>
              <a:t>Um analista de qualidade e um programador que colaboram juntos para atingir a meta da equipe, em relação a automação de teste, agregam muito valor quando iniciam a abordagem do ATDD.</a:t>
            </a:r>
          </a:p>
          <a:p>
            <a:pPr algn="r"/>
            <a:r>
              <a:rPr lang="pt-BR" i="1" dirty="0" err="1">
                <a:solidFill>
                  <a:srgbClr val="7030A0"/>
                </a:solidFill>
                <a:latin typeface="Myriad pro" panose="020B0503030403020204"/>
              </a:rPr>
              <a:t>Markus</a:t>
            </a:r>
            <a:r>
              <a:rPr lang="pt-BR" i="1" dirty="0">
                <a:solidFill>
                  <a:srgbClr val="7030A0"/>
                </a:solidFill>
                <a:latin typeface="Myriad pro" panose="020B0503030403020204"/>
              </a:rPr>
              <a:t> </a:t>
            </a:r>
            <a:r>
              <a:rPr lang="pt-BR" i="1" dirty="0" err="1">
                <a:solidFill>
                  <a:srgbClr val="7030A0"/>
                </a:solidFill>
                <a:latin typeface="Myriad pro" panose="020B0503030403020204"/>
              </a:rPr>
              <a:t>Gärtner</a:t>
            </a:r>
            <a:endParaRPr lang="pt-BR" i="1" dirty="0">
              <a:solidFill>
                <a:srgbClr val="7030A0"/>
              </a:solidFill>
              <a:latin typeface="Myriad pro" panose="020B0503030403020204"/>
            </a:endParaRPr>
          </a:p>
        </p:txBody>
      </p:sp>
      <p:sp>
        <p:nvSpPr>
          <p:cNvPr id="6" name="Google Shape;156;p18">
            <a:extLst>
              <a:ext uri="{FF2B5EF4-FFF2-40B4-BE49-F238E27FC236}">
                <a16:creationId xmlns:a16="http://schemas.microsoft.com/office/drawing/2014/main" id="{2A1F68B5-9A57-4563-9904-F5F107EB469C}"/>
              </a:ext>
            </a:extLst>
          </p:cNvPr>
          <p:cNvSpPr txBox="1"/>
          <p:nvPr/>
        </p:nvSpPr>
        <p:spPr>
          <a:xfrm>
            <a:off x="614100" y="1226125"/>
            <a:ext cx="3297583" cy="19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Debater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Refinar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Desenvolver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Revisar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12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</p:txBody>
      </p:sp>
      <p:cxnSp>
        <p:nvCxnSpPr>
          <p:cNvPr id="7" name="Google Shape;157;p18">
            <a:extLst>
              <a:ext uri="{FF2B5EF4-FFF2-40B4-BE49-F238E27FC236}">
                <a16:creationId xmlns:a16="http://schemas.microsoft.com/office/drawing/2014/main" id="{B52AC4C7-290D-4C34-8D2B-2AEB308FEC34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4CA8934D-7686-4984-AF4F-40FB0404E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570668D1-19CE-4922-8B36-BD0725D518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leta de prÃªmios planas">
            <a:extLst>
              <a:ext uri="{FF2B5EF4-FFF2-40B4-BE49-F238E27FC236}">
                <a16:creationId xmlns:a16="http://schemas.microsoft.com/office/drawing/2014/main" id="{44F652D0-A670-4DEA-B901-64D12A41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7" name="Agrupar 86">
            <a:extLst>
              <a:ext uri="{FF2B5EF4-FFF2-40B4-BE49-F238E27FC236}">
                <a16:creationId xmlns:a16="http://schemas.microsoft.com/office/drawing/2014/main" id="{07617F41-119B-467E-B527-4CE5C6D24EDB}"/>
              </a:ext>
            </a:extLst>
          </p:cNvPr>
          <p:cNvGrpSpPr/>
          <p:nvPr/>
        </p:nvGrpSpPr>
        <p:grpSpPr>
          <a:xfrm>
            <a:off x="3612389" y="1963254"/>
            <a:ext cx="4982971" cy="3615625"/>
            <a:chOff x="3612389" y="1963254"/>
            <a:chExt cx="4982971" cy="3615625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2DC7815-991C-4673-B4EC-1577D7C052C5}"/>
                </a:ext>
              </a:extLst>
            </p:cNvPr>
            <p:cNvSpPr txBox="1"/>
            <p:nvPr/>
          </p:nvSpPr>
          <p:spPr>
            <a:xfrm>
              <a:off x="6116128" y="3746499"/>
              <a:ext cx="7072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latin typeface="Sansation" panose="020B0604020202020204"/>
                </a:rPr>
                <a:t>Ciclo</a:t>
              </a:r>
            </a:p>
            <a:p>
              <a:pPr algn="ctr"/>
              <a:r>
                <a:rPr lang="pt-BR" b="1" dirty="0">
                  <a:solidFill>
                    <a:schemeClr val="bg1"/>
                  </a:solidFill>
                  <a:latin typeface="Sansation" panose="020B0604020202020204"/>
                </a:rPr>
                <a:t>TDD</a:t>
              </a:r>
            </a:p>
          </p:txBody>
        </p:sp>
        <p:sp>
          <p:nvSpPr>
            <p:cNvPr id="12" name="Seta: para Baixo 11">
              <a:extLst>
                <a:ext uri="{FF2B5EF4-FFF2-40B4-BE49-F238E27FC236}">
                  <a16:creationId xmlns:a16="http://schemas.microsoft.com/office/drawing/2014/main" id="{59A77952-96B6-4FA6-ABE4-04C8A7F476C5}"/>
                </a:ext>
              </a:extLst>
            </p:cNvPr>
            <p:cNvSpPr/>
            <p:nvPr/>
          </p:nvSpPr>
          <p:spPr>
            <a:xfrm>
              <a:off x="7600168" y="3235959"/>
              <a:ext cx="336426" cy="543621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Seta: para Baixo 12">
              <a:extLst>
                <a:ext uri="{FF2B5EF4-FFF2-40B4-BE49-F238E27FC236}">
                  <a16:creationId xmlns:a16="http://schemas.microsoft.com/office/drawing/2014/main" id="{F8530EC3-A687-4865-9B30-4147A49C5DBA}"/>
                </a:ext>
              </a:extLst>
            </p:cNvPr>
            <p:cNvSpPr/>
            <p:nvPr/>
          </p:nvSpPr>
          <p:spPr>
            <a:xfrm rot="10800000">
              <a:off x="4630908" y="3601719"/>
              <a:ext cx="336426" cy="543621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9CCE24F4-B737-4296-8BFA-17CC9FD14C0D}"/>
                </a:ext>
              </a:extLst>
            </p:cNvPr>
            <p:cNvSpPr/>
            <p:nvPr/>
          </p:nvSpPr>
          <p:spPr>
            <a:xfrm rot="5400000">
              <a:off x="6163499" y="4954199"/>
              <a:ext cx="336426" cy="543621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Baixo 14">
              <a:extLst>
                <a:ext uri="{FF2B5EF4-FFF2-40B4-BE49-F238E27FC236}">
                  <a16:creationId xmlns:a16="http://schemas.microsoft.com/office/drawing/2014/main" id="{F8914DCC-EF0C-40B2-A8C3-1BBF4DD95C56}"/>
                </a:ext>
              </a:extLst>
            </p:cNvPr>
            <p:cNvSpPr/>
            <p:nvPr/>
          </p:nvSpPr>
          <p:spPr>
            <a:xfrm rot="16200000">
              <a:off x="6118738" y="2332586"/>
              <a:ext cx="336426" cy="543621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3355AE88-ACA2-4C9C-9F10-9AE39C438F3A}"/>
                </a:ext>
              </a:extLst>
            </p:cNvPr>
            <p:cNvGrpSpPr/>
            <p:nvPr/>
          </p:nvGrpSpPr>
          <p:grpSpPr>
            <a:xfrm>
              <a:off x="7198994" y="2383155"/>
              <a:ext cx="1081326" cy="608617"/>
              <a:chOff x="7198994" y="2383155"/>
              <a:chExt cx="1045846" cy="588647"/>
            </a:xfrm>
          </p:grpSpPr>
          <p:cxnSp>
            <p:nvCxnSpPr>
              <p:cNvPr id="35" name="Conector reto 34">
                <a:extLst>
                  <a:ext uri="{FF2B5EF4-FFF2-40B4-BE49-F238E27FC236}">
                    <a16:creationId xmlns:a16="http://schemas.microsoft.com/office/drawing/2014/main" id="{AE05549C-4D9F-43A6-AD6C-4AFBD5947C66}"/>
                  </a:ext>
                </a:extLst>
              </p:cNvPr>
              <p:cNvCxnSpPr/>
              <p:nvPr/>
            </p:nvCxnSpPr>
            <p:spPr>
              <a:xfrm>
                <a:off x="7198995" y="2383155"/>
                <a:ext cx="1045845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>
                <a:extLst>
                  <a:ext uri="{FF2B5EF4-FFF2-40B4-BE49-F238E27FC236}">
                    <a16:creationId xmlns:a16="http://schemas.microsoft.com/office/drawing/2014/main" id="{8A32281F-2688-44EE-8572-BADB355EDCC9}"/>
                  </a:ext>
                </a:extLst>
              </p:cNvPr>
              <p:cNvCxnSpPr/>
              <p:nvPr/>
            </p:nvCxnSpPr>
            <p:spPr>
              <a:xfrm>
                <a:off x="7198995" y="2971800"/>
                <a:ext cx="1045845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6">
                <a:extLst>
                  <a:ext uri="{FF2B5EF4-FFF2-40B4-BE49-F238E27FC236}">
                    <a16:creationId xmlns:a16="http://schemas.microsoft.com/office/drawing/2014/main" id="{32B6D528-07D9-4B5E-9548-96B24FC80795}"/>
                  </a:ext>
                </a:extLst>
              </p:cNvPr>
              <p:cNvCxnSpPr/>
              <p:nvPr/>
            </p:nvCxnSpPr>
            <p:spPr>
              <a:xfrm>
                <a:off x="7198994" y="2586990"/>
                <a:ext cx="1045845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7">
                <a:extLst>
                  <a:ext uri="{FF2B5EF4-FFF2-40B4-BE49-F238E27FC236}">
                    <a16:creationId xmlns:a16="http://schemas.microsoft.com/office/drawing/2014/main" id="{5BD03793-261B-4EDD-96DC-60FC66236D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8236" y="2383155"/>
                <a:ext cx="0" cy="58864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B23D40AC-24D8-492A-9853-4B26B15F4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270" y="2383155"/>
                <a:ext cx="0" cy="58864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7DBE4599-CC36-4A25-94C2-97138E0B6D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50490" y="2383155"/>
                <a:ext cx="0" cy="58864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>
                <a:extLst>
                  <a:ext uri="{FF2B5EF4-FFF2-40B4-BE49-F238E27FC236}">
                    <a16:creationId xmlns:a16="http://schemas.microsoft.com/office/drawing/2014/main" id="{32BDF691-07E9-4D57-8130-B6758023F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94330" y="2383155"/>
                <a:ext cx="0" cy="58864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>
                <a:extLst>
                  <a:ext uri="{FF2B5EF4-FFF2-40B4-BE49-F238E27FC236}">
                    <a16:creationId xmlns:a16="http://schemas.microsoft.com/office/drawing/2014/main" id="{E6E6F518-4FD6-4778-905E-A1CE38ECC1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7273" y="2383155"/>
                <a:ext cx="0" cy="58864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F167F89D-2731-405D-801C-026E29C96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0911" y="3400557"/>
              <a:ext cx="1303309" cy="1310392"/>
            </a:xfrm>
            <a:prstGeom prst="rect">
              <a:avLst/>
            </a:prstGeom>
          </p:spPr>
        </p:pic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39358379-D7E1-4E44-A43D-F300A68DB02B}"/>
                </a:ext>
              </a:extLst>
            </p:cNvPr>
            <p:cNvSpPr txBox="1"/>
            <p:nvPr/>
          </p:nvSpPr>
          <p:spPr>
            <a:xfrm>
              <a:off x="6096000" y="3069930"/>
              <a:ext cx="10442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Vermelho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2897EB81-CF11-40F7-9A82-3B1209F7EF35}"/>
                </a:ext>
              </a:extLst>
            </p:cNvPr>
            <p:cNvSpPr txBox="1"/>
            <p:nvPr/>
          </p:nvSpPr>
          <p:spPr>
            <a:xfrm rot="18312787">
              <a:off x="6681944" y="4170743"/>
              <a:ext cx="10442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Verde</a:t>
              </a: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FB0F27B4-B7BA-4EC2-B8CE-B13B57F95C34}"/>
                </a:ext>
              </a:extLst>
            </p:cNvPr>
            <p:cNvSpPr txBox="1"/>
            <p:nvPr/>
          </p:nvSpPr>
          <p:spPr>
            <a:xfrm rot="14610706">
              <a:off x="5108167" y="4134767"/>
              <a:ext cx="10442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</a:rPr>
                <a:t>Completo</a:t>
              </a:r>
            </a:p>
          </p:txBody>
        </p:sp>
        <p:sp>
          <p:nvSpPr>
            <p:cNvPr id="52" name="Retângulo: Cantos Arredondados 51">
              <a:extLst>
                <a:ext uri="{FF2B5EF4-FFF2-40B4-BE49-F238E27FC236}">
                  <a16:creationId xmlns:a16="http://schemas.microsoft.com/office/drawing/2014/main" id="{A06522AC-9C30-41B0-968E-08EF75DC96E5}"/>
                </a:ext>
              </a:extLst>
            </p:cNvPr>
            <p:cNvSpPr/>
            <p:nvPr/>
          </p:nvSpPr>
          <p:spPr>
            <a:xfrm>
              <a:off x="3911683" y="4072890"/>
              <a:ext cx="614597" cy="28956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505F5D17-E097-46A0-AD62-D743754EA834}"/>
                </a:ext>
              </a:extLst>
            </p:cNvPr>
            <p:cNvSpPr txBox="1"/>
            <p:nvPr/>
          </p:nvSpPr>
          <p:spPr>
            <a:xfrm>
              <a:off x="3911683" y="4032937"/>
              <a:ext cx="6595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</a:rPr>
                <a:t>Item</a:t>
              </a: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AD9F0E75-1817-4E8E-BA2A-7A7545ED58C1}"/>
                </a:ext>
              </a:extLst>
            </p:cNvPr>
            <p:cNvSpPr txBox="1"/>
            <p:nvPr/>
          </p:nvSpPr>
          <p:spPr>
            <a:xfrm>
              <a:off x="4400676" y="5301880"/>
              <a:ext cx="10442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/>
                  </a:solidFill>
                </a:rPr>
                <a:t>(Revisar)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3959B3D0-CF63-4A88-8FC8-1B73220DFAED}"/>
                </a:ext>
              </a:extLst>
            </p:cNvPr>
            <p:cNvSpPr txBox="1"/>
            <p:nvPr/>
          </p:nvSpPr>
          <p:spPr>
            <a:xfrm>
              <a:off x="4168430" y="2010767"/>
              <a:ext cx="1044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Debater</a:t>
              </a: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F13B0277-DBDF-4D44-8701-7291783BFA4B}"/>
                </a:ext>
              </a:extLst>
            </p:cNvPr>
            <p:cNvSpPr txBox="1"/>
            <p:nvPr/>
          </p:nvSpPr>
          <p:spPr>
            <a:xfrm>
              <a:off x="7322660" y="1963254"/>
              <a:ext cx="1044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Refinar</a:t>
              </a:r>
              <a:endParaRPr lang="pt-BR" sz="1400" dirty="0">
                <a:solidFill>
                  <a:schemeClr val="bg1"/>
                </a:solidFill>
              </a:endParaRPr>
            </a:p>
          </p:txBody>
        </p:sp>
        <p:sp>
          <p:nvSpPr>
            <p:cNvPr id="58" name="Balão de Pensamento: Nuvem 57">
              <a:extLst>
                <a:ext uri="{FF2B5EF4-FFF2-40B4-BE49-F238E27FC236}">
                  <a16:creationId xmlns:a16="http://schemas.microsoft.com/office/drawing/2014/main" id="{6501AA2B-7FC8-45E6-A0CE-281418EACF11}"/>
                </a:ext>
              </a:extLst>
            </p:cNvPr>
            <p:cNvSpPr/>
            <p:nvPr/>
          </p:nvSpPr>
          <p:spPr>
            <a:xfrm rot="499082">
              <a:off x="4080509" y="2383155"/>
              <a:ext cx="815329" cy="406547"/>
            </a:xfrm>
            <a:prstGeom prst="cloudCallout">
              <a:avLst>
                <a:gd name="adj1" fmla="val -29968"/>
                <a:gd name="adj2" fmla="val 73229"/>
              </a:avLst>
            </a:prstGeom>
            <a:noFill/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A23B7DD6-6A7F-4F37-A626-13303DA5313E}"/>
                </a:ext>
              </a:extLst>
            </p:cNvPr>
            <p:cNvSpPr txBox="1"/>
            <p:nvPr/>
          </p:nvSpPr>
          <p:spPr>
            <a:xfrm>
              <a:off x="4143403" y="2375278"/>
              <a:ext cx="8153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</a:rPr>
                <a:t>Historia</a:t>
              </a:r>
            </a:p>
          </p:txBody>
        </p: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D5877572-10F5-4540-B1D3-C8D423F585F1}"/>
                </a:ext>
              </a:extLst>
            </p:cNvPr>
            <p:cNvGrpSpPr/>
            <p:nvPr/>
          </p:nvGrpSpPr>
          <p:grpSpPr>
            <a:xfrm>
              <a:off x="7182480" y="4145341"/>
              <a:ext cx="1262168" cy="873815"/>
              <a:chOff x="7182480" y="4145341"/>
              <a:chExt cx="1262168" cy="873815"/>
            </a:xfrm>
          </p:grpSpPr>
          <p:pic>
            <p:nvPicPr>
              <p:cNvPr id="63" name="Gráfico 62" descr="Rosto sorridente com preenchimento sólido ">
                <a:extLst>
                  <a:ext uri="{FF2B5EF4-FFF2-40B4-BE49-F238E27FC236}">
                    <a16:creationId xmlns:a16="http://schemas.microsoft.com/office/drawing/2014/main" id="{84884E75-70DE-48F6-982D-34D9F8C405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348441" y="4162289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65" name="Gráfico 64" descr="Rosto sorridente com preenchimento sólido ">
                <a:extLst>
                  <a:ext uri="{FF2B5EF4-FFF2-40B4-BE49-F238E27FC236}">
                    <a16:creationId xmlns:a16="http://schemas.microsoft.com/office/drawing/2014/main" id="{D69DB769-1FB4-4DAD-B238-41DB8CC8E4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2567" y="4145341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66" name="Gráfico 65" descr="Rosto sorridente com preenchimento sólido ">
                <a:extLst>
                  <a:ext uri="{FF2B5EF4-FFF2-40B4-BE49-F238E27FC236}">
                    <a16:creationId xmlns:a16="http://schemas.microsoft.com/office/drawing/2014/main" id="{8AD9399F-9C62-433C-98C9-3B3EF5A21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36594" y="4410166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67" name="Gráfico 66" descr="Rosto sorridente com preenchimento sólido ">
                <a:extLst>
                  <a:ext uri="{FF2B5EF4-FFF2-40B4-BE49-F238E27FC236}">
                    <a16:creationId xmlns:a16="http://schemas.microsoft.com/office/drawing/2014/main" id="{A6D6B46F-0C72-43A0-B0CC-852CA3719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82480" y="4511102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68" name="Gráfico 67" descr="Rosto sorridente com preenchimento sólido ">
                <a:extLst>
                  <a:ext uri="{FF2B5EF4-FFF2-40B4-BE49-F238E27FC236}">
                    <a16:creationId xmlns:a16="http://schemas.microsoft.com/office/drawing/2014/main" id="{F8E18282-B95A-445C-9DAC-190BE7AE0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564600" y="4511102"/>
                <a:ext cx="508054" cy="508054"/>
              </a:xfrm>
              <a:prstGeom prst="rect">
                <a:avLst/>
              </a:prstGeom>
            </p:spPr>
          </p:pic>
        </p:grpSp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5F7BE78F-48D9-457A-B33F-4478B3474D9C}"/>
                </a:ext>
              </a:extLst>
            </p:cNvPr>
            <p:cNvGrpSpPr/>
            <p:nvPr/>
          </p:nvGrpSpPr>
          <p:grpSpPr>
            <a:xfrm>
              <a:off x="4194763" y="4283252"/>
              <a:ext cx="1262168" cy="873815"/>
              <a:chOff x="7182480" y="4145341"/>
              <a:chExt cx="1262168" cy="873815"/>
            </a:xfrm>
          </p:grpSpPr>
          <p:pic>
            <p:nvPicPr>
              <p:cNvPr id="71" name="Gráfico 70" descr="Rosto sorridente com preenchimento sólido ">
                <a:extLst>
                  <a:ext uri="{FF2B5EF4-FFF2-40B4-BE49-F238E27FC236}">
                    <a16:creationId xmlns:a16="http://schemas.microsoft.com/office/drawing/2014/main" id="{7062F3CB-EB51-4931-A760-D8E9236B4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348441" y="4162289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2" name="Gráfico 71" descr="Rosto sorridente com preenchimento sólido ">
                <a:extLst>
                  <a:ext uri="{FF2B5EF4-FFF2-40B4-BE49-F238E27FC236}">
                    <a16:creationId xmlns:a16="http://schemas.microsoft.com/office/drawing/2014/main" id="{119C33A4-40F7-491D-843D-978EAB714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2567" y="4145341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3" name="Gráfico 72" descr="Rosto sorridente com preenchimento sólido ">
                <a:extLst>
                  <a:ext uri="{FF2B5EF4-FFF2-40B4-BE49-F238E27FC236}">
                    <a16:creationId xmlns:a16="http://schemas.microsoft.com/office/drawing/2014/main" id="{91E9CBAC-FD70-48EA-8C8E-84C8D24A2A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36594" y="4410166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4" name="Gráfico 73" descr="Rosto sorridente com preenchimento sólido ">
                <a:extLst>
                  <a:ext uri="{FF2B5EF4-FFF2-40B4-BE49-F238E27FC236}">
                    <a16:creationId xmlns:a16="http://schemas.microsoft.com/office/drawing/2014/main" id="{AF839D6D-27F4-4500-9C2C-7AF9C11FE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82480" y="4511102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5" name="Gráfico 74" descr="Rosto sorridente com preenchimento sólido ">
                <a:extLst>
                  <a:ext uri="{FF2B5EF4-FFF2-40B4-BE49-F238E27FC236}">
                    <a16:creationId xmlns:a16="http://schemas.microsoft.com/office/drawing/2014/main" id="{D0832EA1-E2A8-486B-909C-D8C7706EF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564600" y="4511102"/>
                <a:ext cx="508054" cy="508054"/>
              </a:xfrm>
              <a:prstGeom prst="rect">
                <a:avLst/>
              </a:prstGeom>
            </p:spPr>
          </p:pic>
        </p:grpSp>
        <p:grpSp>
          <p:nvGrpSpPr>
            <p:cNvPr id="76" name="Agrupar 75">
              <a:extLst>
                <a:ext uri="{FF2B5EF4-FFF2-40B4-BE49-F238E27FC236}">
                  <a16:creationId xmlns:a16="http://schemas.microsoft.com/office/drawing/2014/main" id="{CCAA6EC0-D3E2-4761-828D-E1F7B52F1230}"/>
                </a:ext>
              </a:extLst>
            </p:cNvPr>
            <p:cNvGrpSpPr/>
            <p:nvPr/>
          </p:nvGrpSpPr>
          <p:grpSpPr>
            <a:xfrm>
              <a:off x="4356877" y="2678233"/>
              <a:ext cx="1262168" cy="873815"/>
              <a:chOff x="7182480" y="4145341"/>
              <a:chExt cx="1262168" cy="873815"/>
            </a:xfrm>
          </p:grpSpPr>
          <p:pic>
            <p:nvPicPr>
              <p:cNvPr id="77" name="Gráfico 76" descr="Rosto sorridente com preenchimento sólido ">
                <a:extLst>
                  <a:ext uri="{FF2B5EF4-FFF2-40B4-BE49-F238E27FC236}">
                    <a16:creationId xmlns:a16="http://schemas.microsoft.com/office/drawing/2014/main" id="{C6C13D07-BF09-48A4-8C03-1BB55A2A1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348441" y="4162289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8" name="Gráfico 77" descr="Rosto sorridente com preenchimento sólido ">
                <a:extLst>
                  <a:ext uri="{FF2B5EF4-FFF2-40B4-BE49-F238E27FC236}">
                    <a16:creationId xmlns:a16="http://schemas.microsoft.com/office/drawing/2014/main" id="{578EF062-2C6F-4CFB-95DE-34B925C2C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2567" y="4145341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79" name="Gráfico 78" descr="Rosto sorridente com preenchimento sólido ">
                <a:extLst>
                  <a:ext uri="{FF2B5EF4-FFF2-40B4-BE49-F238E27FC236}">
                    <a16:creationId xmlns:a16="http://schemas.microsoft.com/office/drawing/2014/main" id="{F67D7041-E5FB-41C0-966C-85DBD982C0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36594" y="4410166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80" name="Gráfico 79" descr="Rosto sorridente com preenchimento sólido ">
                <a:extLst>
                  <a:ext uri="{FF2B5EF4-FFF2-40B4-BE49-F238E27FC236}">
                    <a16:creationId xmlns:a16="http://schemas.microsoft.com/office/drawing/2014/main" id="{AFB88399-6933-44F1-B610-7CD46FA4F6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82480" y="4511102"/>
                <a:ext cx="508054" cy="508054"/>
              </a:xfrm>
              <a:prstGeom prst="rect">
                <a:avLst/>
              </a:prstGeom>
            </p:spPr>
          </p:pic>
          <p:pic>
            <p:nvPicPr>
              <p:cNvPr id="81" name="Gráfico 80" descr="Rosto sorridente com preenchimento sólido ">
                <a:extLst>
                  <a:ext uri="{FF2B5EF4-FFF2-40B4-BE49-F238E27FC236}">
                    <a16:creationId xmlns:a16="http://schemas.microsoft.com/office/drawing/2014/main" id="{A33B9DAD-02C6-4AA3-B691-D1954961DA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564600" y="4511102"/>
                <a:ext cx="508054" cy="508054"/>
              </a:xfrm>
              <a:prstGeom prst="rect">
                <a:avLst/>
              </a:prstGeom>
            </p:spPr>
          </p:pic>
        </p:grpSp>
        <p:pic>
          <p:nvPicPr>
            <p:cNvPr id="82" name="Gráfico 81" descr="Rosto sorridente com preenchimento sólido ">
              <a:extLst>
                <a:ext uri="{FF2B5EF4-FFF2-40B4-BE49-F238E27FC236}">
                  <a16:creationId xmlns:a16="http://schemas.microsoft.com/office/drawing/2014/main" id="{5B98B6DD-CE7F-4BBE-9427-3A548A8F3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82047" y="2751226"/>
              <a:ext cx="573635" cy="573635"/>
            </a:xfrm>
            <a:prstGeom prst="rect">
              <a:avLst/>
            </a:prstGeom>
          </p:spPr>
        </p:pic>
        <p:pic>
          <p:nvPicPr>
            <p:cNvPr id="83" name="Gráfico 82" descr="Rosto sorridente com preenchimento sólido ">
              <a:extLst>
                <a:ext uri="{FF2B5EF4-FFF2-40B4-BE49-F238E27FC236}">
                  <a16:creationId xmlns:a16="http://schemas.microsoft.com/office/drawing/2014/main" id="{02E3CBCD-A517-4D22-9AD6-EB49ABFD5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12389" y="4352615"/>
              <a:ext cx="573635" cy="573635"/>
            </a:xfrm>
            <a:prstGeom prst="rect">
              <a:avLst/>
            </a:prstGeom>
          </p:spPr>
        </p:pic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D04AEC08-DDAB-4563-B68D-0AA2243D79AB}"/>
                </a:ext>
              </a:extLst>
            </p:cNvPr>
            <p:cNvSpPr txBox="1"/>
            <p:nvPr/>
          </p:nvSpPr>
          <p:spPr>
            <a:xfrm>
              <a:off x="4382409" y="5017360"/>
              <a:ext cx="1044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Demo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id="{C75E6D59-8437-482A-9CDC-40217D4ABF84}"/>
                </a:ext>
              </a:extLst>
            </p:cNvPr>
            <p:cNvSpPr txBox="1"/>
            <p:nvPr/>
          </p:nvSpPr>
          <p:spPr>
            <a:xfrm>
              <a:off x="7094220" y="5075271"/>
              <a:ext cx="1501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Desenvolver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4ABAA569-8FFA-467D-A9DE-61E8647878D8}"/>
              </a:ext>
            </a:extLst>
          </p:cNvPr>
          <p:cNvSpPr txBox="1"/>
          <p:nvPr/>
        </p:nvSpPr>
        <p:spPr>
          <a:xfrm>
            <a:off x="4776865" y="1395710"/>
            <a:ext cx="3161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Ciclo de Desenvolvimento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Orientado a Teste de Aceitação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(ATDD)</a:t>
            </a:r>
          </a:p>
        </p:txBody>
      </p:sp>
    </p:spTree>
    <p:extLst>
      <p:ext uri="{BB962C8B-B14F-4D97-AF65-F5344CB8AC3E}">
        <p14:creationId xmlns:p14="http://schemas.microsoft.com/office/powerpoint/2010/main" val="2763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Desenvolvimento orientado a Testes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5"/>
            <a:ext cx="10871778" cy="2632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Debater (Product Backlog);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Refinar (Reunião de refinamento, já criando os esqueletos dos testes);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Planejar (Planejar testes e detalhamento dos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BDD’s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);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Desenvolver (utilizar uma gama maior de testes unitários e uma menor de aceitação);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Revisar (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Reveiw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).</a:t>
            </a: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06E22517-A4E4-4947-9E5D-2BA2B26A63C4}"/>
              </a:ext>
            </a:extLst>
          </p:cNvPr>
          <p:cNvSpPr/>
          <p:nvPr/>
        </p:nvSpPr>
        <p:spPr>
          <a:xfrm rot="18841718">
            <a:off x="9216353" y="3886372"/>
            <a:ext cx="336426" cy="5436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DD3B138A-5E37-4EB4-BA8D-81D86E6C6865}"/>
              </a:ext>
            </a:extLst>
          </p:cNvPr>
          <p:cNvSpPr/>
          <p:nvPr/>
        </p:nvSpPr>
        <p:spPr>
          <a:xfrm rot="10800000">
            <a:off x="5992348" y="4749799"/>
            <a:ext cx="336426" cy="5436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EDC834DE-3500-44B0-8B16-270DEEB20C04}"/>
              </a:ext>
            </a:extLst>
          </p:cNvPr>
          <p:cNvSpPr/>
          <p:nvPr/>
        </p:nvSpPr>
        <p:spPr>
          <a:xfrm rot="5400000">
            <a:off x="6892077" y="6005444"/>
            <a:ext cx="336426" cy="5436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7631D266-F52E-42DD-B7EF-19D013D6B0C0}"/>
              </a:ext>
            </a:extLst>
          </p:cNvPr>
          <p:cNvSpPr/>
          <p:nvPr/>
        </p:nvSpPr>
        <p:spPr>
          <a:xfrm rot="15433515">
            <a:off x="7268952" y="3405696"/>
            <a:ext cx="336426" cy="5436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744FF12-0D02-44B8-88FA-E58C1FAA1086}"/>
              </a:ext>
            </a:extLst>
          </p:cNvPr>
          <p:cNvSpPr txBox="1"/>
          <p:nvPr/>
        </p:nvSpPr>
        <p:spPr>
          <a:xfrm>
            <a:off x="5529870" y="3111334"/>
            <a:ext cx="1044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Debater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B3DDD5D-5EF4-4A12-A7F5-A433FBC7FAD4}"/>
              </a:ext>
            </a:extLst>
          </p:cNvPr>
          <p:cNvSpPr txBox="1"/>
          <p:nvPr/>
        </p:nvSpPr>
        <p:spPr>
          <a:xfrm>
            <a:off x="8074787" y="2949305"/>
            <a:ext cx="1445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Refinar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5AE5F2C-2714-4BB8-AF13-523E74086A78}"/>
              </a:ext>
            </a:extLst>
          </p:cNvPr>
          <p:cNvSpPr txBox="1"/>
          <p:nvPr/>
        </p:nvSpPr>
        <p:spPr>
          <a:xfrm>
            <a:off x="5354122" y="3545732"/>
            <a:ext cx="183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Product backlog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74881273-4E84-4327-9F34-C61247047084}"/>
              </a:ext>
            </a:extLst>
          </p:cNvPr>
          <p:cNvSpPr txBox="1"/>
          <p:nvPr/>
        </p:nvSpPr>
        <p:spPr>
          <a:xfrm>
            <a:off x="5665157" y="6267723"/>
            <a:ext cx="1044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Revisar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0E62242-DF1F-4AE8-AA9A-E27137F3FA2B}"/>
              </a:ext>
            </a:extLst>
          </p:cNvPr>
          <p:cNvSpPr txBox="1"/>
          <p:nvPr/>
        </p:nvSpPr>
        <p:spPr>
          <a:xfrm>
            <a:off x="7766987" y="6516765"/>
            <a:ext cx="1912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Desenvolver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0221DB8A-2D6A-4F3F-BF09-81B59025DAB6}"/>
              </a:ext>
            </a:extLst>
          </p:cNvPr>
          <p:cNvSpPr txBox="1"/>
          <p:nvPr/>
        </p:nvSpPr>
        <p:spPr>
          <a:xfrm>
            <a:off x="5301659" y="2780323"/>
            <a:ext cx="419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Desenvolvimento Orientado a Teste</a:t>
            </a:r>
          </a:p>
        </p:txBody>
      </p:sp>
      <p:grpSp>
        <p:nvGrpSpPr>
          <p:cNvPr id="85" name="Grupa 23">
            <a:extLst>
              <a:ext uri="{FF2B5EF4-FFF2-40B4-BE49-F238E27FC236}">
                <a16:creationId xmlns:a16="http://schemas.microsoft.com/office/drawing/2014/main" id="{D43188CE-3CA0-4229-893A-8BB4D48A256E}"/>
              </a:ext>
            </a:extLst>
          </p:cNvPr>
          <p:cNvGrpSpPr/>
          <p:nvPr/>
        </p:nvGrpSpPr>
        <p:grpSpPr>
          <a:xfrm>
            <a:off x="5143487" y="5126933"/>
            <a:ext cx="585898" cy="468994"/>
            <a:chOff x="2583275" y="3698044"/>
            <a:chExt cx="301969" cy="241717"/>
          </a:xfrm>
        </p:grpSpPr>
        <p:sp>
          <p:nvSpPr>
            <p:cNvPr id="86" name="Freeform 46">
              <a:extLst>
                <a:ext uri="{FF2B5EF4-FFF2-40B4-BE49-F238E27FC236}">
                  <a16:creationId xmlns:a16="http://schemas.microsoft.com/office/drawing/2014/main" id="{E62094FD-9BE3-4244-A128-395EFD0A4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907" y="3707259"/>
              <a:ext cx="177921" cy="141061"/>
            </a:xfrm>
            <a:custGeom>
              <a:avLst/>
              <a:gdLst>
                <a:gd name="T0" fmla="*/ 177 w 211"/>
                <a:gd name="T1" fmla="*/ 142 h 168"/>
                <a:gd name="T2" fmla="*/ 178 w 211"/>
                <a:gd name="T3" fmla="*/ 126 h 168"/>
                <a:gd name="T4" fmla="*/ 148 w 211"/>
                <a:gd name="T5" fmla="*/ 138 h 168"/>
                <a:gd name="T6" fmla="*/ 105 w 211"/>
                <a:gd name="T7" fmla="*/ 155 h 168"/>
                <a:gd name="T8" fmla="*/ 135 w 211"/>
                <a:gd name="T9" fmla="*/ 124 h 168"/>
                <a:gd name="T10" fmla="*/ 50 w 211"/>
                <a:gd name="T11" fmla="*/ 164 h 168"/>
                <a:gd name="T12" fmla="*/ 101 w 211"/>
                <a:gd name="T13" fmla="*/ 120 h 168"/>
                <a:gd name="T14" fmla="*/ 21 w 211"/>
                <a:gd name="T15" fmla="*/ 158 h 168"/>
                <a:gd name="T16" fmla="*/ 74 w 211"/>
                <a:gd name="T17" fmla="*/ 115 h 168"/>
                <a:gd name="T18" fmla="*/ 23 w 211"/>
                <a:gd name="T19" fmla="*/ 135 h 168"/>
                <a:gd name="T20" fmla="*/ 48 w 211"/>
                <a:gd name="T21" fmla="*/ 110 h 168"/>
                <a:gd name="T22" fmla="*/ 105 w 211"/>
                <a:gd name="T23" fmla="*/ 73 h 168"/>
                <a:gd name="T24" fmla="*/ 25 w 211"/>
                <a:gd name="T25" fmla="*/ 118 h 168"/>
                <a:gd name="T26" fmla="*/ 38 w 211"/>
                <a:gd name="T27" fmla="*/ 97 h 168"/>
                <a:gd name="T28" fmla="*/ 19 w 211"/>
                <a:gd name="T29" fmla="*/ 101 h 168"/>
                <a:gd name="T30" fmla="*/ 63 w 211"/>
                <a:gd name="T31" fmla="*/ 56 h 168"/>
                <a:gd name="T32" fmla="*/ 22 w 211"/>
                <a:gd name="T33" fmla="*/ 78 h 168"/>
                <a:gd name="T34" fmla="*/ 42 w 211"/>
                <a:gd name="T35" fmla="*/ 48 h 168"/>
                <a:gd name="T36" fmla="*/ 17 w 211"/>
                <a:gd name="T37" fmla="*/ 59 h 168"/>
                <a:gd name="T38" fmla="*/ 25 w 211"/>
                <a:gd name="T39" fmla="*/ 35 h 168"/>
                <a:gd name="T40" fmla="*/ 11 w 211"/>
                <a:gd name="T41" fmla="*/ 36 h 168"/>
                <a:gd name="T42" fmla="*/ 5 w 211"/>
                <a:gd name="T43" fmla="*/ 21 h 168"/>
                <a:gd name="T44" fmla="*/ 5 w 211"/>
                <a:gd name="T45" fmla="*/ 10 h 168"/>
                <a:gd name="T46" fmla="*/ 14 w 211"/>
                <a:gd name="T47" fmla="*/ 12 h 168"/>
                <a:gd name="T48" fmla="*/ 19 w 211"/>
                <a:gd name="T49" fmla="*/ 24 h 168"/>
                <a:gd name="T50" fmla="*/ 49 w 211"/>
                <a:gd name="T51" fmla="*/ 9 h 168"/>
                <a:gd name="T52" fmla="*/ 40 w 211"/>
                <a:gd name="T53" fmla="*/ 35 h 168"/>
                <a:gd name="T54" fmla="*/ 89 w 211"/>
                <a:gd name="T55" fmla="*/ 9 h 168"/>
                <a:gd name="T56" fmla="*/ 76 w 211"/>
                <a:gd name="T57" fmla="*/ 35 h 168"/>
                <a:gd name="T58" fmla="*/ 141 w 211"/>
                <a:gd name="T59" fmla="*/ 7 h 168"/>
                <a:gd name="T60" fmla="*/ 181 w 211"/>
                <a:gd name="T61" fmla="*/ 1 h 168"/>
                <a:gd name="T62" fmla="*/ 178 w 211"/>
                <a:gd name="T63" fmla="*/ 18 h 168"/>
                <a:gd name="T64" fmla="*/ 198 w 211"/>
                <a:gd name="T65" fmla="*/ 17 h 168"/>
                <a:gd name="T66" fmla="*/ 169 w 211"/>
                <a:gd name="T67" fmla="*/ 44 h 168"/>
                <a:gd name="T68" fmla="*/ 195 w 211"/>
                <a:gd name="T69" fmla="*/ 34 h 168"/>
                <a:gd name="T70" fmla="*/ 176 w 211"/>
                <a:gd name="T71" fmla="*/ 63 h 168"/>
                <a:gd name="T72" fmla="*/ 203 w 211"/>
                <a:gd name="T73" fmla="*/ 57 h 168"/>
                <a:gd name="T74" fmla="*/ 147 w 211"/>
                <a:gd name="T75" fmla="*/ 104 h 168"/>
                <a:gd name="T76" fmla="*/ 204 w 211"/>
                <a:gd name="T77" fmla="*/ 79 h 168"/>
                <a:gd name="T78" fmla="*/ 180 w 211"/>
                <a:gd name="T79" fmla="*/ 105 h 168"/>
                <a:gd name="T80" fmla="*/ 205 w 211"/>
                <a:gd name="T81" fmla="*/ 100 h 168"/>
                <a:gd name="T82" fmla="*/ 206 w 211"/>
                <a:gd name="T83" fmla="*/ 116 h 168"/>
                <a:gd name="T84" fmla="*/ 207 w 211"/>
                <a:gd name="T85" fmla="*/ 127 h 168"/>
                <a:gd name="T86" fmla="*/ 197 w 211"/>
                <a:gd name="T87" fmla="*/ 13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1" h="168">
                  <a:moveTo>
                    <a:pt x="185" y="140"/>
                  </a:moveTo>
                  <a:cubicBezTo>
                    <a:pt x="181" y="143"/>
                    <a:pt x="179" y="143"/>
                    <a:pt x="177" y="142"/>
                  </a:cubicBezTo>
                  <a:cubicBezTo>
                    <a:pt x="175" y="142"/>
                    <a:pt x="173" y="141"/>
                    <a:pt x="173" y="140"/>
                  </a:cubicBezTo>
                  <a:cubicBezTo>
                    <a:pt x="171" y="136"/>
                    <a:pt x="171" y="136"/>
                    <a:pt x="178" y="126"/>
                  </a:cubicBezTo>
                  <a:cubicBezTo>
                    <a:pt x="179" y="124"/>
                    <a:pt x="182" y="120"/>
                    <a:pt x="184" y="117"/>
                  </a:cubicBezTo>
                  <a:cubicBezTo>
                    <a:pt x="173" y="123"/>
                    <a:pt x="159" y="132"/>
                    <a:pt x="148" y="138"/>
                  </a:cubicBezTo>
                  <a:cubicBezTo>
                    <a:pt x="113" y="159"/>
                    <a:pt x="112" y="159"/>
                    <a:pt x="109" y="158"/>
                  </a:cubicBezTo>
                  <a:cubicBezTo>
                    <a:pt x="107" y="158"/>
                    <a:pt x="106" y="157"/>
                    <a:pt x="105" y="155"/>
                  </a:cubicBezTo>
                  <a:cubicBezTo>
                    <a:pt x="102" y="150"/>
                    <a:pt x="107" y="146"/>
                    <a:pt x="121" y="135"/>
                  </a:cubicBezTo>
                  <a:cubicBezTo>
                    <a:pt x="125" y="132"/>
                    <a:pt x="130" y="128"/>
                    <a:pt x="135" y="124"/>
                  </a:cubicBezTo>
                  <a:cubicBezTo>
                    <a:pt x="57" y="168"/>
                    <a:pt x="57" y="168"/>
                    <a:pt x="53" y="167"/>
                  </a:cubicBezTo>
                  <a:cubicBezTo>
                    <a:pt x="52" y="167"/>
                    <a:pt x="50" y="166"/>
                    <a:pt x="50" y="164"/>
                  </a:cubicBezTo>
                  <a:cubicBezTo>
                    <a:pt x="46" y="159"/>
                    <a:pt x="46" y="157"/>
                    <a:pt x="102" y="119"/>
                  </a:cubicBezTo>
                  <a:cubicBezTo>
                    <a:pt x="102" y="119"/>
                    <a:pt x="102" y="120"/>
                    <a:pt x="101" y="120"/>
                  </a:cubicBezTo>
                  <a:cubicBezTo>
                    <a:pt x="30" y="162"/>
                    <a:pt x="29" y="162"/>
                    <a:pt x="25" y="161"/>
                  </a:cubicBezTo>
                  <a:cubicBezTo>
                    <a:pt x="23" y="160"/>
                    <a:pt x="22" y="159"/>
                    <a:pt x="21" y="158"/>
                  </a:cubicBezTo>
                  <a:cubicBezTo>
                    <a:pt x="18" y="152"/>
                    <a:pt x="22" y="150"/>
                    <a:pt x="41" y="137"/>
                  </a:cubicBezTo>
                  <a:cubicBezTo>
                    <a:pt x="50" y="131"/>
                    <a:pt x="62" y="123"/>
                    <a:pt x="74" y="115"/>
                  </a:cubicBezTo>
                  <a:cubicBezTo>
                    <a:pt x="36" y="137"/>
                    <a:pt x="30" y="139"/>
                    <a:pt x="27" y="138"/>
                  </a:cubicBezTo>
                  <a:cubicBezTo>
                    <a:pt x="25" y="137"/>
                    <a:pt x="24" y="136"/>
                    <a:pt x="23" y="135"/>
                  </a:cubicBezTo>
                  <a:cubicBezTo>
                    <a:pt x="20" y="130"/>
                    <a:pt x="24" y="127"/>
                    <a:pt x="31" y="122"/>
                  </a:cubicBezTo>
                  <a:cubicBezTo>
                    <a:pt x="35" y="119"/>
                    <a:pt x="41" y="115"/>
                    <a:pt x="48" y="110"/>
                  </a:cubicBezTo>
                  <a:cubicBezTo>
                    <a:pt x="63" y="100"/>
                    <a:pt x="83" y="87"/>
                    <a:pt x="102" y="74"/>
                  </a:cubicBezTo>
                  <a:cubicBezTo>
                    <a:pt x="103" y="74"/>
                    <a:pt x="104" y="73"/>
                    <a:pt x="105" y="73"/>
                  </a:cubicBezTo>
                  <a:cubicBezTo>
                    <a:pt x="90" y="82"/>
                    <a:pt x="76" y="90"/>
                    <a:pt x="65" y="97"/>
                  </a:cubicBezTo>
                  <a:cubicBezTo>
                    <a:pt x="28" y="119"/>
                    <a:pt x="28" y="119"/>
                    <a:pt x="25" y="118"/>
                  </a:cubicBezTo>
                  <a:cubicBezTo>
                    <a:pt x="23" y="118"/>
                    <a:pt x="22" y="117"/>
                    <a:pt x="21" y="115"/>
                  </a:cubicBezTo>
                  <a:cubicBezTo>
                    <a:pt x="18" y="110"/>
                    <a:pt x="21" y="107"/>
                    <a:pt x="38" y="97"/>
                  </a:cubicBezTo>
                  <a:cubicBezTo>
                    <a:pt x="46" y="91"/>
                    <a:pt x="58" y="84"/>
                    <a:pt x="70" y="76"/>
                  </a:cubicBezTo>
                  <a:cubicBezTo>
                    <a:pt x="26" y="101"/>
                    <a:pt x="23" y="102"/>
                    <a:pt x="19" y="101"/>
                  </a:cubicBezTo>
                  <a:cubicBezTo>
                    <a:pt x="18" y="101"/>
                    <a:pt x="16" y="100"/>
                    <a:pt x="15" y="98"/>
                  </a:cubicBezTo>
                  <a:cubicBezTo>
                    <a:pt x="12" y="93"/>
                    <a:pt x="12" y="93"/>
                    <a:pt x="63" y="56"/>
                  </a:cubicBezTo>
                  <a:cubicBezTo>
                    <a:pt x="62" y="57"/>
                    <a:pt x="60" y="58"/>
                    <a:pt x="59" y="58"/>
                  </a:cubicBezTo>
                  <a:cubicBezTo>
                    <a:pt x="25" y="79"/>
                    <a:pt x="25" y="79"/>
                    <a:pt x="22" y="78"/>
                  </a:cubicBezTo>
                  <a:cubicBezTo>
                    <a:pt x="20" y="78"/>
                    <a:pt x="19" y="77"/>
                    <a:pt x="18" y="75"/>
                  </a:cubicBezTo>
                  <a:cubicBezTo>
                    <a:pt x="15" y="70"/>
                    <a:pt x="15" y="70"/>
                    <a:pt x="42" y="48"/>
                  </a:cubicBezTo>
                  <a:cubicBezTo>
                    <a:pt x="42" y="48"/>
                    <a:pt x="43" y="48"/>
                    <a:pt x="43" y="47"/>
                  </a:cubicBezTo>
                  <a:cubicBezTo>
                    <a:pt x="22" y="60"/>
                    <a:pt x="20" y="60"/>
                    <a:pt x="17" y="59"/>
                  </a:cubicBezTo>
                  <a:cubicBezTo>
                    <a:pt x="15" y="59"/>
                    <a:pt x="14" y="58"/>
                    <a:pt x="13" y="56"/>
                  </a:cubicBezTo>
                  <a:cubicBezTo>
                    <a:pt x="11" y="52"/>
                    <a:pt x="11" y="52"/>
                    <a:pt x="25" y="35"/>
                  </a:cubicBezTo>
                  <a:cubicBezTo>
                    <a:pt x="19" y="39"/>
                    <a:pt x="17" y="39"/>
                    <a:pt x="15" y="38"/>
                  </a:cubicBezTo>
                  <a:cubicBezTo>
                    <a:pt x="13" y="38"/>
                    <a:pt x="12" y="37"/>
                    <a:pt x="11" y="36"/>
                  </a:cubicBezTo>
                  <a:cubicBezTo>
                    <a:pt x="11" y="35"/>
                    <a:pt x="10" y="34"/>
                    <a:pt x="6" y="24"/>
                  </a:cubicBezTo>
                  <a:cubicBezTo>
                    <a:pt x="6" y="23"/>
                    <a:pt x="5" y="22"/>
                    <a:pt x="5" y="21"/>
                  </a:cubicBezTo>
                  <a:cubicBezTo>
                    <a:pt x="4" y="21"/>
                    <a:pt x="2" y="20"/>
                    <a:pt x="2" y="18"/>
                  </a:cubicBezTo>
                  <a:cubicBezTo>
                    <a:pt x="0" y="15"/>
                    <a:pt x="1" y="11"/>
                    <a:pt x="5" y="10"/>
                  </a:cubicBezTo>
                  <a:cubicBezTo>
                    <a:pt x="6" y="9"/>
                    <a:pt x="7" y="8"/>
                    <a:pt x="10" y="9"/>
                  </a:cubicBezTo>
                  <a:cubicBezTo>
                    <a:pt x="12" y="9"/>
                    <a:pt x="13" y="10"/>
                    <a:pt x="14" y="12"/>
                  </a:cubicBezTo>
                  <a:cubicBezTo>
                    <a:pt x="14" y="12"/>
                    <a:pt x="14" y="12"/>
                    <a:pt x="17" y="20"/>
                  </a:cubicBezTo>
                  <a:cubicBezTo>
                    <a:pt x="18" y="21"/>
                    <a:pt x="19" y="23"/>
                    <a:pt x="19" y="24"/>
                  </a:cubicBezTo>
                  <a:cubicBezTo>
                    <a:pt x="21" y="23"/>
                    <a:pt x="24" y="21"/>
                    <a:pt x="27" y="20"/>
                  </a:cubicBezTo>
                  <a:cubicBezTo>
                    <a:pt x="44" y="9"/>
                    <a:pt x="46" y="8"/>
                    <a:pt x="49" y="9"/>
                  </a:cubicBezTo>
                  <a:cubicBezTo>
                    <a:pt x="51" y="9"/>
                    <a:pt x="52" y="11"/>
                    <a:pt x="53" y="12"/>
                  </a:cubicBezTo>
                  <a:cubicBezTo>
                    <a:pt x="55" y="16"/>
                    <a:pt x="56" y="16"/>
                    <a:pt x="40" y="35"/>
                  </a:cubicBezTo>
                  <a:cubicBezTo>
                    <a:pt x="45" y="32"/>
                    <a:pt x="49" y="30"/>
                    <a:pt x="52" y="28"/>
                  </a:cubicBezTo>
                  <a:cubicBezTo>
                    <a:pt x="85" y="8"/>
                    <a:pt x="86" y="8"/>
                    <a:pt x="89" y="9"/>
                  </a:cubicBezTo>
                  <a:cubicBezTo>
                    <a:pt x="91" y="9"/>
                    <a:pt x="92" y="11"/>
                    <a:pt x="93" y="12"/>
                  </a:cubicBezTo>
                  <a:cubicBezTo>
                    <a:pt x="95" y="16"/>
                    <a:pt x="96" y="17"/>
                    <a:pt x="76" y="35"/>
                  </a:cubicBezTo>
                  <a:cubicBezTo>
                    <a:pt x="126" y="5"/>
                    <a:pt x="133" y="3"/>
                    <a:pt x="137" y="4"/>
                  </a:cubicBezTo>
                  <a:cubicBezTo>
                    <a:pt x="139" y="4"/>
                    <a:pt x="140" y="6"/>
                    <a:pt x="141" y="7"/>
                  </a:cubicBezTo>
                  <a:cubicBezTo>
                    <a:pt x="144" y="12"/>
                    <a:pt x="144" y="13"/>
                    <a:pt x="101" y="44"/>
                  </a:cubicBezTo>
                  <a:cubicBezTo>
                    <a:pt x="173" y="1"/>
                    <a:pt x="176" y="0"/>
                    <a:pt x="181" y="1"/>
                  </a:cubicBezTo>
                  <a:cubicBezTo>
                    <a:pt x="182" y="2"/>
                    <a:pt x="184" y="3"/>
                    <a:pt x="185" y="4"/>
                  </a:cubicBezTo>
                  <a:cubicBezTo>
                    <a:pt x="187" y="8"/>
                    <a:pt x="186" y="11"/>
                    <a:pt x="178" y="18"/>
                  </a:cubicBezTo>
                  <a:cubicBezTo>
                    <a:pt x="187" y="14"/>
                    <a:pt x="191" y="13"/>
                    <a:pt x="194" y="14"/>
                  </a:cubicBezTo>
                  <a:cubicBezTo>
                    <a:pt x="196" y="14"/>
                    <a:pt x="197" y="16"/>
                    <a:pt x="198" y="17"/>
                  </a:cubicBezTo>
                  <a:cubicBezTo>
                    <a:pt x="201" y="22"/>
                    <a:pt x="197" y="25"/>
                    <a:pt x="189" y="31"/>
                  </a:cubicBezTo>
                  <a:cubicBezTo>
                    <a:pt x="184" y="34"/>
                    <a:pt x="177" y="39"/>
                    <a:pt x="169" y="44"/>
                  </a:cubicBezTo>
                  <a:cubicBezTo>
                    <a:pt x="161" y="50"/>
                    <a:pt x="151" y="56"/>
                    <a:pt x="140" y="63"/>
                  </a:cubicBezTo>
                  <a:cubicBezTo>
                    <a:pt x="192" y="33"/>
                    <a:pt x="192" y="33"/>
                    <a:pt x="195" y="34"/>
                  </a:cubicBezTo>
                  <a:cubicBezTo>
                    <a:pt x="197" y="35"/>
                    <a:pt x="198" y="36"/>
                    <a:pt x="199" y="37"/>
                  </a:cubicBezTo>
                  <a:cubicBezTo>
                    <a:pt x="202" y="42"/>
                    <a:pt x="201" y="45"/>
                    <a:pt x="176" y="63"/>
                  </a:cubicBezTo>
                  <a:cubicBezTo>
                    <a:pt x="192" y="55"/>
                    <a:pt x="196" y="54"/>
                    <a:pt x="199" y="54"/>
                  </a:cubicBezTo>
                  <a:cubicBezTo>
                    <a:pt x="200" y="55"/>
                    <a:pt x="202" y="56"/>
                    <a:pt x="203" y="57"/>
                  </a:cubicBezTo>
                  <a:cubicBezTo>
                    <a:pt x="206" y="63"/>
                    <a:pt x="202" y="66"/>
                    <a:pt x="181" y="80"/>
                  </a:cubicBezTo>
                  <a:cubicBezTo>
                    <a:pt x="172" y="87"/>
                    <a:pt x="160" y="95"/>
                    <a:pt x="147" y="104"/>
                  </a:cubicBezTo>
                  <a:cubicBezTo>
                    <a:pt x="197" y="75"/>
                    <a:pt x="198" y="75"/>
                    <a:pt x="201" y="76"/>
                  </a:cubicBezTo>
                  <a:cubicBezTo>
                    <a:pt x="202" y="76"/>
                    <a:pt x="203" y="77"/>
                    <a:pt x="204" y="79"/>
                  </a:cubicBezTo>
                  <a:cubicBezTo>
                    <a:pt x="207" y="84"/>
                    <a:pt x="203" y="88"/>
                    <a:pt x="190" y="98"/>
                  </a:cubicBezTo>
                  <a:cubicBezTo>
                    <a:pt x="187" y="100"/>
                    <a:pt x="184" y="103"/>
                    <a:pt x="180" y="105"/>
                  </a:cubicBezTo>
                  <a:cubicBezTo>
                    <a:pt x="196" y="97"/>
                    <a:pt x="198" y="96"/>
                    <a:pt x="201" y="97"/>
                  </a:cubicBezTo>
                  <a:cubicBezTo>
                    <a:pt x="202" y="98"/>
                    <a:pt x="204" y="99"/>
                    <a:pt x="205" y="100"/>
                  </a:cubicBezTo>
                  <a:cubicBezTo>
                    <a:pt x="206" y="103"/>
                    <a:pt x="207" y="104"/>
                    <a:pt x="197" y="119"/>
                  </a:cubicBezTo>
                  <a:cubicBezTo>
                    <a:pt x="202" y="116"/>
                    <a:pt x="203" y="116"/>
                    <a:pt x="206" y="116"/>
                  </a:cubicBezTo>
                  <a:cubicBezTo>
                    <a:pt x="207" y="117"/>
                    <a:pt x="209" y="118"/>
                    <a:pt x="210" y="119"/>
                  </a:cubicBezTo>
                  <a:cubicBezTo>
                    <a:pt x="211" y="122"/>
                    <a:pt x="210" y="126"/>
                    <a:pt x="207" y="127"/>
                  </a:cubicBezTo>
                  <a:cubicBezTo>
                    <a:pt x="207" y="127"/>
                    <a:pt x="206" y="128"/>
                    <a:pt x="206" y="128"/>
                  </a:cubicBezTo>
                  <a:cubicBezTo>
                    <a:pt x="204" y="129"/>
                    <a:pt x="200" y="131"/>
                    <a:pt x="197" y="133"/>
                  </a:cubicBezTo>
                  <a:cubicBezTo>
                    <a:pt x="192" y="136"/>
                    <a:pt x="188" y="139"/>
                    <a:pt x="185" y="1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47">
              <a:extLst>
                <a:ext uri="{FF2B5EF4-FFF2-40B4-BE49-F238E27FC236}">
                  <a16:creationId xmlns:a16="http://schemas.microsoft.com/office/drawing/2014/main" id="{4CB64F41-B46A-4FF2-B8BC-6757976F24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3275" y="3698044"/>
              <a:ext cx="301969" cy="241717"/>
            </a:xfrm>
            <a:custGeom>
              <a:avLst/>
              <a:gdLst>
                <a:gd name="T0" fmla="*/ 312 w 359"/>
                <a:gd name="T1" fmla="*/ 222 h 287"/>
                <a:gd name="T2" fmla="*/ 115 w 359"/>
                <a:gd name="T3" fmla="*/ 278 h 287"/>
                <a:gd name="T4" fmla="*/ 65 w 359"/>
                <a:gd name="T5" fmla="*/ 214 h 287"/>
                <a:gd name="T6" fmla="*/ 147 w 359"/>
                <a:gd name="T7" fmla="*/ 257 h 287"/>
                <a:gd name="T8" fmla="*/ 327 w 359"/>
                <a:gd name="T9" fmla="*/ 199 h 287"/>
                <a:gd name="T10" fmla="*/ 320 w 359"/>
                <a:gd name="T11" fmla="*/ 187 h 287"/>
                <a:gd name="T12" fmla="*/ 192 w 359"/>
                <a:gd name="T13" fmla="*/ 162 h 287"/>
                <a:gd name="T14" fmla="*/ 36 w 359"/>
                <a:gd name="T15" fmla="*/ 194 h 287"/>
                <a:gd name="T16" fmla="*/ 146 w 359"/>
                <a:gd name="T17" fmla="*/ 159 h 287"/>
                <a:gd name="T18" fmla="*/ 225 w 359"/>
                <a:gd name="T19" fmla="*/ 135 h 287"/>
                <a:gd name="T20" fmla="*/ 109 w 359"/>
                <a:gd name="T21" fmla="*/ 22 h 287"/>
                <a:gd name="T22" fmla="*/ 22 w 359"/>
                <a:gd name="T23" fmla="*/ 42 h 287"/>
                <a:gd name="T24" fmla="*/ 20 w 359"/>
                <a:gd name="T25" fmla="*/ 170 h 287"/>
                <a:gd name="T26" fmla="*/ 2 w 359"/>
                <a:gd name="T27" fmla="*/ 33 h 287"/>
                <a:gd name="T28" fmla="*/ 105 w 359"/>
                <a:gd name="T29" fmla="*/ 5 h 287"/>
                <a:gd name="T30" fmla="*/ 221 w 359"/>
                <a:gd name="T31" fmla="*/ 27 h 287"/>
                <a:gd name="T32" fmla="*/ 234 w 359"/>
                <a:gd name="T33" fmla="*/ 141 h 287"/>
                <a:gd name="T34" fmla="*/ 359 w 359"/>
                <a:gd name="T35" fmla="*/ 191 h 287"/>
                <a:gd name="T36" fmla="*/ 271 w 359"/>
                <a:gd name="T37" fmla="*/ 205 h 287"/>
                <a:gd name="T38" fmla="*/ 269 w 359"/>
                <a:gd name="T39" fmla="*/ 204 h 287"/>
                <a:gd name="T40" fmla="*/ 193 w 359"/>
                <a:gd name="T41" fmla="*/ 204 h 287"/>
                <a:gd name="T42" fmla="*/ 240 w 359"/>
                <a:gd name="T43" fmla="*/ 198 h 287"/>
                <a:gd name="T44" fmla="*/ 245 w 359"/>
                <a:gd name="T45" fmla="*/ 212 h 287"/>
                <a:gd name="T46" fmla="*/ 205 w 359"/>
                <a:gd name="T47" fmla="*/ 220 h 287"/>
                <a:gd name="T48" fmla="*/ 199 w 359"/>
                <a:gd name="T49" fmla="*/ 225 h 287"/>
                <a:gd name="T50" fmla="*/ 245 w 359"/>
                <a:gd name="T51" fmla="*/ 220 h 287"/>
                <a:gd name="T52" fmla="*/ 271 w 359"/>
                <a:gd name="T53" fmla="*/ 211 h 287"/>
                <a:gd name="T54" fmla="*/ 249 w 359"/>
                <a:gd name="T55" fmla="*/ 173 h 287"/>
                <a:gd name="T56" fmla="*/ 238 w 359"/>
                <a:gd name="T57" fmla="*/ 177 h 287"/>
                <a:gd name="T58" fmla="*/ 226 w 359"/>
                <a:gd name="T59" fmla="*/ 189 h 287"/>
                <a:gd name="T60" fmla="*/ 202 w 359"/>
                <a:gd name="T61" fmla="*/ 191 h 287"/>
                <a:gd name="T62" fmla="*/ 173 w 359"/>
                <a:gd name="T63" fmla="*/ 195 h 287"/>
                <a:gd name="T64" fmla="*/ 163 w 359"/>
                <a:gd name="T65" fmla="*/ 197 h 287"/>
                <a:gd name="T66" fmla="*/ 144 w 359"/>
                <a:gd name="T67" fmla="*/ 211 h 287"/>
                <a:gd name="T68" fmla="*/ 116 w 359"/>
                <a:gd name="T69" fmla="*/ 215 h 287"/>
                <a:gd name="T70" fmla="*/ 88 w 359"/>
                <a:gd name="T71" fmla="*/ 217 h 287"/>
                <a:gd name="T72" fmla="*/ 87 w 359"/>
                <a:gd name="T73" fmla="*/ 201 h 287"/>
                <a:gd name="T74" fmla="*/ 82 w 359"/>
                <a:gd name="T75" fmla="*/ 198 h 287"/>
                <a:gd name="T76" fmla="*/ 89 w 359"/>
                <a:gd name="T77" fmla="*/ 196 h 287"/>
                <a:gd name="T78" fmla="*/ 110 w 359"/>
                <a:gd name="T79" fmla="*/ 183 h 287"/>
                <a:gd name="T80" fmla="*/ 137 w 359"/>
                <a:gd name="T81" fmla="*/ 179 h 287"/>
                <a:gd name="T82" fmla="*/ 162 w 359"/>
                <a:gd name="T83" fmla="*/ 176 h 287"/>
                <a:gd name="T84" fmla="*/ 169 w 359"/>
                <a:gd name="T85" fmla="*/ 175 h 287"/>
                <a:gd name="T86" fmla="*/ 187 w 359"/>
                <a:gd name="T87" fmla="*/ 164 h 287"/>
                <a:gd name="T88" fmla="*/ 209 w 359"/>
                <a:gd name="T89" fmla="*/ 161 h 287"/>
                <a:gd name="T90" fmla="*/ 234 w 359"/>
                <a:gd name="T91" fmla="*/ 159 h 287"/>
                <a:gd name="T92" fmla="*/ 243 w 359"/>
                <a:gd name="T93" fmla="*/ 170 h 287"/>
                <a:gd name="T94" fmla="*/ 126 w 359"/>
                <a:gd name="T95" fmla="*/ 199 h 287"/>
                <a:gd name="T96" fmla="*/ 104 w 359"/>
                <a:gd name="T97" fmla="*/ 205 h 287"/>
                <a:gd name="T98" fmla="*/ 147 w 359"/>
                <a:gd name="T99" fmla="*/ 187 h 287"/>
                <a:gd name="T100" fmla="*/ 154 w 359"/>
                <a:gd name="T101" fmla="*/ 192 h 287"/>
                <a:gd name="T102" fmla="*/ 156 w 359"/>
                <a:gd name="T103" fmla="*/ 185 h 287"/>
                <a:gd name="T104" fmla="*/ 206 w 359"/>
                <a:gd name="T105" fmla="*/ 179 h 287"/>
                <a:gd name="T106" fmla="*/ 189 w 359"/>
                <a:gd name="T107" fmla="*/ 184 h 287"/>
                <a:gd name="T108" fmla="*/ 222 w 359"/>
                <a:gd name="T109" fmla="*/ 169 h 287"/>
                <a:gd name="T110" fmla="*/ 231 w 359"/>
                <a:gd name="T111" fmla="*/ 1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9" h="287">
                  <a:moveTo>
                    <a:pt x="355" y="206"/>
                  </a:moveTo>
                  <a:cubicBezTo>
                    <a:pt x="344" y="214"/>
                    <a:pt x="344" y="211"/>
                    <a:pt x="338" y="214"/>
                  </a:cubicBezTo>
                  <a:cubicBezTo>
                    <a:pt x="312" y="222"/>
                    <a:pt x="312" y="222"/>
                    <a:pt x="312" y="222"/>
                  </a:cubicBezTo>
                  <a:cubicBezTo>
                    <a:pt x="294" y="228"/>
                    <a:pt x="276" y="234"/>
                    <a:pt x="259" y="240"/>
                  </a:cubicBezTo>
                  <a:cubicBezTo>
                    <a:pt x="225" y="252"/>
                    <a:pt x="192" y="263"/>
                    <a:pt x="164" y="272"/>
                  </a:cubicBezTo>
                  <a:cubicBezTo>
                    <a:pt x="150" y="276"/>
                    <a:pt x="135" y="287"/>
                    <a:pt x="115" y="278"/>
                  </a:cubicBezTo>
                  <a:cubicBezTo>
                    <a:pt x="101" y="268"/>
                    <a:pt x="95" y="262"/>
                    <a:pt x="86" y="255"/>
                  </a:cubicBezTo>
                  <a:cubicBezTo>
                    <a:pt x="70" y="242"/>
                    <a:pt x="59" y="232"/>
                    <a:pt x="54" y="228"/>
                  </a:cubicBezTo>
                  <a:cubicBezTo>
                    <a:pt x="13" y="192"/>
                    <a:pt x="44" y="204"/>
                    <a:pt x="65" y="214"/>
                  </a:cubicBezTo>
                  <a:cubicBezTo>
                    <a:pt x="67" y="216"/>
                    <a:pt x="77" y="223"/>
                    <a:pt x="92" y="235"/>
                  </a:cubicBezTo>
                  <a:cubicBezTo>
                    <a:pt x="99" y="241"/>
                    <a:pt x="108" y="248"/>
                    <a:pt x="118" y="256"/>
                  </a:cubicBezTo>
                  <a:cubicBezTo>
                    <a:pt x="126" y="265"/>
                    <a:pt x="131" y="263"/>
                    <a:pt x="147" y="257"/>
                  </a:cubicBezTo>
                  <a:cubicBezTo>
                    <a:pt x="176" y="248"/>
                    <a:pt x="209" y="237"/>
                    <a:pt x="245" y="225"/>
                  </a:cubicBezTo>
                  <a:cubicBezTo>
                    <a:pt x="262" y="220"/>
                    <a:pt x="281" y="214"/>
                    <a:pt x="299" y="208"/>
                  </a:cubicBezTo>
                  <a:cubicBezTo>
                    <a:pt x="327" y="199"/>
                    <a:pt x="327" y="199"/>
                    <a:pt x="327" y="199"/>
                  </a:cubicBezTo>
                  <a:cubicBezTo>
                    <a:pt x="341" y="195"/>
                    <a:pt x="341" y="195"/>
                    <a:pt x="341" y="195"/>
                  </a:cubicBezTo>
                  <a:cubicBezTo>
                    <a:pt x="338" y="194"/>
                    <a:pt x="335" y="192"/>
                    <a:pt x="334" y="192"/>
                  </a:cubicBezTo>
                  <a:cubicBezTo>
                    <a:pt x="320" y="187"/>
                    <a:pt x="320" y="187"/>
                    <a:pt x="320" y="18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75" y="170"/>
                    <a:pt x="257" y="163"/>
                    <a:pt x="240" y="157"/>
                  </a:cubicBezTo>
                  <a:cubicBezTo>
                    <a:pt x="226" y="151"/>
                    <a:pt x="208" y="160"/>
                    <a:pt x="192" y="162"/>
                  </a:cubicBezTo>
                  <a:cubicBezTo>
                    <a:pt x="175" y="165"/>
                    <a:pt x="160" y="169"/>
                    <a:pt x="146" y="172"/>
                  </a:cubicBezTo>
                  <a:cubicBezTo>
                    <a:pt x="89" y="183"/>
                    <a:pt x="51" y="191"/>
                    <a:pt x="51" y="191"/>
                  </a:cubicBezTo>
                  <a:cubicBezTo>
                    <a:pt x="44" y="193"/>
                    <a:pt x="38" y="194"/>
                    <a:pt x="36" y="194"/>
                  </a:cubicBezTo>
                  <a:cubicBezTo>
                    <a:pt x="36" y="194"/>
                    <a:pt x="35" y="195"/>
                    <a:pt x="35" y="194"/>
                  </a:cubicBezTo>
                  <a:cubicBezTo>
                    <a:pt x="32" y="191"/>
                    <a:pt x="41" y="187"/>
                    <a:pt x="49" y="183"/>
                  </a:cubicBezTo>
                  <a:cubicBezTo>
                    <a:pt x="54" y="181"/>
                    <a:pt x="91" y="172"/>
                    <a:pt x="146" y="159"/>
                  </a:cubicBezTo>
                  <a:cubicBezTo>
                    <a:pt x="160" y="155"/>
                    <a:pt x="175" y="152"/>
                    <a:pt x="190" y="148"/>
                  </a:cubicBezTo>
                  <a:cubicBezTo>
                    <a:pt x="202" y="147"/>
                    <a:pt x="213" y="141"/>
                    <a:pt x="228" y="141"/>
                  </a:cubicBezTo>
                  <a:cubicBezTo>
                    <a:pt x="227" y="139"/>
                    <a:pt x="226" y="137"/>
                    <a:pt x="225" y="135"/>
                  </a:cubicBezTo>
                  <a:cubicBezTo>
                    <a:pt x="223" y="131"/>
                    <a:pt x="219" y="103"/>
                    <a:pt x="212" y="61"/>
                  </a:cubicBezTo>
                  <a:cubicBezTo>
                    <a:pt x="211" y="50"/>
                    <a:pt x="206" y="19"/>
                    <a:pt x="206" y="17"/>
                  </a:cubicBezTo>
                  <a:cubicBezTo>
                    <a:pt x="201" y="17"/>
                    <a:pt x="138" y="21"/>
                    <a:pt x="109" y="22"/>
                  </a:cubicBezTo>
                  <a:cubicBezTo>
                    <a:pt x="81" y="23"/>
                    <a:pt x="53" y="25"/>
                    <a:pt x="26" y="26"/>
                  </a:cubicBezTo>
                  <a:cubicBezTo>
                    <a:pt x="24" y="26"/>
                    <a:pt x="21" y="26"/>
                    <a:pt x="20" y="26"/>
                  </a:cubicBezTo>
                  <a:cubicBezTo>
                    <a:pt x="20" y="30"/>
                    <a:pt x="21" y="37"/>
                    <a:pt x="22" y="42"/>
                  </a:cubicBezTo>
                  <a:cubicBezTo>
                    <a:pt x="23" y="55"/>
                    <a:pt x="25" y="67"/>
                    <a:pt x="26" y="78"/>
                  </a:cubicBezTo>
                  <a:cubicBezTo>
                    <a:pt x="32" y="124"/>
                    <a:pt x="36" y="158"/>
                    <a:pt x="37" y="168"/>
                  </a:cubicBezTo>
                  <a:cubicBezTo>
                    <a:pt x="40" y="208"/>
                    <a:pt x="27" y="186"/>
                    <a:pt x="20" y="170"/>
                  </a:cubicBezTo>
                  <a:cubicBezTo>
                    <a:pt x="18" y="166"/>
                    <a:pt x="14" y="134"/>
                    <a:pt x="8" y="89"/>
                  </a:cubicBezTo>
                  <a:cubicBezTo>
                    <a:pt x="7" y="77"/>
                    <a:pt x="5" y="65"/>
                    <a:pt x="4" y="5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0"/>
                    <a:pt x="0" y="26"/>
                    <a:pt x="2" y="19"/>
                  </a:cubicBezTo>
                  <a:cubicBezTo>
                    <a:pt x="4" y="11"/>
                    <a:pt x="13" y="7"/>
                    <a:pt x="18" y="7"/>
                  </a:cubicBezTo>
                  <a:cubicBezTo>
                    <a:pt x="46" y="7"/>
                    <a:pt x="75" y="6"/>
                    <a:pt x="105" y="5"/>
                  </a:cubicBezTo>
                  <a:cubicBezTo>
                    <a:pt x="134" y="4"/>
                    <a:pt x="163" y="3"/>
                    <a:pt x="191" y="3"/>
                  </a:cubicBezTo>
                  <a:cubicBezTo>
                    <a:pt x="199" y="3"/>
                    <a:pt x="208" y="0"/>
                    <a:pt x="214" y="4"/>
                  </a:cubicBezTo>
                  <a:cubicBezTo>
                    <a:pt x="218" y="8"/>
                    <a:pt x="220" y="18"/>
                    <a:pt x="221" y="27"/>
                  </a:cubicBezTo>
                  <a:cubicBezTo>
                    <a:pt x="223" y="39"/>
                    <a:pt x="224" y="51"/>
                    <a:pt x="225" y="62"/>
                  </a:cubicBezTo>
                  <a:cubicBezTo>
                    <a:pt x="230" y="105"/>
                    <a:pt x="233" y="134"/>
                    <a:pt x="233" y="134"/>
                  </a:cubicBezTo>
                  <a:cubicBezTo>
                    <a:pt x="233" y="137"/>
                    <a:pt x="234" y="139"/>
                    <a:pt x="234" y="141"/>
                  </a:cubicBezTo>
                  <a:cubicBezTo>
                    <a:pt x="237" y="141"/>
                    <a:pt x="241" y="142"/>
                    <a:pt x="244" y="143"/>
                  </a:cubicBezTo>
                  <a:cubicBezTo>
                    <a:pt x="278" y="154"/>
                    <a:pt x="313" y="166"/>
                    <a:pt x="349" y="179"/>
                  </a:cubicBezTo>
                  <a:cubicBezTo>
                    <a:pt x="351" y="179"/>
                    <a:pt x="359" y="187"/>
                    <a:pt x="359" y="191"/>
                  </a:cubicBezTo>
                  <a:cubicBezTo>
                    <a:pt x="359" y="193"/>
                    <a:pt x="359" y="195"/>
                    <a:pt x="359" y="196"/>
                  </a:cubicBezTo>
                  <a:cubicBezTo>
                    <a:pt x="359" y="198"/>
                    <a:pt x="356" y="206"/>
                    <a:pt x="355" y="206"/>
                  </a:cubicBezTo>
                  <a:close/>
                  <a:moveTo>
                    <a:pt x="271" y="205"/>
                  </a:moveTo>
                  <a:cubicBezTo>
                    <a:pt x="271" y="205"/>
                    <a:pt x="271" y="205"/>
                    <a:pt x="271" y="205"/>
                  </a:cubicBezTo>
                  <a:cubicBezTo>
                    <a:pt x="271" y="205"/>
                    <a:pt x="271" y="205"/>
                    <a:pt x="271" y="205"/>
                  </a:cubicBezTo>
                  <a:cubicBezTo>
                    <a:pt x="269" y="204"/>
                    <a:pt x="269" y="204"/>
                    <a:pt x="269" y="204"/>
                  </a:cubicBezTo>
                  <a:cubicBezTo>
                    <a:pt x="260" y="200"/>
                    <a:pt x="251" y="196"/>
                    <a:pt x="242" y="192"/>
                  </a:cubicBezTo>
                  <a:cubicBezTo>
                    <a:pt x="236" y="189"/>
                    <a:pt x="225" y="194"/>
                    <a:pt x="216" y="196"/>
                  </a:cubicBezTo>
                  <a:cubicBezTo>
                    <a:pt x="202" y="201"/>
                    <a:pt x="193" y="204"/>
                    <a:pt x="193" y="204"/>
                  </a:cubicBezTo>
                  <a:cubicBezTo>
                    <a:pt x="185" y="206"/>
                    <a:pt x="189" y="206"/>
                    <a:pt x="194" y="207"/>
                  </a:cubicBezTo>
                  <a:cubicBezTo>
                    <a:pt x="195" y="207"/>
                    <a:pt x="205" y="205"/>
                    <a:pt x="218" y="201"/>
                  </a:cubicBezTo>
                  <a:cubicBezTo>
                    <a:pt x="225" y="199"/>
                    <a:pt x="234" y="194"/>
                    <a:pt x="240" y="198"/>
                  </a:cubicBezTo>
                  <a:cubicBezTo>
                    <a:pt x="246" y="201"/>
                    <a:pt x="253" y="204"/>
                    <a:pt x="260" y="207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5" y="212"/>
                    <a:pt x="245" y="212"/>
                    <a:pt x="245" y="212"/>
                  </a:cubicBezTo>
                  <a:cubicBezTo>
                    <a:pt x="236" y="215"/>
                    <a:pt x="228" y="217"/>
                    <a:pt x="220" y="220"/>
                  </a:cubicBezTo>
                  <a:cubicBezTo>
                    <a:pt x="217" y="221"/>
                    <a:pt x="214" y="222"/>
                    <a:pt x="211" y="223"/>
                  </a:cubicBezTo>
                  <a:cubicBezTo>
                    <a:pt x="210" y="222"/>
                    <a:pt x="206" y="220"/>
                    <a:pt x="205" y="220"/>
                  </a:cubicBezTo>
                  <a:cubicBezTo>
                    <a:pt x="201" y="217"/>
                    <a:pt x="197" y="215"/>
                    <a:pt x="196" y="214"/>
                  </a:cubicBezTo>
                  <a:cubicBezTo>
                    <a:pt x="184" y="207"/>
                    <a:pt x="188" y="215"/>
                    <a:pt x="192" y="220"/>
                  </a:cubicBezTo>
                  <a:cubicBezTo>
                    <a:pt x="193" y="221"/>
                    <a:pt x="195" y="222"/>
                    <a:pt x="199" y="225"/>
                  </a:cubicBezTo>
                  <a:cubicBezTo>
                    <a:pt x="202" y="226"/>
                    <a:pt x="204" y="228"/>
                    <a:pt x="207" y="230"/>
                  </a:cubicBezTo>
                  <a:cubicBezTo>
                    <a:pt x="212" y="232"/>
                    <a:pt x="215" y="229"/>
                    <a:pt x="220" y="228"/>
                  </a:cubicBezTo>
                  <a:cubicBezTo>
                    <a:pt x="227" y="226"/>
                    <a:pt x="236" y="223"/>
                    <a:pt x="245" y="220"/>
                  </a:cubicBezTo>
                  <a:cubicBezTo>
                    <a:pt x="259" y="215"/>
                    <a:pt x="259" y="215"/>
                    <a:pt x="259" y="215"/>
                  </a:cubicBezTo>
                  <a:cubicBezTo>
                    <a:pt x="266" y="213"/>
                    <a:pt x="266" y="213"/>
                    <a:pt x="266" y="213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2" y="209"/>
                    <a:pt x="272" y="207"/>
                    <a:pt x="271" y="205"/>
                  </a:cubicBezTo>
                  <a:close/>
                  <a:moveTo>
                    <a:pt x="261" y="170"/>
                  </a:moveTo>
                  <a:cubicBezTo>
                    <a:pt x="261" y="170"/>
                    <a:pt x="257" y="171"/>
                    <a:pt x="249" y="173"/>
                  </a:cubicBezTo>
                  <a:cubicBezTo>
                    <a:pt x="252" y="175"/>
                    <a:pt x="254" y="176"/>
                    <a:pt x="254" y="176"/>
                  </a:cubicBezTo>
                  <a:cubicBezTo>
                    <a:pt x="255" y="179"/>
                    <a:pt x="255" y="184"/>
                    <a:pt x="251" y="182"/>
                  </a:cubicBezTo>
                  <a:cubicBezTo>
                    <a:pt x="250" y="182"/>
                    <a:pt x="244" y="180"/>
                    <a:pt x="238" y="177"/>
                  </a:cubicBezTo>
                  <a:cubicBezTo>
                    <a:pt x="234" y="178"/>
                    <a:pt x="230" y="179"/>
                    <a:pt x="225" y="180"/>
                  </a:cubicBezTo>
                  <a:cubicBezTo>
                    <a:pt x="228" y="181"/>
                    <a:pt x="229" y="183"/>
                    <a:pt x="229" y="183"/>
                  </a:cubicBezTo>
                  <a:cubicBezTo>
                    <a:pt x="230" y="186"/>
                    <a:pt x="230" y="190"/>
                    <a:pt x="226" y="189"/>
                  </a:cubicBezTo>
                  <a:cubicBezTo>
                    <a:pt x="225" y="189"/>
                    <a:pt x="220" y="186"/>
                    <a:pt x="214" y="183"/>
                  </a:cubicBezTo>
                  <a:cubicBezTo>
                    <a:pt x="209" y="185"/>
                    <a:pt x="203" y="186"/>
                    <a:pt x="197" y="188"/>
                  </a:cubicBezTo>
                  <a:cubicBezTo>
                    <a:pt x="200" y="190"/>
                    <a:pt x="202" y="191"/>
                    <a:pt x="202" y="191"/>
                  </a:cubicBezTo>
                  <a:cubicBezTo>
                    <a:pt x="203" y="194"/>
                    <a:pt x="203" y="199"/>
                    <a:pt x="199" y="197"/>
                  </a:cubicBezTo>
                  <a:cubicBezTo>
                    <a:pt x="198" y="197"/>
                    <a:pt x="193" y="194"/>
                    <a:pt x="187" y="191"/>
                  </a:cubicBezTo>
                  <a:cubicBezTo>
                    <a:pt x="182" y="192"/>
                    <a:pt x="178" y="193"/>
                    <a:pt x="173" y="195"/>
                  </a:cubicBezTo>
                  <a:cubicBezTo>
                    <a:pt x="176" y="196"/>
                    <a:pt x="178" y="198"/>
                    <a:pt x="178" y="198"/>
                  </a:cubicBezTo>
                  <a:cubicBezTo>
                    <a:pt x="178" y="201"/>
                    <a:pt x="178" y="206"/>
                    <a:pt x="174" y="204"/>
                  </a:cubicBezTo>
                  <a:cubicBezTo>
                    <a:pt x="173" y="204"/>
                    <a:pt x="168" y="201"/>
                    <a:pt x="163" y="197"/>
                  </a:cubicBezTo>
                  <a:cubicBezTo>
                    <a:pt x="156" y="199"/>
                    <a:pt x="150" y="201"/>
                    <a:pt x="144" y="202"/>
                  </a:cubicBezTo>
                  <a:cubicBezTo>
                    <a:pt x="146" y="204"/>
                    <a:pt x="148" y="205"/>
                    <a:pt x="148" y="206"/>
                  </a:cubicBezTo>
                  <a:cubicBezTo>
                    <a:pt x="148" y="208"/>
                    <a:pt x="147" y="213"/>
                    <a:pt x="144" y="211"/>
                  </a:cubicBezTo>
                  <a:cubicBezTo>
                    <a:pt x="143" y="211"/>
                    <a:pt x="139" y="208"/>
                    <a:pt x="134" y="205"/>
                  </a:cubicBezTo>
                  <a:cubicBezTo>
                    <a:pt x="126" y="207"/>
                    <a:pt x="119" y="209"/>
                    <a:pt x="112" y="211"/>
                  </a:cubicBezTo>
                  <a:cubicBezTo>
                    <a:pt x="115" y="213"/>
                    <a:pt x="116" y="214"/>
                    <a:pt x="116" y="215"/>
                  </a:cubicBezTo>
                  <a:cubicBezTo>
                    <a:pt x="117" y="217"/>
                    <a:pt x="116" y="222"/>
                    <a:pt x="112" y="220"/>
                  </a:cubicBezTo>
                  <a:cubicBezTo>
                    <a:pt x="111" y="220"/>
                    <a:pt x="107" y="217"/>
                    <a:pt x="102" y="213"/>
                  </a:cubicBezTo>
                  <a:cubicBezTo>
                    <a:pt x="94" y="215"/>
                    <a:pt x="89" y="217"/>
                    <a:pt x="88" y="217"/>
                  </a:cubicBezTo>
                  <a:cubicBezTo>
                    <a:pt x="81" y="216"/>
                    <a:pt x="72" y="214"/>
                    <a:pt x="86" y="210"/>
                  </a:cubicBezTo>
                  <a:cubicBezTo>
                    <a:pt x="88" y="209"/>
                    <a:pt x="91" y="209"/>
                    <a:pt x="95" y="208"/>
                  </a:cubicBezTo>
                  <a:cubicBezTo>
                    <a:pt x="92" y="205"/>
                    <a:pt x="89" y="203"/>
                    <a:pt x="87" y="201"/>
                  </a:cubicBezTo>
                  <a:cubicBezTo>
                    <a:pt x="77" y="204"/>
                    <a:pt x="70" y="205"/>
                    <a:pt x="69" y="205"/>
                  </a:cubicBezTo>
                  <a:cubicBezTo>
                    <a:pt x="64" y="204"/>
                    <a:pt x="60" y="204"/>
                    <a:pt x="68" y="202"/>
                  </a:cubicBezTo>
                  <a:cubicBezTo>
                    <a:pt x="68" y="202"/>
                    <a:pt x="73" y="200"/>
                    <a:pt x="82" y="198"/>
                  </a:cubicBezTo>
                  <a:cubicBezTo>
                    <a:pt x="80" y="195"/>
                    <a:pt x="78" y="194"/>
                    <a:pt x="78" y="193"/>
                  </a:cubicBezTo>
                  <a:cubicBezTo>
                    <a:pt x="78" y="191"/>
                    <a:pt x="78" y="189"/>
                    <a:pt x="80" y="191"/>
                  </a:cubicBezTo>
                  <a:cubicBezTo>
                    <a:pt x="80" y="191"/>
                    <a:pt x="84" y="193"/>
                    <a:pt x="89" y="196"/>
                  </a:cubicBezTo>
                  <a:cubicBezTo>
                    <a:pt x="95" y="194"/>
                    <a:pt x="104" y="192"/>
                    <a:pt x="112" y="190"/>
                  </a:cubicBezTo>
                  <a:cubicBezTo>
                    <a:pt x="110" y="187"/>
                    <a:pt x="108" y="186"/>
                    <a:pt x="108" y="185"/>
                  </a:cubicBezTo>
                  <a:cubicBezTo>
                    <a:pt x="108" y="183"/>
                    <a:pt x="108" y="181"/>
                    <a:pt x="110" y="183"/>
                  </a:cubicBezTo>
                  <a:cubicBezTo>
                    <a:pt x="110" y="183"/>
                    <a:pt x="114" y="185"/>
                    <a:pt x="119" y="188"/>
                  </a:cubicBezTo>
                  <a:cubicBezTo>
                    <a:pt x="126" y="186"/>
                    <a:pt x="133" y="184"/>
                    <a:pt x="140" y="182"/>
                  </a:cubicBezTo>
                  <a:cubicBezTo>
                    <a:pt x="138" y="181"/>
                    <a:pt x="137" y="180"/>
                    <a:pt x="137" y="179"/>
                  </a:cubicBezTo>
                  <a:cubicBezTo>
                    <a:pt x="137" y="177"/>
                    <a:pt x="137" y="175"/>
                    <a:pt x="138" y="177"/>
                  </a:cubicBezTo>
                  <a:cubicBezTo>
                    <a:pt x="138" y="177"/>
                    <a:pt x="142" y="178"/>
                    <a:pt x="146" y="181"/>
                  </a:cubicBezTo>
                  <a:cubicBezTo>
                    <a:pt x="152" y="179"/>
                    <a:pt x="157" y="178"/>
                    <a:pt x="162" y="176"/>
                  </a:cubicBezTo>
                  <a:cubicBezTo>
                    <a:pt x="161" y="175"/>
                    <a:pt x="160" y="174"/>
                    <a:pt x="160" y="174"/>
                  </a:cubicBezTo>
                  <a:cubicBezTo>
                    <a:pt x="159" y="172"/>
                    <a:pt x="159" y="170"/>
                    <a:pt x="161" y="171"/>
                  </a:cubicBezTo>
                  <a:cubicBezTo>
                    <a:pt x="161" y="171"/>
                    <a:pt x="165" y="172"/>
                    <a:pt x="169" y="175"/>
                  </a:cubicBezTo>
                  <a:cubicBezTo>
                    <a:pt x="176" y="173"/>
                    <a:pt x="183" y="171"/>
                    <a:pt x="189" y="169"/>
                  </a:cubicBezTo>
                  <a:cubicBezTo>
                    <a:pt x="187" y="168"/>
                    <a:pt x="186" y="167"/>
                    <a:pt x="186" y="167"/>
                  </a:cubicBezTo>
                  <a:cubicBezTo>
                    <a:pt x="185" y="165"/>
                    <a:pt x="185" y="163"/>
                    <a:pt x="187" y="164"/>
                  </a:cubicBezTo>
                  <a:cubicBezTo>
                    <a:pt x="187" y="164"/>
                    <a:pt x="191" y="165"/>
                    <a:pt x="196" y="168"/>
                  </a:cubicBezTo>
                  <a:cubicBezTo>
                    <a:pt x="202" y="166"/>
                    <a:pt x="207" y="165"/>
                    <a:pt x="212" y="164"/>
                  </a:cubicBezTo>
                  <a:cubicBezTo>
                    <a:pt x="210" y="163"/>
                    <a:pt x="209" y="162"/>
                    <a:pt x="209" y="161"/>
                  </a:cubicBezTo>
                  <a:cubicBezTo>
                    <a:pt x="209" y="159"/>
                    <a:pt x="208" y="157"/>
                    <a:pt x="211" y="158"/>
                  </a:cubicBezTo>
                  <a:cubicBezTo>
                    <a:pt x="211" y="158"/>
                    <a:pt x="214" y="160"/>
                    <a:pt x="220" y="162"/>
                  </a:cubicBezTo>
                  <a:cubicBezTo>
                    <a:pt x="228" y="160"/>
                    <a:pt x="233" y="159"/>
                    <a:pt x="234" y="159"/>
                  </a:cubicBezTo>
                  <a:cubicBezTo>
                    <a:pt x="240" y="159"/>
                    <a:pt x="250" y="161"/>
                    <a:pt x="236" y="165"/>
                  </a:cubicBezTo>
                  <a:cubicBezTo>
                    <a:pt x="235" y="166"/>
                    <a:pt x="234" y="166"/>
                    <a:pt x="232" y="166"/>
                  </a:cubicBezTo>
                  <a:cubicBezTo>
                    <a:pt x="236" y="168"/>
                    <a:pt x="239" y="169"/>
                    <a:pt x="243" y="170"/>
                  </a:cubicBezTo>
                  <a:cubicBezTo>
                    <a:pt x="253" y="168"/>
                    <a:pt x="259" y="167"/>
                    <a:pt x="260" y="167"/>
                  </a:cubicBezTo>
                  <a:cubicBezTo>
                    <a:pt x="266" y="167"/>
                    <a:pt x="270" y="168"/>
                    <a:pt x="261" y="170"/>
                  </a:cubicBezTo>
                  <a:close/>
                  <a:moveTo>
                    <a:pt x="126" y="199"/>
                  </a:moveTo>
                  <a:cubicBezTo>
                    <a:pt x="123" y="198"/>
                    <a:pt x="121" y="196"/>
                    <a:pt x="118" y="194"/>
                  </a:cubicBezTo>
                  <a:cubicBezTo>
                    <a:pt x="110" y="196"/>
                    <a:pt x="102" y="198"/>
                    <a:pt x="95" y="200"/>
                  </a:cubicBezTo>
                  <a:cubicBezTo>
                    <a:pt x="98" y="201"/>
                    <a:pt x="101" y="203"/>
                    <a:pt x="104" y="205"/>
                  </a:cubicBezTo>
                  <a:cubicBezTo>
                    <a:pt x="110" y="204"/>
                    <a:pt x="117" y="202"/>
                    <a:pt x="126" y="199"/>
                  </a:cubicBezTo>
                  <a:close/>
                  <a:moveTo>
                    <a:pt x="154" y="192"/>
                  </a:moveTo>
                  <a:cubicBezTo>
                    <a:pt x="152" y="191"/>
                    <a:pt x="149" y="189"/>
                    <a:pt x="147" y="187"/>
                  </a:cubicBezTo>
                  <a:cubicBezTo>
                    <a:pt x="140" y="189"/>
                    <a:pt x="133" y="191"/>
                    <a:pt x="127" y="192"/>
                  </a:cubicBezTo>
                  <a:cubicBezTo>
                    <a:pt x="130" y="194"/>
                    <a:pt x="133" y="195"/>
                    <a:pt x="135" y="197"/>
                  </a:cubicBezTo>
                  <a:cubicBezTo>
                    <a:pt x="141" y="195"/>
                    <a:pt x="148" y="194"/>
                    <a:pt x="154" y="192"/>
                  </a:cubicBezTo>
                  <a:close/>
                  <a:moveTo>
                    <a:pt x="178" y="186"/>
                  </a:moveTo>
                  <a:cubicBezTo>
                    <a:pt x="176" y="185"/>
                    <a:pt x="173" y="183"/>
                    <a:pt x="171" y="182"/>
                  </a:cubicBezTo>
                  <a:cubicBezTo>
                    <a:pt x="166" y="183"/>
                    <a:pt x="161" y="184"/>
                    <a:pt x="156" y="185"/>
                  </a:cubicBezTo>
                  <a:cubicBezTo>
                    <a:pt x="159" y="187"/>
                    <a:pt x="162" y="188"/>
                    <a:pt x="164" y="190"/>
                  </a:cubicBezTo>
                  <a:cubicBezTo>
                    <a:pt x="169" y="188"/>
                    <a:pt x="174" y="187"/>
                    <a:pt x="178" y="186"/>
                  </a:cubicBezTo>
                  <a:close/>
                  <a:moveTo>
                    <a:pt x="206" y="179"/>
                  </a:moveTo>
                  <a:cubicBezTo>
                    <a:pt x="203" y="178"/>
                    <a:pt x="201" y="176"/>
                    <a:pt x="198" y="175"/>
                  </a:cubicBezTo>
                  <a:cubicBezTo>
                    <a:pt x="192" y="176"/>
                    <a:pt x="186" y="178"/>
                    <a:pt x="180" y="179"/>
                  </a:cubicBezTo>
                  <a:cubicBezTo>
                    <a:pt x="183" y="181"/>
                    <a:pt x="186" y="182"/>
                    <a:pt x="189" y="184"/>
                  </a:cubicBezTo>
                  <a:cubicBezTo>
                    <a:pt x="195" y="182"/>
                    <a:pt x="201" y="181"/>
                    <a:pt x="206" y="179"/>
                  </a:cubicBezTo>
                  <a:close/>
                  <a:moveTo>
                    <a:pt x="231" y="173"/>
                  </a:moveTo>
                  <a:cubicBezTo>
                    <a:pt x="228" y="172"/>
                    <a:pt x="225" y="170"/>
                    <a:pt x="222" y="169"/>
                  </a:cubicBezTo>
                  <a:cubicBezTo>
                    <a:pt x="218" y="170"/>
                    <a:pt x="213" y="171"/>
                    <a:pt x="208" y="172"/>
                  </a:cubicBezTo>
                  <a:cubicBezTo>
                    <a:pt x="211" y="174"/>
                    <a:pt x="214" y="175"/>
                    <a:pt x="217" y="176"/>
                  </a:cubicBezTo>
                  <a:cubicBezTo>
                    <a:pt x="222" y="175"/>
                    <a:pt x="227" y="174"/>
                    <a:pt x="231" y="173"/>
                  </a:cubicBez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48">
              <a:extLst>
                <a:ext uri="{FF2B5EF4-FFF2-40B4-BE49-F238E27FC236}">
                  <a16:creationId xmlns:a16="http://schemas.microsoft.com/office/drawing/2014/main" id="{85C33825-0E11-4E61-8491-D93B1E17E0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0059" y="3744828"/>
              <a:ext cx="115542" cy="53164"/>
            </a:xfrm>
            <a:custGeom>
              <a:avLst/>
              <a:gdLst>
                <a:gd name="T0" fmla="*/ 40 w 137"/>
                <a:gd name="T1" fmla="*/ 51 h 63"/>
                <a:gd name="T2" fmla="*/ 35 w 137"/>
                <a:gd name="T3" fmla="*/ 61 h 63"/>
                <a:gd name="T4" fmla="*/ 22 w 137"/>
                <a:gd name="T5" fmla="*/ 56 h 63"/>
                <a:gd name="T6" fmla="*/ 11 w 137"/>
                <a:gd name="T7" fmla="*/ 51 h 63"/>
                <a:gd name="T8" fmla="*/ 2 w 137"/>
                <a:gd name="T9" fmla="*/ 47 h 63"/>
                <a:gd name="T10" fmla="*/ 1 w 137"/>
                <a:gd name="T11" fmla="*/ 36 h 63"/>
                <a:gd name="T12" fmla="*/ 4 w 137"/>
                <a:gd name="T13" fmla="*/ 34 h 63"/>
                <a:gd name="T14" fmla="*/ 33 w 137"/>
                <a:gd name="T15" fmla="*/ 12 h 63"/>
                <a:gd name="T16" fmla="*/ 36 w 137"/>
                <a:gd name="T17" fmla="*/ 16 h 63"/>
                <a:gd name="T18" fmla="*/ 15 w 137"/>
                <a:gd name="T19" fmla="*/ 39 h 63"/>
                <a:gd name="T20" fmla="*/ 17 w 137"/>
                <a:gd name="T21" fmla="*/ 40 h 63"/>
                <a:gd name="T22" fmla="*/ 29 w 137"/>
                <a:gd name="T23" fmla="*/ 45 h 63"/>
                <a:gd name="T24" fmla="*/ 40 w 137"/>
                <a:gd name="T25" fmla="*/ 51 h 63"/>
                <a:gd name="T26" fmla="*/ 79 w 137"/>
                <a:gd name="T27" fmla="*/ 6 h 63"/>
                <a:gd name="T28" fmla="*/ 54 w 137"/>
                <a:gd name="T29" fmla="*/ 54 h 63"/>
                <a:gd name="T30" fmla="*/ 64 w 137"/>
                <a:gd name="T31" fmla="*/ 59 h 63"/>
                <a:gd name="T32" fmla="*/ 84 w 137"/>
                <a:gd name="T33" fmla="*/ 9 h 63"/>
                <a:gd name="T34" fmla="*/ 79 w 137"/>
                <a:gd name="T35" fmla="*/ 6 h 63"/>
                <a:gd name="T36" fmla="*/ 134 w 137"/>
                <a:gd name="T37" fmla="*/ 18 h 63"/>
                <a:gd name="T38" fmla="*/ 134 w 137"/>
                <a:gd name="T39" fmla="*/ 18 h 63"/>
                <a:gd name="T40" fmla="*/ 128 w 137"/>
                <a:gd name="T41" fmla="*/ 15 h 63"/>
                <a:gd name="T42" fmla="*/ 122 w 137"/>
                <a:gd name="T43" fmla="*/ 12 h 63"/>
                <a:gd name="T44" fmla="*/ 111 w 137"/>
                <a:gd name="T45" fmla="*/ 7 h 63"/>
                <a:gd name="T46" fmla="*/ 99 w 137"/>
                <a:gd name="T47" fmla="*/ 2 h 63"/>
                <a:gd name="T48" fmla="*/ 97 w 137"/>
                <a:gd name="T49" fmla="*/ 7 h 63"/>
                <a:gd name="T50" fmla="*/ 107 w 137"/>
                <a:gd name="T51" fmla="*/ 15 h 63"/>
                <a:gd name="T52" fmla="*/ 117 w 137"/>
                <a:gd name="T53" fmla="*/ 21 h 63"/>
                <a:gd name="T54" fmla="*/ 121 w 137"/>
                <a:gd name="T55" fmla="*/ 23 h 63"/>
                <a:gd name="T56" fmla="*/ 96 w 137"/>
                <a:gd name="T57" fmla="*/ 46 h 63"/>
                <a:gd name="T58" fmla="*/ 103 w 137"/>
                <a:gd name="T59" fmla="*/ 54 h 63"/>
                <a:gd name="T60" fmla="*/ 134 w 137"/>
                <a:gd name="T61" fmla="*/ 27 h 63"/>
                <a:gd name="T62" fmla="*/ 135 w 137"/>
                <a:gd name="T63" fmla="*/ 26 h 63"/>
                <a:gd name="T64" fmla="*/ 134 w 137"/>
                <a:gd name="T65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7" h="63">
                  <a:moveTo>
                    <a:pt x="40" y="51"/>
                  </a:moveTo>
                  <a:cubicBezTo>
                    <a:pt x="41" y="55"/>
                    <a:pt x="42" y="63"/>
                    <a:pt x="35" y="61"/>
                  </a:cubicBezTo>
                  <a:cubicBezTo>
                    <a:pt x="34" y="61"/>
                    <a:pt x="29" y="59"/>
                    <a:pt x="22" y="56"/>
                  </a:cubicBezTo>
                  <a:cubicBezTo>
                    <a:pt x="19" y="54"/>
                    <a:pt x="15" y="53"/>
                    <a:pt x="11" y="5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38"/>
                    <a:pt x="1" y="36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17" y="22"/>
                    <a:pt x="31" y="11"/>
                    <a:pt x="33" y="12"/>
                  </a:cubicBezTo>
                  <a:cubicBezTo>
                    <a:pt x="36" y="12"/>
                    <a:pt x="39" y="13"/>
                    <a:pt x="36" y="16"/>
                  </a:cubicBezTo>
                  <a:cubicBezTo>
                    <a:pt x="36" y="16"/>
                    <a:pt x="26" y="27"/>
                    <a:pt x="15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21" y="42"/>
                    <a:pt x="25" y="43"/>
                    <a:pt x="29" y="45"/>
                  </a:cubicBezTo>
                  <a:cubicBezTo>
                    <a:pt x="35" y="48"/>
                    <a:pt x="40" y="50"/>
                    <a:pt x="40" y="51"/>
                  </a:cubicBezTo>
                  <a:close/>
                  <a:moveTo>
                    <a:pt x="79" y="6"/>
                  </a:moveTo>
                  <a:cubicBezTo>
                    <a:pt x="75" y="7"/>
                    <a:pt x="55" y="49"/>
                    <a:pt x="54" y="54"/>
                  </a:cubicBezTo>
                  <a:cubicBezTo>
                    <a:pt x="53" y="59"/>
                    <a:pt x="60" y="59"/>
                    <a:pt x="64" y="59"/>
                  </a:cubicBezTo>
                  <a:cubicBezTo>
                    <a:pt x="68" y="58"/>
                    <a:pt x="84" y="9"/>
                    <a:pt x="84" y="9"/>
                  </a:cubicBezTo>
                  <a:cubicBezTo>
                    <a:pt x="85" y="6"/>
                    <a:pt x="82" y="6"/>
                    <a:pt x="79" y="6"/>
                  </a:cubicBezTo>
                  <a:close/>
                  <a:moveTo>
                    <a:pt x="134" y="18"/>
                  </a:moveTo>
                  <a:cubicBezTo>
                    <a:pt x="134" y="18"/>
                    <a:pt x="134" y="18"/>
                    <a:pt x="134" y="18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18" y="10"/>
                    <a:pt x="114" y="9"/>
                    <a:pt x="111" y="7"/>
                  </a:cubicBezTo>
                  <a:cubicBezTo>
                    <a:pt x="104" y="4"/>
                    <a:pt x="99" y="2"/>
                    <a:pt x="99" y="2"/>
                  </a:cubicBezTo>
                  <a:cubicBezTo>
                    <a:pt x="96" y="0"/>
                    <a:pt x="96" y="3"/>
                    <a:pt x="97" y="7"/>
                  </a:cubicBezTo>
                  <a:cubicBezTo>
                    <a:pt x="97" y="8"/>
                    <a:pt x="101" y="11"/>
                    <a:pt x="107" y="15"/>
                  </a:cubicBezTo>
                  <a:cubicBezTo>
                    <a:pt x="110" y="17"/>
                    <a:pt x="113" y="19"/>
                    <a:pt x="117" y="21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09" y="34"/>
                    <a:pt x="98" y="44"/>
                    <a:pt x="96" y="46"/>
                  </a:cubicBezTo>
                  <a:cubicBezTo>
                    <a:pt x="91" y="51"/>
                    <a:pt x="99" y="54"/>
                    <a:pt x="103" y="54"/>
                  </a:cubicBezTo>
                  <a:cubicBezTo>
                    <a:pt x="105" y="55"/>
                    <a:pt x="120" y="41"/>
                    <a:pt x="134" y="27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5" y="26"/>
                    <a:pt x="137" y="22"/>
                    <a:pt x="134" y="1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Gráfico 5" descr="Programador">
            <a:extLst>
              <a:ext uri="{FF2B5EF4-FFF2-40B4-BE49-F238E27FC236}">
                <a16:creationId xmlns:a16="http://schemas.microsoft.com/office/drawing/2014/main" id="{93295F30-C96F-438D-BF6D-7549D68E9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9585" y="5733761"/>
            <a:ext cx="726986" cy="726986"/>
          </a:xfrm>
          <a:prstGeom prst="rect">
            <a:avLst/>
          </a:prstGeom>
        </p:spPr>
      </p:pic>
      <p:pic>
        <p:nvPicPr>
          <p:cNvPr id="90" name="Gráfico 89" descr="Soldador">
            <a:extLst>
              <a:ext uri="{FF2B5EF4-FFF2-40B4-BE49-F238E27FC236}">
                <a16:creationId xmlns:a16="http://schemas.microsoft.com/office/drawing/2014/main" id="{69076A82-106C-4CB9-8AB4-399038227E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1073" y="5773796"/>
            <a:ext cx="726986" cy="726986"/>
          </a:xfrm>
          <a:prstGeom prst="rect">
            <a:avLst/>
          </a:prstGeom>
        </p:spPr>
      </p:pic>
      <p:pic>
        <p:nvPicPr>
          <p:cNvPr id="95" name="Gráfico 94" descr="Lista de verificação">
            <a:extLst>
              <a:ext uri="{FF2B5EF4-FFF2-40B4-BE49-F238E27FC236}">
                <a16:creationId xmlns:a16="http://schemas.microsoft.com/office/drawing/2014/main" id="{1FA80E67-5DB8-47DF-9D5F-D92BF123A8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42038" y="5538926"/>
            <a:ext cx="400110" cy="400110"/>
          </a:xfrm>
          <a:prstGeom prst="rect">
            <a:avLst/>
          </a:prstGeom>
        </p:spPr>
      </p:pic>
      <p:pic>
        <p:nvPicPr>
          <p:cNvPr id="96" name="Gráfico 95" descr="Contrato">
            <a:extLst>
              <a:ext uri="{FF2B5EF4-FFF2-40B4-BE49-F238E27FC236}">
                <a16:creationId xmlns:a16="http://schemas.microsoft.com/office/drawing/2014/main" id="{23A165CE-B49B-45B7-9945-7C3DCDE06E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46314" y="6097322"/>
            <a:ext cx="400110" cy="400110"/>
          </a:xfrm>
          <a:prstGeom prst="rect">
            <a:avLst/>
          </a:prstGeom>
        </p:spPr>
      </p:pic>
      <p:pic>
        <p:nvPicPr>
          <p:cNvPr id="100" name="Gráfico 99" descr="Lista">
            <a:extLst>
              <a:ext uri="{FF2B5EF4-FFF2-40B4-BE49-F238E27FC236}">
                <a16:creationId xmlns:a16="http://schemas.microsoft.com/office/drawing/2014/main" id="{58C09AEE-BCE6-4811-AC6D-484D25E7A8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11368" y="3422234"/>
            <a:ext cx="414896" cy="414896"/>
          </a:xfrm>
          <a:prstGeom prst="rect">
            <a:avLst/>
          </a:prstGeom>
        </p:spPr>
      </p:pic>
      <p:pic>
        <p:nvPicPr>
          <p:cNvPr id="102" name="Gráfico 101" descr="Lista">
            <a:extLst>
              <a:ext uri="{FF2B5EF4-FFF2-40B4-BE49-F238E27FC236}">
                <a16:creationId xmlns:a16="http://schemas.microsoft.com/office/drawing/2014/main" id="{FE32924C-3EE9-4F54-8973-585A4E0DFE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72172" y="3828562"/>
            <a:ext cx="414896" cy="414896"/>
          </a:xfrm>
          <a:prstGeom prst="rect">
            <a:avLst/>
          </a:prstGeom>
        </p:spPr>
      </p:pic>
      <p:pic>
        <p:nvPicPr>
          <p:cNvPr id="105" name="Gráfico 104" descr="Lista">
            <a:extLst>
              <a:ext uri="{FF2B5EF4-FFF2-40B4-BE49-F238E27FC236}">
                <a16:creationId xmlns:a16="http://schemas.microsoft.com/office/drawing/2014/main" id="{54D38291-E4C6-4A51-B1D0-B0F2CF32B3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42429" y="3422234"/>
            <a:ext cx="414896" cy="414896"/>
          </a:xfrm>
          <a:prstGeom prst="rect">
            <a:avLst/>
          </a:prstGeom>
        </p:spPr>
      </p:pic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6D695EF6-64A7-49B5-8C5F-0610F5AFC994}"/>
              </a:ext>
            </a:extLst>
          </p:cNvPr>
          <p:cNvSpPr txBox="1"/>
          <p:nvPr/>
        </p:nvSpPr>
        <p:spPr>
          <a:xfrm>
            <a:off x="8191184" y="3199924"/>
            <a:ext cx="1044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Testes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F8FB3D46-1166-4F6A-8D01-0D9ACA44B02C}"/>
              </a:ext>
            </a:extLst>
          </p:cNvPr>
          <p:cNvSpPr txBox="1"/>
          <p:nvPr/>
        </p:nvSpPr>
        <p:spPr>
          <a:xfrm>
            <a:off x="7929259" y="5281558"/>
            <a:ext cx="1255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Testes unitário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E3412902-DB60-4658-AD5E-33E6673ED8BA}"/>
              </a:ext>
            </a:extLst>
          </p:cNvPr>
          <p:cNvSpPr txBox="1"/>
          <p:nvPr/>
        </p:nvSpPr>
        <p:spPr>
          <a:xfrm>
            <a:off x="7850868" y="5850369"/>
            <a:ext cx="1445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Testes aceitação</a:t>
            </a:r>
            <a:endParaRPr lang="pt-BR" sz="1200" dirty="0">
              <a:solidFill>
                <a:schemeClr val="bg1"/>
              </a:solidFill>
            </a:endParaRPr>
          </a:p>
        </p:txBody>
      </p:sp>
      <p:pic>
        <p:nvPicPr>
          <p:cNvPr id="2050" name="Picture 2" descr="Resultado de imagem para like png">
            <a:extLst>
              <a:ext uri="{FF2B5EF4-FFF2-40B4-BE49-F238E27FC236}">
                <a16:creationId xmlns:a16="http://schemas.microsoft.com/office/drawing/2014/main" id="{F610A479-0117-44BA-89EE-AA31AA0D0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79" y="5556368"/>
            <a:ext cx="364430" cy="3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Resultado de imagem para like png">
            <a:extLst>
              <a:ext uri="{FF2B5EF4-FFF2-40B4-BE49-F238E27FC236}">
                <a16:creationId xmlns:a16="http://schemas.microsoft.com/office/drawing/2014/main" id="{E1D32251-186C-4B58-B07D-1F2F53198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13" y="5840517"/>
            <a:ext cx="364430" cy="3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Resultado de imagem para like png">
            <a:extLst>
              <a:ext uri="{FF2B5EF4-FFF2-40B4-BE49-F238E27FC236}">
                <a16:creationId xmlns:a16="http://schemas.microsoft.com/office/drawing/2014/main" id="{25D8FE25-F046-4DDD-8709-E7F9CFA4D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279" y="6141739"/>
            <a:ext cx="364430" cy="3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285AA51A-9B1E-4434-91C8-39D54319C674}"/>
              </a:ext>
            </a:extLst>
          </p:cNvPr>
          <p:cNvGrpSpPr/>
          <p:nvPr/>
        </p:nvGrpSpPr>
        <p:grpSpPr>
          <a:xfrm>
            <a:off x="5798426" y="5418508"/>
            <a:ext cx="939396" cy="784923"/>
            <a:chOff x="5798426" y="5418508"/>
            <a:chExt cx="939396" cy="784923"/>
          </a:xfrm>
        </p:grpSpPr>
        <p:pic>
          <p:nvPicPr>
            <p:cNvPr id="112" name="Gráfico 111" descr="Programador">
              <a:extLst>
                <a:ext uri="{FF2B5EF4-FFF2-40B4-BE49-F238E27FC236}">
                  <a16:creationId xmlns:a16="http://schemas.microsoft.com/office/drawing/2014/main" id="{4DA6EBA8-F78D-4ED2-BAB1-967BF0200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798426" y="5563742"/>
              <a:ext cx="439156" cy="439156"/>
            </a:xfrm>
            <a:prstGeom prst="rect">
              <a:avLst/>
            </a:prstGeom>
          </p:spPr>
        </p:pic>
        <p:pic>
          <p:nvPicPr>
            <p:cNvPr id="113" name="Gráfico 112" descr="Programador">
              <a:extLst>
                <a:ext uri="{FF2B5EF4-FFF2-40B4-BE49-F238E27FC236}">
                  <a16:creationId xmlns:a16="http://schemas.microsoft.com/office/drawing/2014/main" id="{1D796538-E350-4B5B-971B-4D1002FA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042324" y="5418508"/>
              <a:ext cx="439156" cy="439156"/>
            </a:xfrm>
            <a:prstGeom prst="rect">
              <a:avLst/>
            </a:prstGeom>
          </p:spPr>
        </p:pic>
        <p:pic>
          <p:nvPicPr>
            <p:cNvPr id="115" name="Gráfico 114" descr="Soldador">
              <a:extLst>
                <a:ext uri="{FF2B5EF4-FFF2-40B4-BE49-F238E27FC236}">
                  <a16:creationId xmlns:a16="http://schemas.microsoft.com/office/drawing/2014/main" id="{ED2EF7C2-B933-4C6D-BEA5-811AAAD09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079088" y="5787305"/>
              <a:ext cx="416126" cy="416126"/>
            </a:xfrm>
            <a:prstGeom prst="rect">
              <a:avLst/>
            </a:prstGeom>
          </p:spPr>
        </p:pic>
        <p:pic>
          <p:nvPicPr>
            <p:cNvPr id="116" name="Gráfico 115" descr="Soldador">
              <a:extLst>
                <a:ext uri="{FF2B5EF4-FFF2-40B4-BE49-F238E27FC236}">
                  <a16:creationId xmlns:a16="http://schemas.microsoft.com/office/drawing/2014/main" id="{B891987A-F5E3-4388-B289-F3B193637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255563" y="5418508"/>
              <a:ext cx="416126" cy="416126"/>
            </a:xfrm>
            <a:prstGeom prst="rect">
              <a:avLst/>
            </a:prstGeom>
          </p:spPr>
        </p:pic>
        <p:pic>
          <p:nvPicPr>
            <p:cNvPr id="114" name="Gráfico 113" descr="Programador">
              <a:extLst>
                <a:ext uri="{FF2B5EF4-FFF2-40B4-BE49-F238E27FC236}">
                  <a16:creationId xmlns:a16="http://schemas.microsoft.com/office/drawing/2014/main" id="{75D6C300-29CF-4EF3-9A60-47EC5CDC2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298666" y="5640966"/>
              <a:ext cx="439156" cy="439156"/>
            </a:xfrm>
            <a:prstGeom prst="rect">
              <a:avLst/>
            </a:prstGeom>
          </p:spPr>
        </p:pic>
      </p:grpSp>
      <p:grpSp>
        <p:nvGrpSpPr>
          <p:cNvPr id="118" name="Agrupar 117">
            <a:extLst>
              <a:ext uri="{FF2B5EF4-FFF2-40B4-BE49-F238E27FC236}">
                <a16:creationId xmlns:a16="http://schemas.microsoft.com/office/drawing/2014/main" id="{8147EC69-E42F-4ABD-BA05-93B9EAFDAB58}"/>
              </a:ext>
            </a:extLst>
          </p:cNvPr>
          <p:cNvGrpSpPr/>
          <p:nvPr/>
        </p:nvGrpSpPr>
        <p:grpSpPr>
          <a:xfrm>
            <a:off x="5717780" y="3966159"/>
            <a:ext cx="939396" cy="784923"/>
            <a:chOff x="5798426" y="5418508"/>
            <a:chExt cx="939396" cy="784923"/>
          </a:xfrm>
        </p:grpSpPr>
        <p:pic>
          <p:nvPicPr>
            <p:cNvPr id="119" name="Gráfico 118" descr="Programador">
              <a:extLst>
                <a:ext uri="{FF2B5EF4-FFF2-40B4-BE49-F238E27FC236}">
                  <a16:creationId xmlns:a16="http://schemas.microsoft.com/office/drawing/2014/main" id="{D7BA6DD6-4122-4C89-BF19-934185136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798426" y="5563742"/>
              <a:ext cx="439156" cy="439156"/>
            </a:xfrm>
            <a:prstGeom prst="rect">
              <a:avLst/>
            </a:prstGeom>
          </p:spPr>
        </p:pic>
        <p:pic>
          <p:nvPicPr>
            <p:cNvPr id="120" name="Gráfico 119" descr="Programador">
              <a:extLst>
                <a:ext uri="{FF2B5EF4-FFF2-40B4-BE49-F238E27FC236}">
                  <a16:creationId xmlns:a16="http://schemas.microsoft.com/office/drawing/2014/main" id="{DE964F4F-4D5E-4A7C-A249-ABAE7A999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042324" y="5418508"/>
              <a:ext cx="439156" cy="439156"/>
            </a:xfrm>
            <a:prstGeom prst="rect">
              <a:avLst/>
            </a:prstGeom>
          </p:spPr>
        </p:pic>
        <p:pic>
          <p:nvPicPr>
            <p:cNvPr id="121" name="Gráfico 120" descr="Soldador">
              <a:extLst>
                <a:ext uri="{FF2B5EF4-FFF2-40B4-BE49-F238E27FC236}">
                  <a16:creationId xmlns:a16="http://schemas.microsoft.com/office/drawing/2014/main" id="{096B0377-DA81-425E-BD7E-37A414C2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079088" y="5787305"/>
              <a:ext cx="416126" cy="416126"/>
            </a:xfrm>
            <a:prstGeom prst="rect">
              <a:avLst/>
            </a:prstGeom>
          </p:spPr>
        </p:pic>
        <p:pic>
          <p:nvPicPr>
            <p:cNvPr id="122" name="Gráfico 121" descr="Soldador">
              <a:extLst>
                <a:ext uri="{FF2B5EF4-FFF2-40B4-BE49-F238E27FC236}">
                  <a16:creationId xmlns:a16="http://schemas.microsoft.com/office/drawing/2014/main" id="{93A08542-7239-4E30-B450-8E417DC4F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255563" y="5418508"/>
              <a:ext cx="416126" cy="416126"/>
            </a:xfrm>
            <a:prstGeom prst="rect">
              <a:avLst/>
            </a:prstGeom>
          </p:spPr>
        </p:pic>
        <p:pic>
          <p:nvPicPr>
            <p:cNvPr id="123" name="Gráfico 122" descr="Programador">
              <a:extLst>
                <a:ext uri="{FF2B5EF4-FFF2-40B4-BE49-F238E27FC236}">
                  <a16:creationId xmlns:a16="http://schemas.microsoft.com/office/drawing/2014/main" id="{A53E6E41-A401-417D-BEAF-F1DE96533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298666" y="5640966"/>
              <a:ext cx="439156" cy="439156"/>
            </a:xfrm>
            <a:prstGeom prst="rect">
              <a:avLst/>
            </a:prstGeom>
          </p:spPr>
        </p:pic>
      </p:grpSp>
      <p:pic>
        <p:nvPicPr>
          <p:cNvPr id="124" name="Gráfico 123" descr="Lista">
            <a:extLst>
              <a:ext uri="{FF2B5EF4-FFF2-40B4-BE49-F238E27FC236}">
                <a16:creationId xmlns:a16="http://schemas.microsoft.com/office/drawing/2014/main" id="{E32C37B3-3203-4459-8BB2-3B73C9EA04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17595" y="3442154"/>
            <a:ext cx="414896" cy="414896"/>
          </a:xfrm>
          <a:prstGeom prst="rect">
            <a:avLst/>
          </a:prstGeom>
        </p:spPr>
      </p:pic>
      <p:pic>
        <p:nvPicPr>
          <p:cNvPr id="125" name="Gráfico 124" descr="Lista">
            <a:extLst>
              <a:ext uri="{FF2B5EF4-FFF2-40B4-BE49-F238E27FC236}">
                <a16:creationId xmlns:a16="http://schemas.microsoft.com/office/drawing/2014/main" id="{4051B832-E582-44E3-81B6-08999BB166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00253" y="3848327"/>
            <a:ext cx="414896" cy="414896"/>
          </a:xfrm>
          <a:prstGeom prst="rect">
            <a:avLst/>
          </a:prstGeom>
        </p:spPr>
      </p:pic>
      <p:pic>
        <p:nvPicPr>
          <p:cNvPr id="126" name="Gráfico 125" descr="Lista de verificação">
            <a:extLst>
              <a:ext uri="{FF2B5EF4-FFF2-40B4-BE49-F238E27FC236}">
                <a16:creationId xmlns:a16="http://schemas.microsoft.com/office/drawing/2014/main" id="{7BEB057A-14FD-4895-AA2E-1F8356BB8A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6051" y="5538926"/>
            <a:ext cx="400110" cy="400110"/>
          </a:xfrm>
          <a:prstGeom prst="rect">
            <a:avLst/>
          </a:prstGeom>
        </p:spPr>
      </p:pic>
      <p:pic>
        <p:nvPicPr>
          <p:cNvPr id="127" name="Gráfico 126" descr="Contrato">
            <a:extLst>
              <a:ext uri="{FF2B5EF4-FFF2-40B4-BE49-F238E27FC236}">
                <a16:creationId xmlns:a16="http://schemas.microsoft.com/office/drawing/2014/main" id="{3D981E35-5FB6-4505-86C6-89AACF0D2D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50327" y="6097322"/>
            <a:ext cx="400110" cy="400110"/>
          </a:xfrm>
          <a:prstGeom prst="rect">
            <a:avLst/>
          </a:prstGeom>
        </p:spPr>
      </p:pic>
      <p:pic>
        <p:nvPicPr>
          <p:cNvPr id="26" name="Gráfico 25" descr="Professor">
            <a:extLst>
              <a:ext uri="{FF2B5EF4-FFF2-40B4-BE49-F238E27FC236}">
                <a16:creationId xmlns:a16="http://schemas.microsoft.com/office/drawing/2014/main" id="{402892A8-296F-E34C-BCE2-6090C2C42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>
            <a:off x="9643748" y="4022355"/>
            <a:ext cx="914400" cy="914400"/>
          </a:xfrm>
          <a:prstGeom prst="rect">
            <a:avLst/>
          </a:prstGeom>
        </p:spPr>
      </p:pic>
      <p:grpSp>
        <p:nvGrpSpPr>
          <p:cNvPr id="63" name="Agrupar 62">
            <a:extLst>
              <a:ext uri="{FF2B5EF4-FFF2-40B4-BE49-F238E27FC236}">
                <a16:creationId xmlns:a16="http://schemas.microsoft.com/office/drawing/2014/main" id="{2314D51C-2BB3-E244-867D-0CA890F5EAB4}"/>
              </a:ext>
            </a:extLst>
          </p:cNvPr>
          <p:cNvGrpSpPr/>
          <p:nvPr/>
        </p:nvGrpSpPr>
        <p:grpSpPr>
          <a:xfrm>
            <a:off x="10057908" y="4673468"/>
            <a:ext cx="939396" cy="784923"/>
            <a:chOff x="5798426" y="5418508"/>
            <a:chExt cx="939396" cy="784923"/>
          </a:xfrm>
        </p:grpSpPr>
        <p:pic>
          <p:nvPicPr>
            <p:cNvPr id="64" name="Gráfico 63" descr="Programador">
              <a:extLst>
                <a:ext uri="{FF2B5EF4-FFF2-40B4-BE49-F238E27FC236}">
                  <a16:creationId xmlns:a16="http://schemas.microsoft.com/office/drawing/2014/main" id="{BDE96F47-3E92-DE47-8743-4276B73EE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798426" y="5563742"/>
              <a:ext cx="439156" cy="439156"/>
            </a:xfrm>
            <a:prstGeom prst="rect">
              <a:avLst/>
            </a:prstGeom>
          </p:spPr>
        </p:pic>
        <p:pic>
          <p:nvPicPr>
            <p:cNvPr id="65" name="Gráfico 64" descr="Programador">
              <a:extLst>
                <a:ext uri="{FF2B5EF4-FFF2-40B4-BE49-F238E27FC236}">
                  <a16:creationId xmlns:a16="http://schemas.microsoft.com/office/drawing/2014/main" id="{86B85CF1-0544-3C49-9B26-6BBBBAB2E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042324" y="5418508"/>
              <a:ext cx="439156" cy="439156"/>
            </a:xfrm>
            <a:prstGeom prst="rect">
              <a:avLst/>
            </a:prstGeom>
          </p:spPr>
        </p:pic>
        <p:pic>
          <p:nvPicPr>
            <p:cNvPr id="66" name="Gráfico 65" descr="Soldador">
              <a:extLst>
                <a:ext uri="{FF2B5EF4-FFF2-40B4-BE49-F238E27FC236}">
                  <a16:creationId xmlns:a16="http://schemas.microsoft.com/office/drawing/2014/main" id="{EC4C1FB1-0D72-1545-8CCB-4CFCDD241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079088" y="5787305"/>
              <a:ext cx="416126" cy="416126"/>
            </a:xfrm>
            <a:prstGeom prst="rect">
              <a:avLst/>
            </a:prstGeom>
          </p:spPr>
        </p:pic>
        <p:pic>
          <p:nvPicPr>
            <p:cNvPr id="67" name="Gráfico 66" descr="Soldador">
              <a:extLst>
                <a:ext uri="{FF2B5EF4-FFF2-40B4-BE49-F238E27FC236}">
                  <a16:creationId xmlns:a16="http://schemas.microsoft.com/office/drawing/2014/main" id="{008078E3-3D3F-0F4E-AC02-B96171A24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255563" y="5418508"/>
              <a:ext cx="416126" cy="416126"/>
            </a:xfrm>
            <a:prstGeom prst="rect">
              <a:avLst/>
            </a:prstGeom>
          </p:spPr>
        </p:pic>
        <p:pic>
          <p:nvPicPr>
            <p:cNvPr id="68" name="Gráfico 67" descr="Programador">
              <a:extLst>
                <a:ext uri="{FF2B5EF4-FFF2-40B4-BE49-F238E27FC236}">
                  <a16:creationId xmlns:a16="http://schemas.microsoft.com/office/drawing/2014/main" id="{7D628EC8-B0DF-8843-A250-8FD59ABCA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298666" y="5640966"/>
              <a:ext cx="439156" cy="439156"/>
            </a:xfrm>
            <a:prstGeom prst="rect">
              <a:avLst/>
            </a:prstGeom>
          </p:spPr>
        </p:pic>
      </p:grpSp>
      <p:sp>
        <p:nvSpPr>
          <p:cNvPr id="69" name="Seta: para Baixo 11">
            <a:extLst>
              <a:ext uri="{FF2B5EF4-FFF2-40B4-BE49-F238E27FC236}">
                <a16:creationId xmlns:a16="http://schemas.microsoft.com/office/drawing/2014/main" id="{DCD1418A-B01F-6643-AE21-CBFFE0F021E9}"/>
              </a:ext>
            </a:extLst>
          </p:cNvPr>
          <p:cNvSpPr/>
          <p:nvPr/>
        </p:nvSpPr>
        <p:spPr>
          <a:xfrm rot="2735807">
            <a:off x="9623859" y="5434024"/>
            <a:ext cx="336426" cy="5436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F07EEDFB-DCA6-8E4E-BB2A-004E34EDBFDF}"/>
              </a:ext>
            </a:extLst>
          </p:cNvPr>
          <p:cNvSpPr txBox="1"/>
          <p:nvPr/>
        </p:nvSpPr>
        <p:spPr>
          <a:xfrm>
            <a:off x="9940608" y="3749131"/>
            <a:ext cx="1445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Planejar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1" name="Picture 2" descr="Coleta de prÃªmios planas">
            <a:extLst>
              <a:ext uri="{FF2B5EF4-FFF2-40B4-BE49-F238E27FC236}">
                <a16:creationId xmlns:a16="http://schemas.microsoft.com/office/drawing/2014/main" id="{63568F6D-7D5F-BE4A-9B9A-25431830D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2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Debater (</a:t>
            </a:r>
            <a:r>
              <a:rPr lang="pt-BR" sz="2800" b="1" dirty="0" err="1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Product</a:t>
            </a: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 </a:t>
            </a:r>
            <a:r>
              <a:rPr lang="pt-BR" sz="2800" b="1" dirty="0" err="1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Backlog</a:t>
            </a: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)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6"/>
            <a:ext cx="7610417" cy="210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Presença do QA na composição do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backlog</a:t>
            </a: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Aprofundar os critérios de aceite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Auxilio com visão técnica</a:t>
            </a: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EEB8B36A-60A3-E646-8F5C-E5598A74ABE0}"/>
              </a:ext>
            </a:extLst>
          </p:cNvPr>
          <p:cNvGrpSpPr/>
          <p:nvPr/>
        </p:nvGrpSpPr>
        <p:grpSpPr>
          <a:xfrm>
            <a:off x="9138158" y="1226125"/>
            <a:ext cx="2181015" cy="2845971"/>
            <a:chOff x="5717780" y="3233022"/>
            <a:chExt cx="1163368" cy="1518060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C744FF12-0D02-44B8-88FA-E58C1FAA1086}"/>
                </a:ext>
              </a:extLst>
            </p:cNvPr>
            <p:cNvSpPr txBox="1"/>
            <p:nvPr/>
          </p:nvSpPr>
          <p:spPr>
            <a:xfrm>
              <a:off x="5850915" y="3233022"/>
              <a:ext cx="907331" cy="311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>
                  <a:solidFill>
                    <a:schemeClr val="bg1"/>
                  </a:solidFill>
                </a:rPr>
                <a:t>Debater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F5AE5F2C-2714-4BB8-AF13-523E74086A78}"/>
                </a:ext>
              </a:extLst>
            </p:cNvPr>
            <p:cNvSpPr txBox="1"/>
            <p:nvPr/>
          </p:nvSpPr>
          <p:spPr>
            <a:xfrm>
              <a:off x="5728013" y="3567975"/>
              <a:ext cx="1153135" cy="24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>
                  <a:solidFill>
                    <a:schemeClr val="bg1"/>
                  </a:solidFill>
                </a:rPr>
                <a:t>Product backlog</a:t>
              </a:r>
            </a:p>
          </p:txBody>
        </p: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8147EC69-E42F-4ABD-BA05-93B9EAFDAB58}"/>
                </a:ext>
              </a:extLst>
            </p:cNvPr>
            <p:cNvGrpSpPr/>
            <p:nvPr/>
          </p:nvGrpSpPr>
          <p:grpSpPr>
            <a:xfrm>
              <a:off x="5717780" y="3966159"/>
              <a:ext cx="976660" cy="784923"/>
              <a:chOff x="5798426" y="5418508"/>
              <a:chExt cx="976660" cy="784923"/>
            </a:xfrm>
          </p:grpSpPr>
          <p:pic>
            <p:nvPicPr>
              <p:cNvPr id="119" name="Gráfico 118" descr="Programador">
                <a:extLst>
                  <a:ext uri="{FF2B5EF4-FFF2-40B4-BE49-F238E27FC236}">
                    <a16:creationId xmlns:a16="http://schemas.microsoft.com/office/drawing/2014/main" id="{D7BA6DD6-4122-4C89-BF19-934185136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798426" y="5563742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120" name="Gráfico 119" descr="Programador">
                <a:extLst>
                  <a:ext uri="{FF2B5EF4-FFF2-40B4-BE49-F238E27FC236}">
                    <a16:creationId xmlns:a16="http://schemas.microsoft.com/office/drawing/2014/main" id="{DE964F4F-4D5E-4A7C-A249-ABAE7A999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042324" y="5418508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121" name="Gráfico 120" descr="Soldador">
                <a:extLst>
                  <a:ext uri="{FF2B5EF4-FFF2-40B4-BE49-F238E27FC236}">
                    <a16:creationId xmlns:a16="http://schemas.microsoft.com/office/drawing/2014/main" id="{096B0377-DA81-425E-BD7E-37A414C216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079088" y="5787305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122" name="Gráfico 121" descr="Soldador">
                <a:extLst>
                  <a:ext uri="{FF2B5EF4-FFF2-40B4-BE49-F238E27FC236}">
                    <a16:creationId xmlns:a16="http://schemas.microsoft.com/office/drawing/2014/main" id="{93A08542-7239-4E30-B450-8E417DC4F4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255563" y="5418508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123" name="Gráfico 122" descr="Programador">
                <a:extLst>
                  <a:ext uri="{FF2B5EF4-FFF2-40B4-BE49-F238E27FC236}">
                    <a16:creationId xmlns:a16="http://schemas.microsoft.com/office/drawing/2014/main" id="{A53E6E41-A401-417D-BEAF-F1DE96533F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35930" y="5649601"/>
                <a:ext cx="439156" cy="439156"/>
              </a:xfrm>
              <a:prstGeom prst="rect">
                <a:avLst/>
              </a:prstGeom>
            </p:spPr>
          </p:pic>
        </p:grpSp>
      </p:grpSp>
      <p:pic>
        <p:nvPicPr>
          <p:cNvPr id="52" name="Picture 2" descr="Coleta de prÃªmios planas">
            <a:extLst>
              <a:ext uri="{FF2B5EF4-FFF2-40B4-BE49-F238E27FC236}">
                <a16:creationId xmlns:a16="http://schemas.microsoft.com/office/drawing/2014/main" id="{A8BDE08A-ADB5-6146-B29F-A292A386F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45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Clr>
                <a:srgbClr val="FF9900"/>
              </a:buClr>
              <a:buSzPts val="600"/>
            </a:pPr>
            <a:r>
              <a:rPr lang="pt-BR" sz="28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Refinar 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5"/>
            <a:ext cx="10871778" cy="4991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Inserir critérios de aceitação técnicos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Derivação dos tipos de testes (Unitários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x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Aceite)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Mapeamento de risco</a:t>
            </a: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4B963DA8-F99C-1C43-ACA4-BED42DF2E3D5}"/>
              </a:ext>
            </a:extLst>
          </p:cNvPr>
          <p:cNvGrpSpPr/>
          <p:nvPr/>
        </p:nvGrpSpPr>
        <p:grpSpPr>
          <a:xfrm>
            <a:off x="9214307" y="1226125"/>
            <a:ext cx="2242901" cy="2467539"/>
            <a:chOff x="8466221" y="3001582"/>
            <a:chExt cx="1278012" cy="1423670"/>
          </a:xfrm>
        </p:grpSpPr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B3DDD5D-5EF4-4A12-A7F5-A433FBC7FAD4}"/>
                </a:ext>
              </a:extLst>
            </p:cNvPr>
            <p:cNvSpPr txBox="1"/>
            <p:nvPr/>
          </p:nvSpPr>
          <p:spPr>
            <a:xfrm>
              <a:off x="8466221" y="3001582"/>
              <a:ext cx="1278012" cy="337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>
                  <a:solidFill>
                    <a:schemeClr val="bg1"/>
                  </a:solidFill>
                </a:rPr>
                <a:t>Refinamento</a:t>
              </a:r>
              <a:endParaRPr lang="pt-BR" sz="2000" dirty="0">
                <a:solidFill>
                  <a:schemeClr val="bg1"/>
                </a:solidFill>
              </a:endParaRPr>
            </a:p>
          </p:txBody>
        </p:sp>
        <p:pic>
          <p:nvPicPr>
            <p:cNvPr id="100" name="Gráfico 99" descr="Lista">
              <a:extLst>
                <a:ext uri="{FF2B5EF4-FFF2-40B4-BE49-F238E27FC236}">
                  <a16:creationId xmlns:a16="http://schemas.microsoft.com/office/drawing/2014/main" id="{58C09AEE-BCE6-4811-AC6D-484D25E7A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20680" y="3584263"/>
              <a:ext cx="414896" cy="414896"/>
            </a:xfrm>
            <a:prstGeom prst="rect">
              <a:avLst/>
            </a:prstGeom>
          </p:spPr>
        </p:pic>
        <p:pic>
          <p:nvPicPr>
            <p:cNvPr id="102" name="Gráfico 101" descr="Lista">
              <a:extLst>
                <a:ext uri="{FF2B5EF4-FFF2-40B4-BE49-F238E27FC236}">
                  <a16:creationId xmlns:a16="http://schemas.microsoft.com/office/drawing/2014/main" id="{FE32924C-3EE9-4F54-8973-585A4E0DF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81484" y="3990591"/>
              <a:ext cx="414896" cy="414896"/>
            </a:xfrm>
            <a:prstGeom prst="rect">
              <a:avLst/>
            </a:prstGeom>
          </p:spPr>
        </p:pic>
        <p:pic>
          <p:nvPicPr>
            <p:cNvPr id="105" name="Gráfico 104" descr="Lista">
              <a:extLst>
                <a:ext uri="{FF2B5EF4-FFF2-40B4-BE49-F238E27FC236}">
                  <a16:creationId xmlns:a16="http://schemas.microsoft.com/office/drawing/2014/main" id="{54D38291-E4C6-4A51-B1D0-B0F2CF32B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51741" y="3584263"/>
              <a:ext cx="414896" cy="414896"/>
            </a:xfrm>
            <a:prstGeom prst="rect">
              <a:avLst/>
            </a:prstGeom>
          </p:spPr>
        </p:pic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6D695EF6-64A7-49B5-8C5F-0610F5AFC994}"/>
                </a:ext>
              </a:extLst>
            </p:cNvPr>
            <p:cNvSpPr txBox="1"/>
            <p:nvPr/>
          </p:nvSpPr>
          <p:spPr>
            <a:xfrm>
              <a:off x="8782824" y="3295820"/>
              <a:ext cx="644806" cy="301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dirty="0">
                  <a:solidFill>
                    <a:schemeClr val="bg1"/>
                  </a:solidFill>
                </a:rPr>
                <a:t>Testes</a:t>
              </a:r>
              <a:endParaRPr lang="pt-BR" sz="3600" dirty="0">
                <a:solidFill>
                  <a:schemeClr val="bg1"/>
                </a:solidFill>
              </a:endParaRPr>
            </a:p>
          </p:txBody>
        </p:sp>
        <p:pic>
          <p:nvPicPr>
            <p:cNvPr id="124" name="Gráfico 123" descr="Lista">
              <a:extLst>
                <a:ext uri="{FF2B5EF4-FFF2-40B4-BE49-F238E27FC236}">
                  <a16:creationId xmlns:a16="http://schemas.microsoft.com/office/drawing/2014/main" id="{E32C37B3-3203-4459-8BB2-3B73C9EA0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826907" y="3604183"/>
              <a:ext cx="414896" cy="414896"/>
            </a:xfrm>
            <a:prstGeom prst="rect">
              <a:avLst/>
            </a:prstGeom>
          </p:spPr>
        </p:pic>
        <p:pic>
          <p:nvPicPr>
            <p:cNvPr id="125" name="Gráfico 124" descr="Lista">
              <a:extLst>
                <a:ext uri="{FF2B5EF4-FFF2-40B4-BE49-F238E27FC236}">
                  <a16:creationId xmlns:a16="http://schemas.microsoft.com/office/drawing/2014/main" id="{4051B832-E582-44E3-81B6-08999BB1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09565" y="4010356"/>
              <a:ext cx="414896" cy="414896"/>
            </a:xfrm>
            <a:prstGeom prst="rect">
              <a:avLst/>
            </a:prstGeom>
          </p:spPr>
        </p:pic>
      </p:grpSp>
      <p:pic>
        <p:nvPicPr>
          <p:cNvPr id="52" name="Picture 2" descr="Coleta de prÃªmios planas">
            <a:extLst>
              <a:ext uri="{FF2B5EF4-FFF2-40B4-BE49-F238E27FC236}">
                <a16:creationId xmlns:a16="http://schemas.microsoft.com/office/drawing/2014/main" id="{26B9BC31-DD17-DF40-AD36-38DBDF0F1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Clr>
                <a:srgbClr val="FF9900"/>
              </a:buClr>
              <a:buSzPts val="600"/>
            </a:pPr>
            <a:r>
              <a:rPr lang="pt-BR" sz="28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Planejar 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5"/>
            <a:ext cx="7687250" cy="220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Apresentar cobertura dos testes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Detalhamento dos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BDD’s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voltados para aceitação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Auxiliar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Dev’s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com visão de negócios 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B85FBBC9-49D5-1C4A-81CA-0B287F5CFFBE}"/>
              </a:ext>
            </a:extLst>
          </p:cNvPr>
          <p:cNvGrpSpPr/>
          <p:nvPr/>
        </p:nvGrpSpPr>
        <p:grpSpPr>
          <a:xfrm>
            <a:off x="9059603" y="1151825"/>
            <a:ext cx="2906506" cy="2516504"/>
            <a:chOff x="9285494" y="2941888"/>
            <a:chExt cx="2906506" cy="2516504"/>
          </a:xfrm>
        </p:grpSpPr>
        <p:pic>
          <p:nvPicPr>
            <p:cNvPr id="16" name="Gráfico 15" descr="Professor">
              <a:extLst>
                <a:ext uri="{FF2B5EF4-FFF2-40B4-BE49-F238E27FC236}">
                  <a16:creationId xmlns:a16="http://schemas.microsoft.com/office/drawing/2014/main" id="{B648439F-9D43-104C-9AAF-F3BD686E1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9285494" y="3366341"/>
              <a:ext cx="1518030" cy="1518030"/>
            </a:xfrm>
            <a:prstGeom prst="rect">
              <a:avLst/>
            </a:prstGeom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A0AFFF0D-F461-D149-B855-990E25578B20}"/>
                </a:ext>
              </a:extLst>
            </p:cNvPr>
            <p:cNvGrpSpPr/>
            <p:nvPr/>
          </p:nvGrpSpPr>
          <p:grpSpPr>
            <a:xfrm>
              <a:off x="10057908" y="4155312"/>
              <a:ext cx="1559526" cy="1303080"/>
              <a:chOff x="5798426" y="5418508"/>
              <a:chExt cx="939396" cy="784923"/>
            </a:xfrm>
          </p:grpSpPr>
          <p:pic>
            <p:nvPicPr>
              <p:cNvPr id="18" name="Gráfico 17" descr="Programador">
                <a:extLst>
                  <a:ext uri="{FF2B5EF4-FFF2-40B4-BE49-F238E27FC236}">
                    <a16:creationId xmlns:a16="http://schemas.microsoft.com/office/drawing/2014/main" id="{B7BFD72F-5054-9242-88DB-615FD3933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98426" y="5563742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19" name="Gráfico 18" descr="Programador">
                <a:extLst>
                  <a:ext uri="{FF2B5EF4-FFF2-40B4-BE49-F238E27FC236}">
                    <a16:creationId xmlns:a16="http://schemas.microsoft.com/office/drawing/2014/main" id="{0ACFD9EE-4B66-4647-9C8C-D4569E84B4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042324" y="5418508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20" name="Gráfico 19" descr="Soldador">
                <a:extLst>
                  <a:ext uri="{FF2B5EF4-FFF2-40B4-BE49-F238E27FC236}">
                    <a16:creationId xmlns:a16="http://schemas.microsoft.com/office/drawing/2014/main" id="{4C8E253D-42B7-B945-ABD3-2E929D090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079088" y="5787305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21" name="Gráfico 20" descr="Soldador">
                <a:extLst>
                  <a:ext uri="{FF2B5EF4-FFF2-40B4-BE49-F238E27FC236}">
                    <a16:creationId xmlns:a16="http://schemas.microsoft.com/office/drawing/2014/main" id="{EB82A087-03FC-DB42-906A-2767CB866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255563" y="5418508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22" name="Gráfico 21" descr="Programador">
                <a:extLst>
                  <a:ext uri="{FF2B5EF4-FFF2-40B4-BE49-F238E27FC236}">
                    <a16:creationId xmlns:a16="http://schemas.microsoft.com/office/drawing/2014/main" id="{B7F8E3D1-8631-6040-A5F6-4D8D058D5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298666" y="5640966"/>
                <a:ext cx="439156" cy="439156"/>
              </a:xfrm>
              <a:prstGeom prst="rect">
                <a:avLst/>
              </a:prstGeom>
            </p:spPr>
          </p:pic>
        </p:grp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64BAEDC1-AECF-5D40-B69A-A5D5660442FF}"/>
                </a:ext>
              </a:extLst>
            </p:cNvPr>
            <p:cNvSpPr txBox="1"/>
            <p:nvPr/>
          </p:nvSpPr>
          <p:spPr>
            <a:xfrm>
              <a:off x="9792401" y="2941888"/>
              <a:ext cx="23995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>
                  <a:solidFill>
                    <a:schemeClr val="bg1"/>
                  </a:solidFill>
                </a:rPr>
                <a:t>Planejar</a:t>
              </a:r>
              <a:endParaRPr lang="pt-BR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6" name="Picture 2" descr="Coleta de prÃªmios planas">
            <a:extLst>
              <a:ext uri="{FF2B5EF4-FFF2-40B4-BE49-F238E27FC236}">
                <a16:creationId xmlns:a16="http://schemas.microsoft.com/office/drawing/2014/main" id="{AA12DF58-27FD-0144-B475-03D98D0D1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Clr>
                <a:srgbClr val="FF9900"/>
              </a:buClr>
              <a:buSzPts val="600"/>
            </a:pPr>
            <a:r>
              <a:rPr lang="pt-BR" sz="28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Desenvolver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5"/>
            <a:ext cx="7687250" cy="385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Criar testes antes de escrever o código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Pair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programming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</a:t>
            </a:r>
            <a:r>
              <a:rPr lang="pt-BR" sz="2400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Dev</a:t>
            </a: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 e QA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Maior gama de testes unitários 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Menor gama de testes de aceitação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Evita o </a:t>
            </a:r>
            <a:r>
              <a:rPr lang="pt-BR" sz="2400" i="1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˜</a:t>
            </a:r>
            <a:r>
              <a:rPr lang="pt-BR" sz="2400" i="1" dirty="0" err="1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CascÁgil</a:t>
            </a:r>
            <a:r>
              <a:rPr lang="pt-BR" sz="2400" i="1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˜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2C56D037-4758-7F40-9C4E-A53C671E1CF5}"/>
              </a:ext>
            </a:extLst>
          </p:cNvPr>
          <p:cNvGrpSpPr/>
          <p:nvPr/>
        </p:nvGrpSpPr>
        <p:grpSpPr>
          <a:xfrm>
            <a:off x="8393591" y="1226125"/>
            <a:ext cx="3639546" cy="2608293"/>
            <a:chOff x="8182816" y="4487906"/>
            <a:chExt cx="2398474" cy="1718875"/>
          </a:xfrm>
        </p:grpSpPr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EEEA4C80-C42C-6B40-A469-EB8E74D91CAE}"/>
                </a:ext>
              </a:extLst>
            </p:cNvPr>
            <p:cNvSpPr txBox="1"/>
            <p:nvPr/>
          </p:nvSpPr>
          <p:spPr>
            <a:xfrm>
              <a:off x="8423234" y="4487906"/>
              <a:ext cx="1912621" cy="385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>
                  <a:solidFill>
                    <a:schemeClr val="bg1"/>
                  </a:solidFill>
                </a:rPr>
                <a:t>Desenvolvimento</a:t>
              </a:r>
              <a:endParaRPr lang="pt-BR" sz="2800" dirty="0">
                <a:solidFill>
                  <a:schemeClr val="bg1"/>
                </a:solidFill>
              </a:endParaRPr>
            </a:p>
          </p:txBody>
        </p:sp>
        <p:pic>
          <p:nvPicPr>
            <p:cNvPr id="19" name="Gráfico 18" descr="Programador">
              <a:extLst>
                <a:ext uri="{FF2B5EF4-FFF2-40B4-BE49-F238E27FC236}">
                  <a16:creationId xmlns:a16="http://schemas.microsoft.com/office/drawing/2014/main" id="{0A702229-1F43-0249-A44D-EBD89B36E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182816" y="5439760"/>
              <a:ext cx="726986" cy="726986"/>
            </a:xfrm>
            <a:prstGeom prst="rect">
              <a:avLst/>
            </a:prstGeom>
          </p:spPr>
        </p:pic>
        <p:pic>
          <p:nvPicPr>
            <p:cNvPr id="20" name="Gráfico 19" descr="Soldador">
              <a:extLst>
                <a:ext uri="{FF2B5EF4-FFF2-40B4-BE49-F238E27FC236}">
                  <a16:creationId xmlns:a16="http://schemas.microsoft.com/office/drawing/2014/main" id="{587E37E9-1300-FE4F-BAF7-BF17E44BD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854304" y="5479795"/>
              <a:ext cx="726986" cy="726986"/>
            </a:xfrm>
            <a:prstGeom prst="rect">
              <a:avLst/>
            </a:prstGeom>
          </p:spPr>
        </p:pic>
        <p:pic>
          <p:nvPicPr>
            <p:cNvPr id="21" name="Gráfico 20" descr="Lista de verificação">
              <a:extLst>
                <a:ext uri="{FF2B5EF4-FFF2-40B4-BE49-F238E27FC236}">
                  <a16:creationId xmlns:a16="http://schemas.microsoft.com/office/drawing/2014/main" id="{F78D8D4B-BE03-284C-96BF-2E8274E4B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75269" y="5244925"/>
              <a:ext cx="400110" cy="400110"/>
            </a:xfrm>
            <a:prstGeom prst="rect">
              <a:avLst/>
            </a:prstGeom>
          </p:spPr>
        </p:pic>
        <p:pic>
          <p:nvPicPr>
            <p:cNvPr id="22" name="Gráfico 21" descr="Contrato">
              <a:extLst>
                <a:ext uri="{FF2B5EF4-FFF2-40B4-BE49-F238E27FC236}">
                  <a16:creationId xmlns:a16="http://schemas.microsoft.com/office/drawing/2014/main" id="{39215CB9-2B7D-EE42-BFDE-DE0695578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79545" y="5803321"/>
              <a:ext cx="400110" cy="400110"/>
            </a:xfrm>
            <a:prstGeom prst="rect">
              <a:avLst/>
            </a:prstGeom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C2977086-CE14-4B44-BD0C-A2A0B05FBE68}"/>
                </a:ext>
              </a:extLst>
            </p:cNvPr>
            <p:cNvSpPr txBox="1"/>
            <p:nvPr/>
          </p:nvSpPr>
          <p:spPr>
            <a:xfrm>
              <a:off x="8762490" y="4987557"/>
              <a:ext cx="1255270" cy="263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Testes unitário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8BF5B57-7B9B-4143-9009-11989AC08954}"/>
                </a:ext>
              </a:extLst>
            </p:cNvPr>
            <p:cNvSpPr txBox="1"/>
            <p:nvPr/>
          </p:nvSpPr>
          <p:spPr>
            <a:xfrm>
              <a:off x="8684099" y="5556368"/>
              <a:ext cx="1445421" cy="263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</a:rPr>
                <a:t>Testes aceitação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pic>
          <p:nvPicPr>
            <p:cNvPr id="26" name="Gráfico 25" descr="Lista de verificação">
              <a:extLst>
                <a:ext uri="{FF2B5EF4-FFF2-40B4-BE49-F238E27FC236}">
                  <a16:creationId xmlns:a16="http://schemas.microsoft.com/office/drawing/2014/main" id="{5980A2DE-228B-F241-9A0F-35FD3E918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979282" y="5244925"/>
              <a:ext cx="400110" cy="400110"/>
            </a:xfrm>
            <a:prstGeom prst="rect">
              <a:avLst/>
            </a:prstGeom>
          </p:spPr>
        </p:pic>
        <p:pic>
          <p:nvPicPr>
            <p:cNvPr id="27" name="Gráfico 26" descr="Contrato">
              <a:extLst>
                <a:ext uri="{FF2B5EF4-FFF2-40B4-BE49-F238E27FC236}">
                  <a16:creationId xmlns:a16="http://schemas.microsoft.com/office/drawing/2014/main" id="{5F6C1BC0-AF23-AD44-9379-C010AFE41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83558" y="5803321"/>
              <a:ext cx="400110" cy="400110"/>
            </a:xfrm>
            <a:prstGeom prst="rect">
              <a:avLst/>
            </a:prstGeom>
          </p:spPr>
        </p:pic>
      </p:grpSp>
      <p:pic>
        <p:nvPicPr>
          <p:cNvPr id="28" name="Picture 2" descr="Coleta de prÃªmios planas">
            <a:extLst>
              <a:ext uri="{FF2B5EF4-FFF2-40B4-BE49-F238E27FC236}">
                <a16:creationId xmlns:a16="http://schemas.microsoft.com/office/drawing/2014/main" id="{B3E5FB77-458A-5246-BF41-40E4B451B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20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17">
            <a:extLst>
              <a:ext uri="{FF2B5EF4-FFF2-40B4-BE49-F238E27FC236}">
                <a16:creationId xmlns:a16="http://schemas.microsoft.com/office/drawing/2014/main" id="{E6F0F7C4-1133-405B-9474-07B9ED99AEBC}"/>
              </a:ext>
            </a:extLst>
          </p:cNvPr>
          <p:cNvSpPr txBox="1"/>
          <p:nvPr/>
        </p:nvSpPr>
        <p:spPr>
          <a:xfrm>
            <a:off x="619181" y="-12325"/>
            <a:ext cx="11975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Clr>
                <a:srgbClr val="FF9900"/>
              </a:buClr>
              <a:buSzPts val="600"/>
            </a:pPr>
            <a:r>
              <a:rPr lang="pt-BR" sz="28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Revisar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3739B7A4-612A-4FC5-B56A-59C8DF1C8A27}"/>
              </a:ext>
            </a:extLst>
          </p:cNvPr>
          <p:cNvSpPr txBox="1"/>
          <p:nvPr/>
        </p:nvSpPr>
        <p:spPr>
          <a:xfrm>
            <a:off x="619183" y="1226125"/>
            <a:ext cx="7687250" cy="385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Adiantar a homologação das demandas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Assertividade das entregas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77FD546-4316-4FB7-8FD2-40E09A6B8080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DF602A52-6959-4408-9AF2-B5E85ECEF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B2945783-1F0A-4059-90AA-2E30F11EC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827B9647-DAB9-4835-95C0-4E07F0386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0BBB4B9C-0D22-9344-BF3B-0CE67E0D693A}"/>
              </a:ext>
            </a:extLst>
          </p:cNvPr>
          <p:cNvGrpSpPr/>
          <p:nvPr/>
        </p:nvGrpSpPr>
        <p:grpSpPr>
          <a:xfrm>
            <a:off x="8816233" y="1226125"/>
            <a:ext cx="2574285" cy="2650093"/>
            <a:chOff x="4844279" y="4556864"/>
            <a:chExt cx="1893543" cy="1949305"/>
          </a:xfrm>
        </p:grpSpPr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22749EB-EF72-224E-9650-5B85DF7D9299}"/>
                </a:ext>
              </a:extLst>
            </p:cNvPr>
            <p:cNvSpPr txBox="1"/>
            <p:nvPr/>
          </p:nvSpPr>
          <p:spPr>
            <a:xfrm>
              <a:off x="5295510" y="4556864"/>
              <a:ext cx="1044260" cy="384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dirty="0">
                  <a:solidFill>
                    <a:schemeClr val="bg1"/>
                  </a:solidFill>
                </a:rPr>
                <a:t>Revisar</a:t>
              </a:r>
              <a:endParaRPr lang="pt-BR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29" name="Grupa 23">
              <a:extLst>
                <a:ext uri="{FF2B5EF4-FFF2-40B4-BE49-F238E27FC236}">
                  <a16:creationId xmlns:a16="http://schemas.microsoft.com/office/drawing/2014/main" id="{20A7810D-AB23-D947-9113-F2FC661BFB23}"/>
                </a:ext>
              </a:extLst>
            </p:cNvPr>
            <p:cNvGrpSpPr/>
            <p:nvPr/>
          </p:nvGrpSpPr>
          <p:grpSpPr>
            <a:xfrm>
              <a:off x="5143487" y="5126933"/>
              <a:ext cx="585898" cy="468994"/>
              <a:chOff x="2583275" y="3698044"/>
              <a:chExt cx="301969" cy="241717"/>
            </a:xfrm>
          </p:grpSpPr>
          <p:sp>
            <p:nvSpPr>
              <p:cNvPr id="30" name="Freeform 46">
                <a:extLst>
                  <a:ext uri="{FF2B5EF4-FFF2-40B4-BE49-F238E27FC236}">
                    <a16:creationId xmlns:a16="http://schemas.microsoft.com/office/drawing/2014/main" id="{BA328B49-0958-BF4A-8F60-BA3CB57EE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3907" y="3707259"/>
                <a:ext cx="177921" cy="141061"/>
              </a:xfrm>
              <a:custGeom>
                <a:avLst/>
                <a:gdLst>
                  <a:gd name="T0" fmla="*/ 177 w 211"/>
                  <a:gd name="T1" fmla="*/ 142 h 168"/>
                  <a:gd name="T2" fmla="*/ 178 w 211"/>
                  <a:gd name="T3" fmla="*/ 126 h 168"/>
                  <a:gd name="T4" fmla="*/ 148 w 211"/>
                  <a:gd name="T5" fmla="*/ 138 h 168"/>
                  <a:gd name="T6" fmla="*/ 105 w 211"/>
                  <a:gd name="T7" fmla="*/ 155 h 168"/>
                  <a:gd name="T8" fmla="*/ 135 w 211"/>
                  <a:gd name="T9" fmla="*/ 124 h 168"/>
                  <a:gd name="T10" fmla="*/ 50 w 211"/>
                  <a:gd name="T11" fmla="*/ 164 h 168"/>
                  <a:gd name="T12" fmla="*/ 101 w 211"/>
                  <a:gd name="T13" fmla="*/ 120 h 168"/>
                  <a:gd name="T14" fmla="*/ 21 w 211"/>
                  <a:gd name="T15" fmla="*/ 158 h 168"/>
                  <a:gd name="T16" fmla="*/ 74 w 211"/>
                  <a:gd name="T17" fmla="*/ 115 h 168"/>
                  <a:gd name="T18" fmla="*/ 23 w 211"/>
                  <a:gd name="T19" fmla="*/ 135 h 168"/>
                  <a:gd name="T20" fmla="*/ 48 w 211"/>
                  <a:gd name="T21" fmla="*/ 110 h 168"/>
                  <a:gd name="T22" fmla="*/ 105 w 211"/>
                  <a:gd name="T23" fmla="*/ 73 h 168"/>
                  <a:gd name="T24" fmla="*/ 25 w 211"/>
                  <a:gd name="T25" fmla="*/ 118 h 168"/>
                  <a:gd name="T26" fmla="*/ 38 w 211"/>
                  <a:gd name="T27" fmla="*/ 97 h 168"/>
                  <a:gd name="T28" fmla="*/ 19 w 211"/>
                  <a:gd name="T29" fmla="*/ 101 h 168"/>
                  <a:gd name="T30" fmla="*/ 63 w 211"/>
                  <a:gd name="T31" fmla="*/ 56 h 168"/>
                  <a:gd name="T32" fmla="*/ 22 w 211"/>
                  <a:gd name="T33" fmla="*/ 78 h 168"/>
                  <a:gd name="T34" fmla="*/ 42 w 211"/>
                  <a:gd name="T35" fmla="*/ 48 h 168"/>
                  <a:gd name="T36" fmla="*/ 17 w 211"/>
                  <a:gd name="T37" fmla="*/ 59 h 168"/>
                  <a:gd name="T38" fmla="*/ 25 w 211"/>
                  <a:gd name="T39" fmla="*/ 35 h 168"/>
                  <a:gd name="T40" fmla="*/ 11 w 211"/>
                  <a:gd name="T41" fmla="*/ 36 h 168"/>
                  <a:gd name="T42" fmla="*/ 5 w 211"/>
                  <a:gd name="T43" fmla="*/ 21 h 168"/>
                  <a:gd name="T44" fmla="*/ 5 w 211"/>
                  <a:gd name="T45" fmla="*/ 10 h 168"/>
                  <a:gd name="T46" fmla="*/ 14 w 211"/>
                  <a:gd name="T47" fmla="*/ 12 h 168"/>
                  <a:gd name="T48" fmla="*/ 19 w 211"/>
                  <a:gd name="T49" fmla="*/ 24 h 168"/>
                  <a:gd name="T50" fmla="*/ 49 w 211"/>
                  <a:gd name="T51" fmla="*/ 9 h 168"/>
                  <a:gd name="T52" fmla="*/ 40 w 211"/>
                  <a:gd name="T53" fmla="*/ 35 h 168"/>
                  <a:gd name="T54" fmla="*/ 89 w 211"/>
                  <a:gd name="T55" fmla="*/ 9 h 168"/>
                  <a:gd name="T56" fmla="*/ 76 w 211"/>
                  <a:gd name="T57" fmla="*/ 35 h 168"/>
                  <a:gd name="T58" fmla="*/ 141 w 211"/>
                  <a:gd name="T59" fmla="*/ 7 h 168"/>
                  <a:gd name="T60" fmla="*/ 181 w 211"/>
                  <a:gd name="T61" fmla="*/ 1 h 168"/>
                  <a:gd name="T62" fmla="*/ 178 w 211"/>
                  <a:gd name="T63" fmla="*/ 18 h 168"/>
                  <a:gd name="T64" fmla="*/ 198 w 211"/>
                  <a:gd name="T65" fmla="*/ 17 h 168"/>
                  <a:gd name="T66" fmla="*/ 169 w 211"/>
                  <a:gd name="T67" fmla="*/ 44 h 168"/>
                  <a:gd name="T68" fmla="*/ 195 w 211"/>
                  <a:gd name="T69" fmla="*/ 34 h 168"/>
                  <a:gd name="T70" fmla="*/ 176 w 211"/>
                  <a:gd name="T71" fmla="*/ 63 h 168"/>
                  <a:gd name="T72" fmla="*/ 203 w 211"/>
                  <a:gd name="T73" fmla="*/ 57 h 168"/>
                  <a:gd name="T74" fmla="*/ 147 w 211"/>
                  <a:gd name="T75" fmla="*/ 104 h 168"/>
                  <a:gd name="T76" fmla="*/ 204 w 211"/>
                  <a:gd name="T77" fmla="*/ 79 h 168"/>
                  <a:gd name="T78" fmla="*/ 180 w 211"/>
                  <a:gd name="T79" fmla="*/ 105 h 168"/>
                  <a:gd name="T80" fmla="*/ 205 w 211"/>
                  <a:gd name="T81" fmla="*/ 100 h 168"/>
                  <a:gd name="T82" fmla="*/ 206 w 211"/>
                  <a:gd name="T83" fmla="*/ 116 h 168"/>
                  <a:gd name="T84" fmla="*/ 207 w 211"/>
                  <a:gd name="T85" fmla="*/ 127 h 168"/>
                  <a:gd name="T86" fmla="*/ 197 w 211"/>
                  <a:gd name="T87" fmla="*/ 133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1" h="168">
                    <a:moveTo>
                      <a:pt x="185" y="140"/>
                    </a:moveTo>
                    <a:cubicBezTo>
                      <a:pt x="181" y="143"/>
                      <a:pt x="179" y="143"/>
                      <a:pt x="177" y="142"/>
                    </a:cubicBezTo>
                    <a:cubicBezTo>
                      <a:pt x="175" y="142"/>
                      <a:pt x="173" y="141"/>
                      <a:pt x="173" y="140"/>
                    </a:cubicBezTo>
                    <a:cubicBezTo>
                      <a:pt x="171" y="136"/>
                      <a:pt x="171" y="136"/>
                      <a:pt x="178" y="126"/>
                    </a:cubicBezTo>
                    <a:cubicBezTo>
                      <a:pt x="179" y="124"/>
                      <a:pt x="182" y="120"/>
                      <a:pt x="184" y="117"/>
                    </a:cubicBezTo>
                    <a:cubicBezTo>
                      <a:pt x="173" y="123"/>
                      <a:pt x="159" y="132"/>
                      <a:pt x="148" y="138"/>
                    </a:cubicBezTo>
                    <a:cubicBezTo>
                      <a:pt x="113" y="159"/>
                      <a:pt x="112" y="159"/>
                      <a:pt x="109" y="158"/>
                    </a:cubicBezTo>
                    <a:cubicBezTo>
                      <a:pt x="107" y="158"/>
                      <a:pt x="106" y="157"/>
                      <a:pt x="105" y="155"/>
                    </a:cubicBezTo>
                    <a:cubicBezTo>
                      <a:pt x="102" y="150"/>
                      <a:pt x="107" y="146"/>
                      <a:pt x="121" y="135"/>
                    </a:cubicBezTo>
                    <a:cubicBezTo>
                      <a:pt x="125" y="132"/>
                      <a:pt x="130" y="128"/>
                      <a:pt x="135" y="124"/>
                    </a:cubicBezTo>
                    <a:cubicBezTo>
                      <a:pt x="57" y="168"/>
                      <a:pt x="57" y="168"/>
                      <a:pt x="53" y="167"/>
                    </a:cubicBezTo>
                    <a:cubicBezTo>
                      <a:pt x="52" y="167"/>
                      <a:pt x="50" y="166"/>
                      <a:pt x="50" y="164"/>
                    </a:cubicBezTo>
                    <a:cubicBezTo>
                      <a:pt x="46" y="159"/>
                      <a:pt x="46" y="157"/>
                      <a:pt x="102" y="119"/>
                    </a:cubicBezTo>
                    <a:cubicBezTo>
                      <a:pt x="102" y="119"/>
                      <a:pt x="102" y="120"/>
                      <a:pt x="101" y="120"/>
                    </a:cubicBezTo>
                    <a:cubicBezTo>
                      <a:pt x="30" y="162"/>
                      <a:pt x="29" y="162"/>
                      <a:pt x="25" y="161"/>
                    </a:cubicBezTo>
                    <a:cubicBezTo>
                      <a:pt x="23" y="160"/>
                      <a:pt x="22" y="159"/>
                      <a:pt x="21" y="158"/>
                    </a:cubicBezTo>
                    <a:cubicBezTo>
                      <a:pt x="18" y="152"/>
                      <a:pt x="22" y="150"/>
                      <a:pt x="41" y="137"/>
                    </a:cubicBezTo>
                    <a:cubicBezTo>
                      <a:pt x="50" y="131"/>
                      <a:pt x="62" y="123"/>
                      <a:pt x="74" y="115"/>
                    </a:cubicBezTo>
                    <a:cubicBezTo>
                      <a:pt x="36" y="137"/>
                      <a:pt x="30" y="139"/>
                      <a:pt x="27" y="138"/>
                    </a:cubicBezTo>
                    <a:cubicBezTo>
                      <a:pt x="25" y="137"/>
                      <a:pt x="24" y="136"/>
                      <a:pt x="23" y="135"/>
                    </a:cubicBezTo>
                    <a:cubicBezTo>
                      <a:pt x="20" y="130"/>
                      <a:pt x="24" y="127"/>
                      <a:pt x="31" y="122"/>
                    </a:cubicBezTo>
                    <a:cubicBezTo>
                      <a:pt x="35" y="119"/>
                      <a:pt x="41" y="115"/>
                      <a:pt x="48" y="110"/>
                    </a:cubicBezTo>
                    <a:cubicBezTo>
                      <a:pt x="63" y="100"/>
                      <a:pt x="83" y="87"/>
                      <a:pt x="102" y="74"/>
                    </a:cubicBezTo>
                    <a:cubicBezTo>
                      <a:pt x="103" y="74"/>
                      <a:pt x="104" y="73"/>
                      <a:pt x="105" y="73"/>
                    </a:cubicBezTo>
                    <a:cubicBezTo>
                      <a:pt x="90" y="82"/>
                      <a:pt x="76" y="90"/>
                      <a:pt x="65" y="97"/>
                    </a:cubicBezTo>
                    <a:cubicBezTo>
                      <a:pt x="28" y="119"/>
                      <a:pt x="28" y="119"/>
                      <a:pt x="25" y="118"/>
                    </a:cubicBezTo>
                    <a:cubicBezTo>
                      <a:pt x="23" y="118"/>
                      <a:pt x="22" y="117"/>
                      <a:pt x="21" y="115"/>
                    </a:cubicBezTo>
                    <a:cubicBezTo>
                      <a:pt x="18" y="110"/>
                      <a:pt x="21" y="107"/>
                      <a:pt x="38" y="97"/>
                    </a:cubicBezTo>
                    <a:cubicBezTo>
                      <a:pt x="46" y="91"/>
                      <a:pt x="58" y="84"/>
                      <a:pt x="70" y="76"/>
                    </a:cubicBezTo>
                    <a:cubicBezTo>
                      <a:pt x="26" y="101"/>
                      <a:pt x="23" y="102"/>
                      <a:pt x="19" y="101"/>
                    </a:cubicBezTo>
                    <a:cubicBezTo>
                      <a:pt x="18" y="101"/>
                      <a:pt x="16" y="100"/>
                      <a:pt x="15" y="98"/>
                    </a:cubicBezTo>
                    <a:cubicBezTo>
                      <a:pt x="12" y="93"/>
                      <a:pt x="12" y="93"/>
                      <a:pt x="63" y="56"/>
                    </a:cubicBezTo>
                    <a:cubicBezTo>
                      <a:pt x="62" y="57"/>
                      <a:pt x="60" y="58"/>
                      <a:pt x="59" y="58"/>
                    </a:cubicBezTo>
                    <a:cubicBezTo>
                      <a:pt x="25" y="79"/>
                      <a:pt x="25" y="79"/>
                      <a:pt x="22" y="78"/>
                    </a:cubicBezTo>
                    <a:cubicBezTo>
                      <a:pt x="20" y="78"/>
                      <a:pt x="19" y="77"/>
                      <a:pt x="18" y="75"/>
                    </a:cubicBezTo>
                    <a:cubicBezTo>
                      <a:pt x="15" y="70"/>
                      <a:pt x="15" y="70"/>
                      <a:pt x="42" y="48"/>
                    </a:cubicBezTo>
                    <a:cubicBezTo>
                      <a:pt x="42" y="48"/>
                      <a:pt x="43" y="48"/>
                      <a:pt x="43" y="47"/>
                    </a:cubicBezTo>
                    <a:cubicBezTo>
                      <a:pt x="22" y="60"/>
                      <a:pt x="20" y="60"/>
                      <a:pt x="17" y="59"/>
                    </a:cubicBezTo>
                    <a:cubicBezTo>
                      <a:pt x="15" y="59"/>
                      <a:pt x="14" y="58"/>
                      <a:pt x="13" y="56"/>
                    </a:cubicBezTo>
                    <a:cubicBezTo>
                      <a:pt x="11" y="52"/>
                      <a:pt x="11" y="52"/>
                      <a:pt x="25" y="35"/>
                    </a:cubicBezTo>
                    <a:cubicBezTo>
                      <a:pt x="19" y="39"/>
                      <a:pt x="17" y="39"/>
                      <a:pt x="15" y="38"/>
                    </a:cubicBezTo>
                    <a:cubicBezTo>
                      <a:pt x="13" y="38"/>
                      <a:pt x="12" y="37"/>
                      <a:pt x="11" y="36"/>
                    </a:cubicBezTo>
                    <a:cubicBezTo>
                      <a:pt x="11" y="35"/>
                      <a:pt x="10" y="34"/>
                      <a:pt x="6" y="24"/>
                    </a:cubicBezTo>
                    <a:cubicBezTo>
                      <a:pt x="6" y="23"/>
                      <a:pt x="5" y="22"/>
                      <a:pt x="5" y="21"/>
                    </a:cubicBezTo>
                    <a:cubicBezTo>
                      <a:pt x="4" y="21"/>
                      <a:pt x="2" y="20"/>
                      <a:pt x="2" y="18"/>
                    </a:cubicBezTo>
                    <a:cubicBezTo>
                      <a:pt x="0" y="15"/>
                      <a:pt x="1" y="11"/>
                      <a:pt x="5" y="10"/>
                    </a:cubicBezTo>
                    <a:cubicBezTo>
                      <a:pt x="6" y="9"/>
                      <a:pt x="7" y="8"/>
                      <a:pt x="10" y="9"/>
                    </a:cubicBezTo>
                    <a:cubicBezTo>
                      <a:pt x="12" y="9"/>
                      <a:pt x="13" y="10"/>
                      <a:pt x="14" y="12"/>
                    </a:cubicBezTo>
                    <a:cubicBezTo>
                      <a:pt x="14" y="12"/>
                      <a:pt x="14" y="12"/>
                      <a:pt x="17" y="20"/>
                    </a:cubicBezTo>
                    <a:cubicBezTo>
                      <a:pt x="18" y="21"/>
                      <a:pt x="19" y="23"/>
                      <a:pt x="19" y="24"/>
                    </a:cubicBezTo>
                    <a:cubicBezTo>
                      <a:pt x="21" y="23"/>
                      <a:pt x="24" y="21"/>
                      <a:pt x="27" y="20"/>
                    </a:cubicBezTo>
                    <a:cubicBezTo>
                      <a:pt x="44" y="9"/>
                      <a:pt x="46" y="8"/>
                      <a:pt x="49" y="9"/>
                    </a:cubicBezTo>
                    <a:cubicBezTo>
                      <a:pt x="51" y="9"/>
                      <a:pt x="52" y="11"/>
                      <a:pt x="53" y="12"/>
                    </a:cubicBezTo>
                    <a:cubicBezTo>
                      <a:pt x="55" y="16"/>
                      <a:pt x="56" y="16"/>
                      <a:pt x="40" y="35"/>
                    </a:cubicBezTo>
                    <a:cubicBezTo>
                      <a:pt x="45" y="32"/>
                      <a:pt x="49" y="30"/>
                      <a:pt x="52" y="28"/>
                    </a:cubicBezTo>
                    <a:cubicBezTo>
                      <a:pt x="85" y="8"/>
                      <a:pt x="86" y="8"/>
                      <a:pt x="89" y="9"/>
                    </a:cubicBezTo>
                    <a:cubicBezTo>
                      <a:pt x="91" y="9"/>
                      <a:pt x="92" y="11"/>
                      <a:pt x="93" y="12"/>
                    </a:cubicBezTo>
                    <a:cubicBezTo>
                      <a:pt x="95" y="16"/>
                      <a:pt x="96" y="17"/>
                      <a:pt x="76" y="35"/>
                    </a:cubicBezTo>
                    <a:cubicBezTo>
                      <a:pt x="126" y="5"/>
                      <a:pt x="133" y="3"/>
                      <a:pt x="137" y="4"/>
                    </a:cubicBezTo>
                    <a:cubicBezTo>
                      <a:pt x="139" y="4"/>
                      <a:pt x="140" y="6"/>
                      <a:pt x="141" y="7"/>
                    </a:cubicBezTo>
                    <a:cubicBezTo>
                      <a:pt x="144" y="12"/>
                      <a:pt x="144" y="13"/>
                      <a:pt x="101" y="44"/>
                    </a:cubicBezTo>
                    <a:cubicBezTo>
                      <a:pt x="173" y="1"/>
                      <a:pt x="176" y="0"/>
                      <a:pt x="181" y="1"/>
                    </a:cubicBezTo>
                    <a:cubicBezTo>
                      <a:pt x="182" y="2"/>
                      <a:pt x="184" y="3"/>
                      <a:pt x="185" y="4"/>
                    </a:cubicBezTo>
                    <a:cubicBezTo>
                      <a:pt x="187" y="8"/>
                      <a:pt x="186" y="11"/>
                      <a:pt x="178" y="18"/>
                    </a:cubicBezTo>
                    <a:cubicBezTo>
                      <a:pt x="187" y="14"/>
                      <a:pt x="191" y="13"/>
                      <a:pt x="194" y="14"/>
                    </a:cubicBezTo>
                    <a:cubicBezTo>
                      <a:pt x="196" y="14"/>
                      <a:pt x="197" y="16"/>
                      <a:pt x="198" y="17"/>
                    </a:cubicBezTo>
                    <a:cubicBezTo>
                      <a:pt x="201" y="22"/>
                      <a:pt x="197" y="25"/>
                      <a:pt x="189" y="31"/>
                    </a:cubicBezTo>
                    <a:cubicBezTo>
                      <a:pt x="184" y="34"/>
                      <a:pt x="177" y="39"/>
                      <a:pt x="169" y="44"/>
                    </a:cubicBezTo>
                    <a:cubicBezTo>
                      <a:pt x="161" y="50"/>
                      <a:pt x="151" y="56"/>
                      <a:pt x="140" y="63"/>
                    </a:cubicBezTo>
                    <a:cubicBezTo>
                      <a:pt x="192" y="33"/>
                      <a:pt x="192" y="33"/>
                      <a:pt x="195" y="34"/>
                    </a:cubicBezTo>
                    <a:cubicBezTo>
                      <a:pt x="197" y="35"/>
                      <a:pt x="198" y="36"/>
                      <a:pt x="199" y="37"/>
                    </a:cubicBezTo>
                    <a:cubicBezTo>
                      <a:pt x="202" y="42"/>
                      <a:pt x="201" y="45"/>
                      <a:pt x="176" y="63"/>
                    </a:cubicBezTo>
                    <a:cubicBezTo>
                      <a:pt x="192" y="55"/>
                      <a:pt x="196" y="54"/>
                      <a:pt x="199" y="54"/>
                    </a:cubicBezTo>
                    <a:cubicBezTo>
                      <a:pt x="200" y="55"/>
                      <a:pt x="202" y="56"/>
                      <a:pt x="203" y="57"/>
                    </a:cubicBezTo>
                    <a:cubicBezTo>
                      <a:pt x="206" y="63"/>
                      <a:pt x="202" y="66"/>
                      <a:pt x="181" y="80"/>
                    </a:cubicBezTo>
                    <a:cubicBezTo>
                      <a:pt x="172" y="87"/>
                      <a:pt x="160" y="95"/>
                      <a:pt x="147" y="104"/>
                    </a:cubicBezTo>
                    <a:cubicBezTo>
                      <a:pt x="197" y="75"/>
                      <a:pt x="198" y="75"/>
                      <a:pt x="201" y="76"/>
                    </a:cubicBezTo>
                    <a:cubicBezTo>
                      <a:pt x="202" y="76"/>
                      <a:pt x="203" y="77"/>
                      <a:pt x="204" y="79"/>
                    </a:cubicBezTo>
                    <a:cubicBezTo>
                      <a:pt x="207" y="84"/>
                      <a:pt x="203" y="88"/>
                      <a:pt x="190" y="98"/>
                    </a:cubicBezTo>
                    <a:cubicBezTo>
                      <a:pt x="187" y="100"/>
                      <a:pt x="184" y="103"/>
                      <a:pt x="180" y="105"/>
                    </a:cubicBezTo>
                    <a:cubicBezTo>
                      <a:pt x="196" y="97"/>
                      <a:pt x="198" y="96"/>
                      <a:pt x="201" y="97"/>
                    </a:cubicBezTo>
                    <a:cubicBezTo>
                      <a:pt x="202" y="98"/>
                      <a:pt x="204" y="99"/>
                      <a:pt x="205" y="100"/>
                    </a:cubicBezTo>
                    <a:cubicBezTo>
                      <a:pt x="206" y="103"/>
                      <a:pt x="207" y="104"/>
                      <a:pt x="197" y="119"/>
                    </a:cubicBezTo>
                    <a:cubicBezTo>
                      <a:pt x="202" y="116"/>
                      <a:pt x="203" y="116"/>
                      <a:pt x="206" y="116"/>
                    </a:cubicBezTo>
                    <a:cubicBezTo>
                      <a:pt x="207" y="117"/>
                      <a:pt x="209" y="118"/>
                      <a:pt x="210" y="119"/>
                    </a:cubicBezTo>
                    <a:cubicBezTo>
                      <a:pt x="211" y="122"/>
                      <a:pt x="210" y="126"/>
                      <a:pt x="207" y="127"/>
                    </a:cubicBezTo>
                    <a:cubicBezTo>
                      <a:pt x="207" y="127"/>
                      <a:pt x="206" y="128"/>
                      <a:pt x="206" y="128"/>
                    </a:cubicBezTo>
                    <a:cubicBezTo>
                      <a:pt x="204" y="129"/>
                      <a:pt x="200" y="131"/>
                      <a:pt x="197" y="133"/>
                    </a:cubicBezTo>
                    <a:cubicBezTo>
                      <a:pt x="192" y="136"/>
                      <a:pt x="188" y="139"/>
                      <a:pt x="185" y="1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47">
                <a:extLst>
                  <a:ext uri="{FF2B5EF4-FFF2-40B4-BE49-F238E27FC236}">
                    <a16:creationId xmlns:a16="http://schemas.microsoft.com/office/drawing/2014/main" id="{1A590453-6506-3E47-889F-0E9D8BBA8F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3275" y="3698044"/>
                <a:ext cx="301969" cy="241717"/>
              </a:xfrm>
              <a:custGeom>
                <a:avLst/>
                <a:gdLst>
                  <a:gd name="T0" fmla="*/ 312 w 359"/>
                  <a:gd name="T1" fmla="*/ 222 h 287"/>
                  <a:gd name="T2" fmla="*/ 115 w 359"/>
                  <a:gd name="T3" fmla="*/ 278 h 287"/>
                  <a:gd name="T4" fmla="*/ 65 w 359"/>
                  <a:gd name="T5" fmla="*/ 214 h 287"/>
                  <a:gd name="T6" fmla="*/ 147 w 359"/>
                  <a:gd name="T7" fmla="*/ 257 h 287"/>
                  <a:gd name="T8" fmla="*/ 327 w 359"/>
                  <a:gd name="T9" fmla="*/ 199 h 287"/>
                  <a:gd name="T10" fmla="*/ 320 w 359"/>
                  <a:gd name="T11" fmla="*/ 187 h 287"/>
                  <a:gd name="T12" fmla="*/ 192 w 359"/>
                  <a:gd name="T13" fmla="*/ 162 h 287"/>
                  <a:gd name="T14" fmla="*/ 36 w 359"/>
                  <a:gd name="T15" fmla="*/ 194 h 287"/>
                  <a:gd name="T16" fmla="*/ 146 w 359"/>
                  <a:gd name="T17" fmla="*/ 159 h 287"/>
                  <a:gd name="T18" fmla="*/ 225 w 359"/>
                  <a:gd name="T19" fmla="*/ 135 h 287"/>
                  <a:gd name="T20" fmla="*/ 109 w 359"/>
                  <a:gd name="T21" fmla="*/ 22 h 287"/>
                  <a:gd name="T22" fmla="*/ 22 w 359"/>
                  <a:gd name="T23" fmla="*/ 42 h 287"/>
                  <a:gd name="T24" fmla="*/ 20 w 359"/>
                  <a:gd name="T25" fmla="*/ 170 h 287"/>
                  <a:gd name="T26" fmla="*/ 2 w 359"/>
                  <a:gd name="T27" fmla="*/ 33 h 287"/>
                  <a:gd name="T28" fmla="*/ 105 w 359"/>
                  <a:gd name="T29" fmla="*/ 5 h 287"/>
                  <a:gd name="T30" fmla="*/ 221 w 359"/>
                  <a:gd name="T31" fmla="*/ 27 h 287"/>
                  <a:gd name="T32" fmla="*/ 234 w 359"/>
                  <a:gd name="T33" fmla="*/ 141 h 287"/>
                  <a:gd name="T34" fmla="*/ 359 w 359"/>
                  <a:gd name="T35" fmla="*/ 191 h 287"/>
                  <a:gd name="T36" fmla="*/ 271 w 359"/>
                  <a:gd name="T37" fmla="*/ 205 h 287"/>
                  <a:gd name="T38" fmla="*/ 269 w 359"/>
                  <a:gd name="T39" fmla="*/ 204 h 287"/>
                  <a:gd name="T40" fmla="*/ 193 w 359"/>
                  <a:gd name="T41" fmla="*/ 204 h 287"/>
                  <a:gd name="T42" fmla="*/ 240 w 359"/>
                  <a:gd name="T43" fmla="*/ 198 h 287"/>
                  <a:gd name="T44" fmla="*/ 245 w 359"/>
                  <a:gd name="T45" fmla="*/ 212 h 287"/>
                  <a:gd name="T46" fmla="*/ 205 w 359"/>
                  <a:gd name="T47" fmla="*/ 220 h 287"/>
                  <a:gd name="T48" fmla="*/ 199 w 359"/>
                  <a:gd name="T49" fmla="*/ 225 h 287"/>
                  <a:gd name="T50" fmla="*/ 245 w 359"/>
                  <a:gd name="T51" fmla="*/ 220 h 287"/>
                  <a:gd name="T52" fmla="*/ 271 w 359"/>
                  <a:gd name="T53" fmla="*/ 211 h 287"/>
                  <a:gd name="T54" fmla="*/ 249 w 359"/>
                  <a:gd name="T55" fmla="*/ 173 h 287"/>
                  <a:gd name="T56" fmla="*/ 238 w 359"/>
                  <a:gd name="T57" fmla="*/ 177 h 287"/>
                  <a:gd name="T58" fmla="*/ 226 w 359"/>
                  <a:gd name="T59" fmla="*/ 189 h 287"/>
                  <a:gd name="T60" fmla="*/ 202 w 359"/>
                  <a:gd name="T61" fmla="*/ 191 h 287"/>
                  <a:gd name="T62" fmla="*/ 173 w 359"/>
                  <a:gd name="T63" fmla="*/ 195 h 287"/>
                  <a:gd name="T64" fmla="*/ 163 w 359"/>
                  <a:gd name="T65" fmla="*/ 197 h 287"/>
                  <a:gd name="T66" fmla="*/ 144 w 359"/>
                  <a:gd name="T67" fmla="*/ 211 h 287"/>
                  <a:gd name="T68" fmla="*/ 116 w 359"/>
                  <a:gd name="T69" fmla="*/ 215 h 287"/>
                  <a:gd name="T70" fmla="*/ 88 w 359"/>
                  <a:gd name="T71" fmla="*/ 217 h 287"/>
                  <a:gd name="T72" fmla="*/ 87 w 359"/>
                  <a:gd name="T73" fmla="*/ 201 h 287"/>
                  <a:gd name="T74" fmla="*/ 82 w 359"/>
                  <a:gd name="T75" fmla="*/ 198 h 287"/>
                  <a:gd name="T76" fmla="*/ 89 w 359"/>
                  <a:gd name="T77" fmla="*/ 196 h 287"/>
                  <a:gd name="T78" fmla="*/ 110 w 359"/>
                  <a:gd name="T79" fmla="*/ 183 h 287"/>
                  <a:gd name="T80" fmla="*/ 137 w 359"/>
                  <a:gd name="T81" fmla="*/ 179 h 287"/>
                  <a:gd name="T82" fmla="*/ 162 w 359"/>
                  <a:gd name="T83" fmla="*/ 176 h 287"/>
                  <a:gd name="T84" fmla="*/ 169 w 359"/>
                  <a:gd name="T85" fmla="*/ 175 h 287"/>
                  <a:gd name="T86" fmla="*/ 187 w 359"/>
                  <a:gd name="T87" fmla="*/ 164 h 287"/>
                  <a:gd name="T88" fmla="*/ 209 w 359"/>
                  <a:gd name="T89" fmla="*/ 161 h 287"/>
                  <a:gd name="T90" fmla="*/ 234 w 359"/>
                  <a:gd name="T91" fmla="*/ 159 h 287"/>
                  <a:gd name="T92" fmla="*/ 243 w 359"/>
                  <a:gd name="T93" fmla="*/ 170 h 287"/>
                  <a:gd name="T94" fmla="*/ 126 w 359"/>
                  <a:gd name="T95" fmla="*/ 199 h 287"/>
                  <a:gd name="T96" fmla="*/ 104 w 359"/>
                  <a:gd name="T97" fmla="*/ 205 h 287"/>
                  <a:gd name="T98" fmla="*/ 147 w 359"/>
                  <a:gd name="T99" fmla="*/ 187 h 287"/>
                  <a:gd name="T100" fmla="*/ 154 w 359"/>
                  <a:gd name="T101" fmla="*/ 192 h 287"/>
                  <a:gd name="T102" fmla="*/ 156 w 359"/>
                  <a:gd name="T103" fmla="*/ 185 h 287"/>
                  <a:gd name="T104" fmla="*/ 206 w 359"/>
                  <a:gd name="T105" fmla="*/ 179 h 287"/>
                  <a:gd name="T106" fmla="*/ 189 w 359"/>
                  <a:gd name="T107" fmla="*/ 184 h 287"/>
                  <a:gd name="T108" fmla="*/ 222 w 359"/>
                  <a:gd name="T109" fmla="*/ 169 h 287"/>
                  <a:gd name="T110" fmla="*/ 231 w 359"/>
                  <a:gd name="T111" fmla="*/ 17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9" h="287">
                    <a:moveTo>
                      <a:pt x="355" y="206"/>
                    </a:moveTo>
                    <a:cubicBezTo>
                      <a:pt x="344" y="214"/>
                      <a:pt x="344" y="211"/>
                      <a:pt x="338" y="214"/>
                    </a:cubicBezTo>
                    <a:cubicBezTo>
                      <a:pt x="312" y="222"/>
                      <a:pt x="312" y="222"/>
                      <a:pt x="312" y="222"/>
                    </a:cubicBezTo>
                    <a:cubicBezTo>
                      <a:pt x="294" y="228"/>
                      <a:pt x="276" y="234"/>
                      <a:pt x="259" y="240"/>
                    </a:cubicBezTo>
                    <a:cubicBezTo>
                      <a:pt x="225" y="252"/>
                      <a:pt x="192" y="263"/>
                      <a:pt x="164" y="272"/>
                    </a:cubicBezTo>
                    <a:cubicBezTo>
                      <a:pt x="150" y="276"/>
                      <a:pt x="135" y="287"/>
                      <a:pt x="115" y="278"/>
                    </a:cubicBezTo>
                    <a:cubicBezTo>
                      <a:pt x="101" y="268"/>
                      <a:pt x="95" y="262"/>
                      <a:pt x="86" y="255"/>
                    </a:cubicBezTo>
                    <a:cubicBezTo>
                      <a:pt x="70" y="242"/>
                      <a:pt x="59" y="232"/>
                      <a:pt x="54" y="228"/>
                    </a:cubicBezTo>
                    <a:cubicBezTo>
                      <a:pt x="13" y="192"/>
                      <a:pt x="44" y="204"/>
                      <a:pt x="65" y="214"/>
                    </a:cubicBezTo>
                    <a:cubicBezTo>
                      <a:pt x="67" y="216"/>
                      <a:pt x="77" y="223"/>
                      <a:pt x="92" y="235"/>
                    </a:cubicBezTo>
                    <a:cubicBezTo>
                      <a:pt x="99" y="241"/>
                      <a:pt x="108" y="248"/>
                      <a:pt x="118" y="256"/>
                    </a:cubicBezTo>
                    <a:cubicBezTo>
                      <a:pt x="126" y="265"/>
                      <a:pt x="131" y="263"/>
                      <a:pt x="147" y="257"/>
                    </a:cubicBezTo>
                    <a:cubicBezTo>
                      <a:pt x="176" y="248"/>
                      <a:pt x="209" y="237"/>
                      <a:pt x="245" y="225"/>
                    </a:cubicBezTo>
                    <a:cubicBezTo>
                      <a:pt x="262" y="220"/>
                      <a:pt x="281" y="214"/>
                      <a:pt x="299" y="208"/>
                    </a:cubicBezTo>
                    <a:cubicBezTo>
                      <a:pt x="327" y="199"/>
                      <a:pt x="327" y="199"/>
                      <a:pt x="327" y="199"/>
                    </a:cubicBezTo>
                    <a:cubicBezTo>
                      <a:pt x="341" y="195"/>
                      <a:pt x="341" y="195"/>
                      <a:pt x="341" y="195"/>
                    </a:cubicBezTo>
                    <a:cubicBezTo>
                      <a:pt x="338" y="194"/>
                      <a:pt x="335" y="192"/>
                      <a:pt x="334" y="192"/>
                    </a:cubicBezTo>
                    <a:cubicBezTo>
                      <a:pt x="320" y="187"/>
                      <a:pt x="320" y="187"/>
                      <a:pt x="320" y="187"/>
                    </a:cubicBezTo>
                    <a:cubicBezTo>
                      <a:pt x="293" y="177"/>
                      <a:pt x="293" y="177"/>
                      <a:pt x="293" y="177"/>
                    </a:cubicBezTo>
                    <a:cubicBezTo>
                      <a:pt x="275" y="170"/>
                      <a:pt x="257" y="163"/>
                      <a:pt x="240" y="157"/>
                    </a:cubicBezTo>
                    <a:cubicBezTo>
                      <a:pt x="226" y="151"/>
                      <a:pt x="208" y="160"/>
                      <a:pt x="192" y="162"/>
                    </a:cubicBezTo>
                    <a:cubicBezTo>
                      <a:pt x="175" y="165"/>
                      <a:pt x="160" y="169"/>
                      <a:pt x="146" y="172"/>
                    </a:cubicBezTo>
                    <a:cubicBezTo>
                      <a:pt x="89" y="183"/>
                      <a:pt x="51" y="191"/>
                      <a:pt x="51" y="191"/>
                    </a:cubicBezTo>
                    <a:cubicBezTo>
                      <a:pt x="44" y="193"/>
                      <a:pt x="38" y="194"/>
                      <a:pt x="36" y="194"/>
                    </a:cubicBezTo>
                    <a:cubicBezTo>
                      <a:pt x="36" y="194"/>
                      <a:pt x="35" y="195"/>
                      <a:pt x="35" y="194"/>
                    </a:cubicBezTo>
                    <a:cubicBezTo>
                      <a:pt x="32" y="191"/>
                      <a:pt x="41" y="187"/>
                      <a:pt x="49" y="183"/>
                    </a:cubicBezTo>
                    <a:cubicBezTo>
                      <a:pt x="54" y="181"/>
                      <a:pt x="91" y="172"/>
                      <a:pt x="146" y="159"/>
                    </a:cubicBezTo>
                    <a:cubicBezTo>
                      <a:pt x="160" y="155"/>
                      <a:pt x="175" y="152"/>
                      <a:pt x="190" y="148"/>
                    </a:cubicBezTo>
                    <a:cubicBezTo>
                      <a:pt x="202" y="147"/>
                      <a:pt x="213" y="141"/>
                      <a:pt x="228" y="141"/>
                    </a:cubicBezTo>
                    <a:cubicBezTo>
                      <a:pt x="227" y="139"/>
                      <a:pt x="226" y="137"/>
                      <a:pt x="225" y="135"/>
                    </a:cubicBezTo>
                    <a:cubicBezTo>
                      <a:pt x="223" y="131"/>
                      <a:pt x="219" y="103"/>
                      <a:pt x="212" y="61"/>
                    </a:cubicBezTo>
                    <a:cubicBezTo>
                      <a:pt x="211" y="50"/>
                      <a:pt x="206" y="19"/>
                      <a:pt x="206" y="17"/>
                    </a:cubicBezTo>
                    <a:cubicBezTo>
                      <a:pt x="201" y="17"/>
                      <a:pt x="138" y="21"/>
                      <a:pt x="109" y="22"/>
                    </a:cubicBezTo>
                    <a:cubicBezTo>
                      <a:pt x="81" y="23"/>
                      <a:pt x="53" y="25"/>
                      <a:pt x="26" y="26"/>
                    </a:cubicBezTo>
                    <a:cubicBezTo>
                      <a:pt x="24" y="26"/>
                      <a:pt x="21" y="26"/>
                      <a:pt x="20" y="26"/>
                    </a:cubicBezTo>
                    <a:cubicBezTo>
                      <a:pt x="20" y="30"/>
                      <a:pt x="21" y="37"/>
                      <a:pt x="22" y="42"/>
                    </a:cubicBezTo>
                    <a:cubicBezTo>
                      <a:pt x="23" y="55"/>
                      <a:pt x="25" y="67"/>
                      <a:pt x="26" y="78"/>
                    </a:cubicBezTo>
                    <a:cubicBezTo>
                      <a:pt x="32" y="124"/>
                      <a:pt x="36" y="158"/>
                      <a:pt x="37" y="168"/>
                    </a:cubicBezTo>
                    <a:cubicBezTo>
                      <a:pt x="40" y="208"/>
                      <a:pt x="27" y="186"/>
                      <a:pt x="20" y="170"/>
                    </a:cubicBezTo>
                    <a:cubicBezTo>
                      <a:pt x="18" y="166"/>
                      <a:pt x="14" y="134"/>
                      <a:pt x="8" y="89"/>
                    </a:cubicBezTo>
                    <a:cubicBezTo>
                      <a:pt x="7" y="77"/>
                      <a:pt x="5" y="65"/>
                      <a:pt x="4" y="52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0"/>
                      <a:pt x="0" y="26"/>
                      <a:pt x="2" y="19"/>
                    </a:cubicBezTo>
                    <a:cubicBezTo>
                      <a:pt x="4" y="11"/>
                      <a:pt x="13" y="7"/>
                      <a:pt x="18" y="7"/>
                    </a:cubicBezTo>
                    <a:cubicBezTo>
                      <a:pt x="46" y="7"/>
                      <a:pt x="75" y="6"/>
                      <a:pt x="105" y="5"/>
                    </a:cubicBezTo>
                    <a:cubicBezTo>
                      <a:pt x="134" y="4"/>
                      <a:pt x="163" y="3"/>
                      <a:pt x="191" y="3"/>
                    </a:cubicBezTo>
                    <a:cubicBezTo>
                      <a:pt x="199" y="3"/>
                      <a:pt x="208" y="0"/>
                      <a:pt x="214" y="4"/>
                    </a:cubicBezTo>
                    <a:cubicBezTo>
                      <a:pt x="218" y="8"/>
                      <a:pt x="220" y="18"/>
                      <a:pt x="221" y="27"/>
                    </a:cubicBezTo>
                    <a:cubicBezTo>
                      <a:pt x="223" y="39"/>
                      <a:pt x="224" y="51"/>
                      <a:pt x="225" y="62"/>
                    </a:cubicBezTo>
                    <a:cubicBezTo>
                      <a:pt x="230" y="105"/>
                      <a:pt x="233" y="134"/>
                      <a:pt x="233" y="134"/>
                    </a:cubicBezTo>
                    <a:cubicBezTo>
                      <a:pt x="233" y="137"/>
                      <a:pt x="234" y="139"/>
                      <a:pt x="234" y="141"/>
                    </a:cubicBezTo>
                    <a:cubicBezTo>
                      <a:pt x="237" y="141"/>
                      <a:pt x="241" y="142"/>
                      <a:pt x="244" y="143"/>
                    </a:cubicBezTo>
                    <a:cubicBezTo>
                      <a:pt x="278" y="154"/>
                      <a:pt x="313" y="166"/>
                      <a:pt x="349" y="179"/>
                    </a:cubicBezTo>
                    <a:cubicBezTo>
                      <a:pt x="351" y="179"/>
                      <a:pt x="359" y="187"/>
                      <a:pt x="359" y="191"/>
                    </a:cubicBezTo>
                    <a:cubicBezTo>
                      <a:pt x="359" y="193"/>
                      <a:pt x="359" y="195"/>
                      <a:pt x="359" y="196"/>
                    </a:cubicBezTo>
                    <a:cubicBezTo>
                      <a:pt x="359" y="198"/>
                      <a:pt x="356" y="206"/>
                      <a:pt x="355" y="206"/>
                    </a:cubicBezTo>
                    <a:close/>
                    <a:moveTo>
                      <a:pt x="271" y="205"/>
                    </a:moveTo>
                    <a:cubicBezTo>
                      <a:pt x="271" y="205"/>
                      <a:pt x="271" y="205"/>
                      <a:pt x="271" y="205"/>
                    </a:cubicBezTo>
                    <a:cubicBezTo>
                      <a:pt x="271" y="205"/>
                      <a:pt x="271" y="205"/>
                      <a:pt x="271" y="205"/>
                    </a:cubicBezTo>
                    <a:cubicBezTo>
                      <a:pt x="269" y="204"/>
                      <a:pt x="269" y="204"/>
                      <a:pt x="269" y="204"/>
                    </a:cubicBezTo>
                    <a:cubicBezTo>
                      <a:pt x="260" y="200"/>
                      <a:pt x="251" y="196"/>
                      <a:pt x="242" y="192"/>
                    </a:cubicBezTo>
                    <a:cubicBezTo>
                      <a:pt x="236" y="189"/>
                      <a:pt x="225" y="194"/>
                      <a:pt x="216" y="196"/>
                    </a:cubicBezTo>
                    <a:cubicBezTo>
                      <a:pt x="202" y="201"/>
                      <a:pt x="193" y="204"/>
                      <a:pt x="193" y="204"/>
                    </a:cubicBezTo>
                    <a:cubicBezTo>
                      <a:pt x="185" y="206"/>
                      <a:pt x="189" y="206"/>
                      <a:pt x="194" y="207"/>
                    </a:cubicBezTo>
                    <a:cubicBezTo>
                      <a:pt x="195" y="207"/>
                      <a:pt x="205" y="205"/>
                      <a:pt x="218" y="201"/>
                    </a:cubicBezTo>
                    <a:cubicBezTo>
                      <a:pt x="225" y="199"/>
                      <a:pt x="234" y="194"/>
                      <a:pt x="240" y="198"/>
                    </a:cubicBezTo>
                    <a:cubicBezTo>
                      <a:pt x="246" y="201"/>
                      <a:pt x="253" y="204"/>
                      <a:pt x="260" y="207"/>
                    </a:cubicBezTo>
                    <a:cubicBezTo>
                      <a:pt x="258" y="208"/>
                      <a:pt x="258" y="208"/>
                      <a:pt x="258" y="208"/>
                    </a:cubicBezTo>
                    <a:cubicBezTo>
                      <a:pt x="245" y="212"/>
                      <a:pt x="245" y="212"/>
                      <a:pt x="245" y="212"/>
                    </a:cubicBezTo>
                    <a:cubicBezTo>
                      <a:pt x="236" y="215"/>
                      <a:pt x="228" y="217"/>
                      <a:pt x="220" y="220"/>
                    </a:cubicBezTo>
                    <a:cubicBezTo>
                      <a:pt x="217" y="221"/>
                      <a:pt x="214" y="222"/>
                      <a:pt x="211" y="223"/>
                    </a:cubicBezTo>
                    <a:cubicBezTo>
                      <a:pt x="210" y="222"/>
                      <a:pt x="206" y="220"/>
                      <a:pt x="205" y="220"/>
                    </a:cubicBezTo>
                    <a:cubicBezTo>
                      <a:pt x="201" y="217"/>
                      <a:pt x="197" y="215"/>
                      <a:pt x="196" y="214"/>
                    </a:cubicBezTo>
                    <a:cubicBezTo>
                      <a:pt x="184" y="207"/>
                      <a:pt x="188" y="215"/>
                      <a:pt x="192" y="220"/>
                    </a:cubicBezTo>
                    <a:cubicBezTo>
                      <a:pt x="193" y="221"/>
                      <a:pt x="195" y="222"/>
                      <a:pt x="199" y="225"/>
                    </a:cubicBezTo>
                    <a:cubicBezTo>
                      <a:pt x="202" y="226"/>
                      <a:pt x="204" y="228"/>
                      <a:pt x="207" y="230"/>
                    </a:cubicBezTo>
                    <a:cubicBezTo>
                      <a:pt x="212" y="232"/>
                      <a:pt x="215" y="229"/>
                      <a:pt x="220" y="228"/>
                    </a:cubicBezTo>
                    <a:cubicBezTo>
                      <a:pt x="227" y="226"/>
                      <a:pt x="236" y="223"/>
                      <a:pt x="245" y="220"/>
                    </a:cubicBezTo>
                    <a:cubicBezTo>
                      <a:pt x="259" y="215"/>
                      <a:pt x="259" y="215"/>
                      <a:pt x="259" y="215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71" y="211"/>
                      <a:pt x="271" y="211"/>
                      <a:pt x="271" y="211"/>
                    </a:cubicBezTo>
                    <a:cubicBezTo>
                      <a:pt x="272" y="209"/>
                      <a:pt x="272" y="207"/>
                      <a:pt x="271" y="205"/>
                    </a:cubicBezTo>
                    <a:close/>
                    <a:moveTo>
                      <a:pt x="261" y="170"/>
                    </a:moveTo>
                    <a:cubicBezTo>
                      <a:pt x="261" y="170"/>
                      <a:pt x="257" y="171"/>
                      <a:pt x="249" y="173"/>
                    </a:cubicBezTo>
                    <a:cubicBezTo>
                      <a:pt x="252" y="175"/>
                      <a:pt x="254" y="176"/>
                      <a:pt x="254" y="176"/>
                    </a:cubicBezTo>
                    <a:cubicBezTo>
                      <a:pt x="255" y="179"/>
                      <a:pt x="255" y="184"/>
                      <a:pt x="251" y="182"/>
                    </a:cubicBezTo>
                    <a:cubicBezTo>
                      <a:pt x="250" y="182"/>
                      <a:pt x="244" y="180"/>
                      <a:pt x="238" y="177"/>
                    </a:cubicBezTo>
                    <a:cubicBezTo>
                      <a:pt x="234" y="178"/>
                      <a:pt x="230" y="179"/>
                      <a:pt x="225" y="180"/>
                    </a:cubicBezTo>
                    <a:cubicBezTo>
                      <a:pt x="228" y="181"/>
                      <a:pt x="229" y="183"/>
                      <a:pt x="229" y="183"/>
                    </a:cubicBezTo>
                    <a:cubicBezTo>
                      <a:pt x="230" y="186"/>
                      <a:pt x="230" y="190"/>
                      <a:pt x="226" y="189"/>
                    </a:cubicBezTo>
                    <a:cubicBezTo>
                      <a:pt x="225" y="189"/>
                      <a:pt x="220" y="186"/>
                      <a:pt x="214" y="183"/>
                    </a:cubicBezTo>
                    <a:cubicBezTo>
                      <a:pt x="209" y="185"/>
                      <a:pt x="203" y="186"/>
                      <a:pt x="197" y="188"/>
                    </a:cubicBezTo>
                    <a:cubicBezTo>
                      <a:pt x="200" y="190"/>
                      <a:pt x="202" y="191"/>
                      <a:pt x="202" y="191"/>
                    </a:cubicBezTo>
                    <a:cubicBezTo>
                      <a:pt x="203" y="194"/>
                      <a:pt x="203" y="199"/>
                      <a:pt x="199" y="197"/>
                    </a:cubicBezTo>
                    <a:cubicBezTo>
                      <a:pt x="198" y="197"/>
                      <a:pt x="193" y="194"/>
                      <a:pt x="187" y="191"/>
                    </a:cubicBezTo>
                    <a:cubicBezTo>
                      <a:pt x="182" y="192"/>
                      <a:pt x="178" y="193"/>
                      <a:pt x="173" y="195"/>
                    </a:cubicBezTo>
                    <a:cubicBezTo>
                      <a:pt x="176" y="196"/>
                      <a:pt x="178" y="198"/>
                      <a:pt x="178" y="198"/>
                    </a:cubicBezTo>
                    <a:cubicBezTo>
                      <a:pt x="178" y="201"/>
                      <a:pt x="178" y="206"/>
                      <a:pt x="174" y="204"/>
                    </a:cubicBezTo>
                    <a:cubicBezTo>
                      <a:pt x="173" y="204"/>
                      <a:pt x="168" y="201"/>
                      <a:pt x="163" y="197"/>
                    </a:cubicBezTo>
                    <a:cubicBezTo>
                      <a:pt x="156" y="199"/>
                      <a:pt x="150" y="201"/>
                      <a:pt x="144" y="202"/>
                    </a:cubicBezTo>
                    <a:cubicBezTo>
                      <a:pt x="146" y="204"/>
                      <a:pt x="148" y="205"/>
                      <a:pt x="148" y="206"/>
                    </a:cubicBezTo>
                    <a:cubicBezTo>
                      <a:pt x="148" y="208"/>
                      <a:pt x="147" y="213"/>
                      <a:pt x="144" y="211"/>
                    </a:cubicBezTo>
                    <a:cubicBezTo>
                      <a:pt x="143" y="211"/>
                      <a:pt x="139" y="208"/>
                      <a:pt x="134" y="205"/>
                    </a:cubicBezTo>
                    <a:cubicBezTo>
                      <a:pt x="126" y="207"/>
                      <a:pt x="119" y="209"/>
                      <a:pt x="112" y="211"/>
                    </a:cubicBezTo>
                    <a:cubicBezTo>
                      <a:pt x="115" y="213"/>
                      <a:pt x="116" y="214"/>
                      <a:pt x="116" y="215"/>
                    </a:cubicBezTo>
                    <a:cubicBezTo>
                      <a:pt x="117" y="217"/>
                      <a:pt x="116" y="222"/>
                      <a:pt x="112" y="220"/>
                    </a:cubicBezTo>
                    <a:cubicBezTo>
                      <a:pt x="111" y="220"/>
                      <a:pt x="107" y="217"/>
                      <a:pt x="102" y="213"/>
                    </a:cubicBezTo>
                    <a:cubicBezTo>
                      <a:pt x="94" y="215"/>
                      <a:pt x="89" y="217"/>
                      <a:pt x="88" y="217"/>
                    </a:cubicBezTo>
                    <a:cubicBezTo>
                      <a:pt x="81" y="216"/>
                      <a:pt x="72" y="214"/>
                      <a:pt x="86" y="210"/>
                    </a:cubicBezTo>
                    <a:cubicBezTo>
                      <a:pt x="88" y="209"/>
                      <a:pt x="91" y="209"/>
                      <a:pt x="95" y="208"/>
                    </a:cubicBezTo>
                    <a:cubicBezTo>
                      <a:pt x="92" y="205"/>
                      <a:pt x="89" y="203"/>
                      <a:pt x="87" y="201"/>
                    </a:cubicBezTo>
                    <a:cubicBezTo>
                      <a:pt x="77" y="204"/>
                      <a:pt x="70" y="205"/>
                      <a:pt x="69" y="205"/>
                    </a:cubicBezTo>
                    <a:cubicBezTo>
                      <a:pt x="64" y="204"/>
                      <a:pt x="60" y="204"/>
                      <a:pt x="68" y="202"/>
                    </a:cubicBezTo>
                    <a:cubicBezTo>
                      <a:pt x="68" y="202"/>
                      <a:pt x="73" y="200"/>
                      <a:pt x="82" y="198"/>
                    </a:cubicBezTo>
                    <a:cubicBezTo>
                      <a:pt x="80" y="195"/>
                      <a:pt x="78" y="194"/>
                      <a:pt x="78" y="193"/>
                    </a:cubicBezTo>
                    <a:cubicBezTo>
                      <a:pt x="78" y="191"/>
                      <a:pt x="78" y="189"/>
                      <a:pt x="80" y="191"/>
                    </a:cubicBezTo>
                    <a:cubicBezTo>
                      <a:pt x="80" y="191"/>
                      <a:pt x="84" y="193"/>
                      <a:pt x="89" y="196"/>
                    </a:cubicBezTo>
                    <a:cubicBezTo>
                      <a:pt x="95" y="194"/>
                      <a:pt x="104" y="192"/>
                      <a:pt x="112" y="190"/>
                    </a:cubicBezTo>
                    <a:cubicBezTo>
                      <a:pt x="110" y="187"/>
                      <a:pt x="108" y="186"/>
                      <a:pt x="108" y="185"/>
                    </a:cubicBezTo>
                    <a:cubicBezTo>
                      <a:pt x="108" y="183"/>
                      <a:pt x="108" y="181"/>
                      <a:pt x="110" y="183"/>
                    </a:cubicBezTo>
                    <a:cubicBezTo>
                      <a:pt x="110" y="183"/>
                      <a:pt x="114" y="185"/>
                      <a:pt x="119" y="188"/>
                    </a:cubicBezTo>
                    <a:cubicBezTo>
                      <a:pt x="126" y="186"/>
                      <a:pt x="133" y="184"/>
                      <a:pt x="140" y="182"/>
                    </a:cubicBezTo>
                    <a:cubicBezTo>
                      <a:pt x="138" y="181"/>
                      <a:pt x="137" y="180"/>
                      <a:pt x="137" y="179"/>
                    </a:cubicBezTo>
                    <a:cubicBezTo>
                      <a:pt x="137" y="177"/>
                      <a:pt x="137" y="175"/>
                      <a:pt x="138" y="177"/>
                    </a:cubicBezTo>
                    <a:cubicBezTo>
                      <a:pt x="138" y="177"/>
                      <a:pt x="142" y="178"/>
                      <a:pt x="146" y="181"/>
                    </a:cubicBezTo>
                    <a:cubicBezTo>
                      <a:pt x="152" y="179"/>
                      <a:pt x="157" y="178"/>
                      <a:pt x="162" y="176"/>
                    </a:cubicBezTo>
                    <a:cubicBezTo>
                      <a:pt x="161" y="175"/>
                      <a:pt x="160" y="174"/>
                      <a:pt x="160" y="174"/>
                    </a:cubicBezTo>
                    <a:cubicBezTo>
                      <a:pt x="159" y="172"/>
                      <a:pt x="159" y="170"/>
                      <a:pt x="161" y="171"/>
                    </a:cubicBezTo>
                    <a:cubicBezTo>
                      <a:pt x="161" y="171"/>
                      <a:pt x="165" y="172"/>
                      <a:pt x="169" y="175"/>
                    </a:cubicBezTo>
                    <a:cubicBezTo>
                      <a:pt x="176" y="173"/>
                      <a:pt x="183" y="171"/>
                      <a:pt x="189" y="169"/>
                    </a:cubicBezTo>
                    <a:cubicBezTo>
                      <a:pt x="187" y="168"/>
                      <a:pt x="186" y="167"/>
                      <a:pt x="186" y="167"/>
                    </a:cubicBezTo>
                    <a:cubicBezTo>
                      <a:pt x="185" y="165"/>
                      <a:pt x="185" y="163"/>
                      <a:pt x="187" y="164"/>
                    </a:cubicBezTo>
                    <a:cubicBezTo>
                      <a:pt x="187" y="164"/>
                      <a:pt x="191" y="165"/>
                      <a:pt x="196" y="168"/>
                    </a:cubicBezTo>
                    <a:cubicBezTo>
                      <a:pt x="202" y="166"/>
                      <a:pt x="207" y="165"/>
                      <a:pt x="212" y="164"/>
                    </a:cubicBezTo>
                    <a:cubicBezTo>
                      <a:pt x="210" y="163"/>
                      <a:pt x="209" y="162"/>
                      <a:pt x="209" y="161"/>
                    </a:cubicBezTo>
                    <a:cubicBezTo>
                      <a:pt x="209" y="159"/>
                      <a:pt x="208" y="157"/>
                      <a:pt x="211" y="158"/>
                    </a:cubicBezTo>
                    <a:cubicBezTo>
                      <a:pt x="211" y="158"/>
                      <a:pt x="214" y="160"/>
                      <a:pt x="220" y="162"/>
                    </a:cubicBezTo>
                    <a:cubicBezTo>
                      <a:pt x="228" y="160"/>
                      <a:pt x="233" y="159"/>
                      <a:pt x="234" y="159"/>
                    </a:cubicBezTo>
                    <a:cubicBezTo>
                      <a:pt x="240" y="159"/>
                      <a:pt x="250" y="161"/>
                      <a:pt x="236" y="165"/>
                    </a:cubicBezTo>
                    <a:cubicBezTo>
                      <a:pt x="235" y="166"/>
                      <a:pt x="234" y="166"/>
                      <a:pt x="232" y="166"/>
                    </a:cubicBezTo>
                    <a:cubicBezTo>
                      <a:pt x="236" y="168"/>
                      <a:pt x="239" y="169"/>
                      <a:pt x="243" y="170"/>
                    </a:cubicBezTo>
                    <a:cubicBezTo>
                      <a:pt x="253" y="168"/>
                      <a:pt x="259" y="167"/>
                      <a:pt x="260" y="167"/>
                    </a:cubicBezTo>
                    <a:cubicBezTo>
                      <a:pt x="266" y="167"/>
                      <a:pt x="270" y="168"/>
                      <a:pt x="261" y="170"/>
                    </a:cubicBezTo>
                    <a:close/>
                    <a:moveTo>
                      <a:pt x="126" y="199"/>
                    </a:moveTo>
                    <a:cubicBezTo>
                      <a:pt x="123" y="198"/>
                      <a:pt x="121" y="196"/>
                      <a:pt x="118" y="194"/>
                    </a:cubicBezTo>
                    <a:cubicBezTo>
                      <a:pt x="110" y="196"/>
                      <a:pt x="102" y="198"/>
                      <a:pt x="95" y="200"/>
                    </a:cubicBezTo>
                    <a:cubicBezTo>
                      <a:pt x="98" y="201"/>
                      <a:pt x="101" y="203"/>
                      <a:pt x="104" y="205"/>
                    </a:cubicBezTo>
                    <a:cubicBezTo>
                      <a:pt x="110" y="204"/>
                      <a:pt x="117" y="202"/>
                      <a:pt x="126" y="199"/>
                    </a:cubicBezTo>
                    <a:close/>
                    <a:moveTo>
                      <a:pt x="154" y="192"/>
                    </a:moveTo>
                    <a:cubicBezTo>
                      <a:pt x="152" y="191"/>
                      <a:pt x="149" y="189"/>
                      <a:pt x="147" y="187"/>
                    </a:cubicBezTo>
                    <a:cubicBezTo>
                      <a:pt x="140" y="189"/>
                      <a:pt x="133" y="191"/>
                      <a:pt x="127" y="192"/>
                    </a:cubicBezTo>
                    <a:cubicBezTo>
                      <a:pt x="130" y="194"/>
                      <a:pt x="133" y="195"/>
                      <a:pt x="135" y="197"/>
                    </a:cubicBezTo>
                    <a:cubicBezTo>
                      <a:pt x="141" y="195"/>
                      <a:pt x="148" y="194"/>
                      <a:pt x="154" y="192"/>
                    </a:cubicBezTo>
                    <a:close/>
                    <a:moveTo>
                      <a:pt x="178" y="186"/>
                    </a:moveTo>
                    <a:cubicBezTo>
                      <a:pt x="176" y="185"/>
                      <a:pt x="173" y="183"/>
                      <a:pt x="171" y="182"/>
                    </a:cubicBezTo>
                    <a:cubicBezTo>
                      <a:pt x="166" y="183"/>
                      <a:pt x="161" y="184"/>
                      <a:pt x="156" y="185"/>
                    </a:cubicBezTo>
                    <a:cubicBezTo>
                      <a:pt x="159" y="187"/>
                      <a:pt x="162" y="188"/>
                      <a:pt x="164" y="190"/>
                    </a:cubicBezTo>
                    <a:cubicBezTo>
                      <a:pt x="169" y="188"/>
                      <a:pt x="174" y="187"/>
                      <a:pt x="178" y="186"/>
                    </a:cubicBezTo>
                    <a:close/>
                    <a:moveTo>
                      <a:pt x="206" y="179"/>
                    </a:moveTo>
                    <a:cubicBezTo>
                      <a:pt x="203" y="178"/>
                      <a:pt x="201" y="176"/>
                      <a:pt x="198" y="175"/>
                    </a:cubicBezTo>
                    <a:cubicBezTo>
                      <a:pt x="192" y="176"/>
                      <a:pt x="186" y="178"/>
                      <a:pt x="180" y="179"/>
                    </a:cubicBezTo>
                    <a:cubicBezTo>
                      <a:pt x="183" y="181"/>
                      <a:pt x="186" y="182"/>
                      <a:pt x="189" y="184"/>
                    </a:cubicBezTo>
                    <a:cubicBezTo>
                      <a:pt x="195" y="182"/>
                      <a:pt x="201" y="181"/>
                      <a:pt x="206" y="179"/>
                    </a:cubicBezTo>
                    <a:close/>
                    <a:moveTo>
                      <a:pt x="231" y="173"/>
                    </a:moveTo>
                    <a:cubicBezTo>
                      <a:pt x="228" y="172"/>
                      <a:pt x="225" y="170"/>
                      <a:pt x="222" y="169"/>
                    </a:cubicBezTo>
                    <a:cubicBezTo>
                      <a:pt x="218" y="170"/>
                      <a:pt x="213" y="171"/>
                      <a:pt x="208" y="172"/>
                    </a:cubicBezTo>
                    <a:cubicBezTo>
                      <a:pt x="211" y="174"/>
                      <a:pt x="214" y="175"/>
                      <a:pt x="217" y="176"/>
                    </a:cubicBezTo>
                    <a:cubicBezTo>
                      <a:pt x="222" y="175"/>
                      <a:pt x="227" y="174"/>
                      <a:pt x="231" y="17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48">
                <a:extLst>
                  <a:ext uri="{FF2B5EF4-FFF2-40B4-BE49-F238E27FC236}">
                    <a16:creationId xmlns:a16="http://schemas.microsoft.com/office/drawing/2014/main" id="{2D0ED8CE-DB1F-8E41-9C55-7E622B76C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0059" y="3744828"/>
                <a:ext cx="115542" cy="53164"/>
              </a:xfrm>
              <a:custGeom>
                <a:avLst/>
                <a:gdLst>
                  <a:gd name="T0" fmla="*/ 40 w 137"/>
                  <a:gd name="T1" fmla="*/ 51 h 63"/>
                  <a:gd name="T2" fmla="*/ 35 w 137"/>
                  <a:gd name="T3" fmla="*/ 61 h 63"/>
                  <a:gd name="T4" fmla="*/ 22 w 137"/>
                  <a:gd name="T5" fmla="*/ 56 h 63"/>
                  <a:gd name="T6" fmla="*/ 11 w 137"/>
                  <a:gd name="T7" fmla="*/ 51 h 63"/>
                  <a:gd name="T8" fmla="*/ 2 w 137"/>
                  <a:gd name="T9" fmla="*/ 47 h 63"/>
                  <a:gd name="T10" fmla="*/ 1 w 137"/>
                  <a:gd name="T11" fmla="*/ 36 h 63"/>
                  <a:gd name="T12" fmla="*/ 4 w 137"/>
                  <a:gd name="T13" fmla="*/ 34 h 63"/>
                  <a:gd name="T14" fmla="*/ 33 w 137"/>
                  <a:gd name="T15" fmla="*/ 12 h 63"/>
                  <a:gd name="T16" fmla="*/ 36 w 137"/>
                  <a:gd name="T17" fmla="*/ 16 h 63"/>
                  <a:gd name="T18" fmla="*/ 15 w 137"/>
                  <a:gd name="T19" fmla="*/ 39 h 63"/>
                  <a:gd name="T20" fmla="*/ 17 w 137"/>
                  <a:gd name="T21" fmla="*/ 40 h 63"/>
                  <a:gd name="T22" fmla="*/ 29 w 137"/>
                  <a:gd name="T23" fmla="*/ 45 h 63"/>
                  <a:gd name="T24" fmla="*/ 40 w 137"/>
                  <a:gd name="T25" fmla="*/ 51 h 63"/>
                  <a:gd name="T26" fmla="*/ 79 w 137"/>
                  <a:gd name="T27" fmla="*/ 6 h 63"/>
                  <a:gd name="T28" fmla="*/ 54 w 137"/>
                  <a:gd name="T29" fmla="*/ 54 h 63"/>
                  <a:gd name="T30" fmla="*/ 64 w 137"/>
                  <a:gd name="T31" fmla="*/ 59 h 63"/>
                  <a:gd name="T32" fmla="*/ 84 w 137"/>
                  <a:gd name="T33" fmla="*/ 9 h 63"/>
                  <a:gd name="T34" fmla="*/ 79 w 137"/>
                  <a:gd name="T35" fmla="*/ 6 h 63"/>
                  <a:gd name="T36" fmla="*/ 134 w 137"/>
                  <a:gd name="T37" fmla="*/ 18 h 63"/>
                  <a:gd name="T38" fmla="*/ 134 w 137"/>
                  <a:gd name="T39" fmla="*/ 18 h 63"/>
                  <a:gd name="T40" fmla="*/ 128 w 137"/>
                  <a:gd name="T41" fmla="*/ 15 h 63"/>
                  <a:gd name="T42" fmla="*/ 122 w 137"/>
                  <a:gd name="T43" fmla="*/ 12 h 63"/>
                  <a:gd name="T44" fmla="*/ 111 w 137"/>
                  <a:gd name="T45" fmla="*/ 7 h 63"/>
                  <a:gd name="T46" fmla="*/ 99 w 137"/>
                  <a:gd name="T47" fmla="*/ 2 h 63"/>
                  <a:gd name="T48" fmla="*/ 97 w 137"/>
                  <a:gd name="T49" fmla="*/ 7 h 63"/>
                  <a:gd name="T50" fmla="*/ 107 w 137"/>
                  <a:gd name="T51" fmla="*/ 15 h 63"/>
                  <a:gd name="T52" fmla="*/ 117 w 137"/>
                  <a:gd name="T53" fmla="*/ 21 h 63"/>
                  <a:gd name="T54" fmla="*/ 121 w 137"/>
                  <a:gd name="T55" fmla="*/ 23 h 63"/>
                  <a:gd name="T56" fmla="*/ 96 w 137"/>
                  <a:gd name="T57" fmla="*/ 46 h 63"/>
                  <a:gd name="T58" fmla="*/ 103 w 137"/>
                  <a:gd name="T59" fmla="*/ 54 h 63"/>
                  <a:gd name="T60" fmla="*/ 134 w 137"/>
                  <a:gd name="T61" fmla="*/ 27 h 63"/>
                  <a:gd name="T62" fmla="*/ 135 w 137"/>
                  <a:gd name="T63" fmla="*/ 26 h 63"/>
                  <a:gd name="T64" fmla="*/ 134 w 137"/>
                  <a:gd name="T65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7" h="63">
                    <a:moveTo>
                      <a:pt x="40" y="51"/>
                    </a:moveTo>
                    <a:cubicBezTo>
                      <a:pt x="41" y="55"/>
                      <a:pt x="42" y="63"/>
                      <a:pt x="35" y="61"/>
                    </a:cubicBezTo>
                    <a:cubicBezTo>
                      <a:pt x="34" y="61"/>
                      <a:pt x="29" y="59"/>
                      <a:pt x="22" y="56"/>
                    </a:cubicBezTo>
                    <a:cubicBezTo>
                      <a:pt x="19" y="54"/>
                      <a:pt x="15" y="53"/>
                      <a:pt x="11" y="5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5"/>
                      <a:pt x="0" y="38"/>
                      <a:pt x="1" y="36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17" y="22"/>
                      <a:pt x="31" y="11"/>
                      <a:pt x="33" y="12"/>
                    </a:cubicBezTo>
                    <a:cubicBezTo>
                      <a:pt x="36" y="12"/>
                      <a:pt x="39" y="13"/>
                      <a:pt x="36" y="16"/>
                    </a:cubicBezTo>
                    <a:cubicBezTo>
                      <a:pt x="36" y="16"/>
                      <a:pt x="26" y="27"/>
                      <a:pt x="15" y="3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1" y="42"/>
                      <a:pt x="25" y="43"/>
                      <a:pt x="29" y="45"/>
                    </a:cubicBezTo>
                    <a:cubicBezTo>
                      <a:pt x="35" y="48"/>
                      <a:pt x="40" y="50"/>
                      <a:pt x="40" y="51"/>
                    </a:cubicBezTo>
                    <a:close/>
                    <a:moveTo>
                      <a:pt x="79" y="6"/>
                    </a:moveTo>
                    <a:cubicBezTo>
                      <a:pt x="75" y="7"/>
                      <a:pt x="55" y="49"/>
                      <a:pt x="54" y="54"/>
                    </a:cubicBezTo>
                    <a:cubicBezTo>
                      <a:pt x="53" y="59"/>
                      <a:pt x="60" y="59"/>
                      <a:pt x="64" y="59"/>
                    </a:cubicBezTo>
                    <a:cubicBezTo>
                      <a:pt x="68" y="58"/>
                      <a:pt x="84" y="9"/>
                      <a:pt x="84" y="9"/>
                    </a:cubicBezTo>
                    <a:cubicBezTo>
                      <a:pt x="85" y="6"/>
                      <a:pt x="82" y="6"/>
                      <a:pt x="79" y="6"/>
                    </a:cubicBezTo>
                    <a:close/>
                    <a:moveTo>
                      <a:pt x="134" y="18"/>
                    </a:moveTo>
                    <a:cubicBezTo>
                      <a:pt x="134" y="18"/>
                      <a:pt x="134" y="18"/>
                      <a:pt x="134" y="18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18" y="10"/>
                      <a:pt x="114" y="9"/>
                      <a:pt x="111" y="7"/>
                    </a:cubicBezTo>
                    <a:cubicBezTo>
                      <a:pt x="104" y="4"/>
                      <a:pt x="99" y="2"/>
                      <a:pt x="99" y="2"/>
                    </a:cubicBezTo>
                    <a:cubicBezTo>
                      <a:pt x="96" y="0"/>
                      <a:pt x="96" y="3"/>
                      <a:pt x="97" y="7"/>
                    </a:cubicBezTo>
                    <a:cubicBezTo>
                      <a:pt x="97" y="8"/>
                      <a:pt x="101" y="11"/>
                      <a:pt x="107" y="15"/>
                    </a:cubicBezTo>
                    <a:cubicBezTo>
                      <a:pt x="110" y="17"/>
                      <a:pt x="113" y="19"/>
                      <a:pt x="117" y="21"/>
                    </a:cubicBezTo>
                    <a:cubicBezTo>
                      <a:pt x="121" y="23"/>
                      <a:pt x="121" y="23"/>
                      <a:pt x="121" y="23"/>
                    </a:cubicBezTo>
                    <a:cubicBezTo>
                      <a:pt x="109" y="34"/>
                      <a:pt x="98" y="44"/>
                      <a:pt x="96" y="46"/>
                    </a:cubicBezTo>
                    <a:cubicBezTo>
                      <a:pt x="91" y="51"/>
                      <a:pt x="99" y="54"/>
                      <a:pt x="103" y="54"/>
                    </a:cubicBezTo>
                    <a:cubicBezTo>
                      <a:pt x="105" y="55"/>
                      <a:pt x="120" y="41"/>
                      <a:pt x="134" y="27"/>
                    </a:cubicBezTo>
                    <a:cubicBezTo>
                      <a:pt x="135" y="26"/>
                      <a:pt x="135" y="26"/>
                      <a:pt x="135" y="26"/>
                    </a:cubicBezTo>
                    <a:cubicBezTo>
                      <a:pt x="135" y="26"/>
                      <a:pt x="137" y="22"/>
                      <a:pt x="134" y="1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33" name="Picture 2" descr="Resultado de imagem para like png">
              <a:extLst>
                <a:ext uri="{FF2B5EF4-FFF2-40B4-BE49-F238E27FC236}">
                  <a16:creationId xmlns:a16="http://schemas.microsoft.com/office/drawing/2014/main" id="{99B6BBC0-5DA9-3F46-8E81-1B0221A58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1479" y="5556368"/>
              <a:ext cx="364430" cy="364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Resultado de imagem para like png">
              <a:extLst>
                <a:ext uri="{FF2B5EF4-FFF2-40B4-BE49-F238E27FC236}">
                  <a16:creationId xmlns:a16="http://schemas.microsoft.com/office/drawing/2014/main" id="{452A6038-B0E2-5648-86BF-ADEC859AF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113" y="5840517"/>
              <a:ext cx="364430" cy="364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Resultado de imagem para like png">
              <a:extLst>
                <a:ext uri="{FF2B5EF4-FFF2-40B4-BE49-F238E27FC236}">
                  <a16:creationId xmlns:a16="http://schemas.microsoft.com/office/drawing/2014/main" id="{677D6941-2ABE-3B45-87C8-08A9266CF5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4279" y="6141739"/>
              <a:ext cx="364430" cy="364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07989570-0F76-7E4D-B3F3-16A675F1BC39}"/>
                </a:ext>
              </a:extLst>
            </p:cNvPr>
            <p:cNvGrpSpPr/>
            <p:nvPr/>
          </p:nvGrpSpPr>
          <p:grpSpPr>
            <a:xfrm>
              <a:off x="5798426" y="5418508"/>
              <a:ext cx="939396" cy="784923"/>
              <a:chOff x="5798426" y="5418508"/>
              <a:chExt cx="939396" cy="784923"/>
            </a:xfrm>
          </p:grpSpPr>
          <p:pic>
            <p:nvPicPr>
              <p:cNvPr id="37" name="Gráfico 36" descr="Programador">
                <a:extLst>
                  <a:ext uri="{FF2B5EF4-FFF2-40B4-BE49-F238E27FC236}">
                    <a16:creationId xmlns:a16="http://schemas.microsoft.com/office/drawing/2014/main" id="{ECC2A07F-005D-E14E-ACB9-60271FAC4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798426" y="5563742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38" name="Gráfico 37" descr="Programador">
                <a:extLst>
                  <a:ext uri="{FF2B5EF4-FFF2-40B4-BE49-F238E27FC236}">
                    <a16:creationId xmlns:a16="http://schemas.microsoft.com/office/drawing/2014/main" id="{E707CF5B-CF99-9C4E-8DD7-512BEE54F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042324" y="5418508"/>
                <a:ext cx="439156" cy="439156"/>
              </a:xfrm>
              <a:prstGeom prst="rect">
                <a:avLst/>
              </a:prstGeom>
            </p:spPr>
          </p:pic>
          <p:pic>
            <p:nvPicPr>
              <p:cNvPr id="39" name="Gráfico 38" descr="Soldador">
                <a:extLst>
                  <a:ext uri="{FF2B5EF4-FFF2-40B4-BE49-F238E27FC236}">
                    <a16:creationId xmlns:a16="http://schemas.microsoft.com/office/drawing/2014/main" id="{4FF11786-B2A8-364D-8D48-742F7EFFE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079088" y="5787305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40" name="Gráfico 39" descr="Soldador">
                <a:extLst>
                  <a:ext uri="{FF2B5EF4-FFF2-40B4-BE49-F238E27FC236}">
                    <a16:creationId xmlns:a16="http://schemas.microsoft.com/office/drawing/2014/main" id="{AB2F0518-2FF1-8545-BACB-60B64836B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255563" y="5418508"/>
                <a:ext cx="416126" cy="416126"/>
              </a:xfrm>
              <a:prstGeom prst="rect">
                <a:avLst/>
              </a:prstGeom>
            </p:spPr>
          </p:pic>
          <p:pic>
            <p:nvPicPr>
              <p:cNvPr id="41" name="Gráfico 40" descr="Programador">
                <a:extLst>
                  <a:ext uri="{FF2B5EF4-FFF2-40B4-BE49-F238E27FC236}">
                    <a16:creationId xmlns:a16="http://schemas.microsoft.com/office/drawing/2014/main" id="{F750A334-02AD-5D4F-9A7D-95CBC258F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298666" y="5640966"/>
                <a:ext cx="439156" cy="439156"/>
              </a:xfrm>
              <a:prstGeom prst="rect">
                <a:avLst/>
              </a:prstGeom>
            </p:spPr>
          </p:pic>
        </p:grpSp>
      </p:grpSp>
      <p:pic>
        <p:nvPicPr>
          <p:cNvPr id="42" name="Picture 2" descr="Coleta de prÃªmios planas">
            <a:extLst>
              <a:ext uri="{FF2B5EF4-FFF2-40B4-BE49-F238E27FC236}">
                <a16:creationId xmlns:a16="http://schemas.microsoft.com/office/drawing/2014/main" id="{4FE8D1BC-3D7C-834C-9495-11D8B395A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8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6;p18">
            <a:extLst>
              <a:ext uri="{FF2B5EF4-FFF2-40B4-BE49-F238E27FC236}">
                <a16:creationId xmlns:a16="http://schemas.microsoft.com/office/drawing/2014/main" id="{2099D01F-44C8-4AAE-8A67-2412C5F492E4}"/>
              </a:ext>
            </a:extLst>
          </p:cNvPr>
          <p:cNvSpPr txBox="1"/>
          <p:nvPr/>
        </p:nvSpPr>
        <p:spPr>
          <a:xfrm>
            <a:off x="619181" y="1226125"/>
            <a:ext cx="11041877" cy="2946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E-commerce de Vinho;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4 times de modo ágil e 4 times rodando dessa nova maneira;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No primeiro mês tivemos uma queda na produtividade em 2 times que estavam entrando nessa nova forma de desenvolvimento;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No segundo mês outros dois times deixaram de entregar a sprint;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3 mês a redução de retorno dos pacotes aplicados em PRD desses 4 times foi de 100%;</a:t>
            </a:r>
          </a:p>
          <a:p>
            <a:pPr marL="285750" lvl="0" indent="-273050">
              <a:lnSpc>
                <a:spcPct val="115000"/>
              </a:lnSpc>
              <a:buSzPts val="1800"/>
              <a:buFont typeface="Abel"/>
              <a:buChar char="❑"/>
            </a:pPr>
            <a:r>
              <a:rPr lang="pt-BR" sz="2400" dirty="0">
                <a:solidFill>
                  <a:srgbClr val="7030A0"/>
                </a:solidFill>
                <a:latin typeface="Sansation" panose="02000000000000000000" pitchFamily="2" charset="0"/>
                <a:ea typeface="Abel"/>
                <a:cs typeface="Abel"/>
                <a:sym typeface="Abel"/>
              </a:rPr>
              <a:t>Escalamos para os demais times, hoje o desenvolvimento é todo voltado a teste.</a:t>
            </a:r>
          </a:p>
          <a:p>
            <a:pPr marL="12700" lvl="0">
              <a:lnSpc>
                <a:spcPct val="115000"/>
              </a:lnSpc>
              <a:buSzPts val="1800"/>
            </a:pPr>
            <a:endParaRPr lang="pt-BR" sz="2400" dirty="0">
              <a:solidFill>
                <a:srgbClr val="7030A0"/>
              </a:solidFill>
              <a:latin typeface="Sansation" panose="02000000000000000000" pitchFamily="2" charset="0"/>
              <a:ea typeface="Abel"/>
              <a:cs typeface="Abel"/>
              <a:sym typeface="Abel"/>
            </a:endParaRPr>
          </a:p>
        </p:txBody>
      </p:sp>
      <p:sp>
        <p:nvSpPr>
          <p:cNvPr id="4" name="Google Shape;140;p17">
            <a:extLst>
              <a:ext uri="{FF2B5EF4-FFF2-40B4-BE49-F238E27FC236}">
                <a16:creationId xmlns:a16="http://schemas.microsoft.com/office/drawing/2014/main" id="{940D4B2E-9DAC-4702-B8F0-519D42AAE861}"/>
              </a:ext>
            </a:extLst>
          </p:cNvPr>
          <p:cNvSpPr txBox="1"/>
          <p:nvPr/>
        </p:nvSpPr>
        <p:spPr>
          <a:xfrm>
            <a:off x="619181" y="-12325"/>
            <a:ext cx="4129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600"/>
              <a:buFont typeface="Arial"/>
              <a:buNone/>
            </a:pPr>
            <a:r>
              <a:rPr lang="pt-BR" sz="2800" b="1" dirty="0">
                <a:solidFill>
                  <a:srgbClr val="7030A0"/>
                </a:solidFill>
                <a:latin typeface="Myriad pro" panose="020B0503030403020204" pitchFamily="34" charset="0"/>
                <a:sym typeface="Abel"/>
              </a:rPr>
              <a:t>Case de sucesso</a:t>
            </a:r>
            <a:endParaRPr sz="2800" b="1" dirty="0">
              <a:solidFill>
                <a:srgbClr val="7030A0"/>
              </a:solidFill>
              <a:latin typeface="Myriad pro" panose="020B0503030403020204" pitchFamily="34" charset="0"/>
              <a:sym typeface="Abel"/>
            </a:endParaRPr>
          </a:p>
        </p:txBody>
      </p:sp>
      <p:cxnSp>
        <p:nvCxnSpPr>
          <p:cNvPr id="5" name="Google Shape;157;p18">
            <a:extLst>
              <a:ext uri="{FF2B5EF4-FFF2-40B4-BE49-F238E27FC236}">
                <a16:creationId xmlns:a16="http://schemas.microsoft.com/office/drawing/2014/main" id="{5545DDBD-0648-4E35-B55B-22369499F105}"/>
              </a:ext>
            </a:extLst>
          </p:cNvPr>
          <p:cNvCxnSpPr/>
          <p:nvPr/>
        </p:nvCxnSpPr>
        <p:spPr>
          <a:xfrm rot="10800000" flipH="1">
            <a:off x="619181" y="1020450"/>
            <a:ext cx="9749100" cy="2160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2" descr="Coleta de prÃªmios planas">
            <a:extLst>
              <a:ext uri="{FF2B5EF4-FFF2-40B4-BE49-F238E27FC236}">
                <a16:creationId xmlns:a16="http://schemas.microsoft.com/office/drawing/2014/main" id="{90116C54-AF4D-454E-878F-2D6EA147D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1179528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eta de prÃªmios planas">
            <a:extLst>
              <a:ext uri="{FF2B5EF4-FFF2-40B4-BE49-F238E27FC236}">
                <a16:creationId xmlns:a16="http://schemas.microsoft.com/office/drawing/2014/main" id="{EC0C2785-FD5D-42DB-AAD0-069528F0F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10392947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oleta de prÃªmios planas">
            <a:extLst>
              <a:ext uri="{FF2B5EF4-FFF2-40B4-BE49-F238E27FC236}">
                <a16:creationId xmlns:a16="http://schemas.microsoft.com/office/drawing/2014/main" id="{3FDB3515-2102-4C0A-8E4D-2CEE6AA27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9606366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leta de prÃªmios planas">
            <a:extLst>
              <a:ext uri="{FF2B5EF4-FFF2-40B4-BE49-F238E27FC236}">
                <a16:creationId xmlns:a16="http://schemas.microsoft.com/office/drawing/2014/main" id="{21B34CA4-AD5E-184C-BD6A-D9628EC7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175" b="96686" l="9226" r="31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66861" r="65938"/>
          <a:stretch/>
        </p:blipFill>
        <p:spPr bwMode="auto">
          <a:xfrm>
            <a:off x="8851515" y="97449"/>
            <a:ext cx="786581" cy="9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6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">
            <a:extLst>
              <a:ext uri="{FF2B5EF4-FFF2-40B4-BE49-F238E27FC236}">
                <a16:creationId xmlns:a16="http://schemas.microsoft.com/office/drawing/2014/main" id="{38BFA449-4933-478B-B27D-ACCC557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7" name="Group 256">
            <a:extLst>
              <a:ext uri="{FF2B5EF4-FFF2-40B4-BE49-F238E27FC236}">
                <a16:creationId xmlns:a16="http://schemas.microsoft.com/office/drawing/2014/main" id="{F21A37DB-EDD2-4025-A254-7FE5E4C7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258" name="Rectangle 5">
              <a:extLst>
                <a:ext uri="{FF2B5EF4-FFF2-40B4-BE49-F238E27FC236}">
                  <a16:creationId xmlns:a16="http://schemas.microsoft.com/office/drawing/2014/main" id="{708D40D6-935E-4579-ABE6-A99C7E33F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59" name="Freeform 6">
              <a:extLst>
                <a:ext uri="{FF2B5EF4-FFF2-40B4-BE49-F238E27FC236}">
                  <a16:creationId xmlns:a16="http://schemas.microsoft.com/office/drawing/2014/main" id="{F9775315-32FD-4BD8-BB73-F51CD2C68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0" name="Freeform 7">
              <a:extLst>
                <a:ext uri="{FF2B5EF4-FFF2-40B4-BE49-F238E27FC236}">
                  <a16:creationId xmlns:a16="http://schemas.microsoft.com/office/drawing/2014/main" id="{336A6870-9B40-41FF-B9F4-A6BA3B298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1" name="Rectangle 8">
              <a:extLst>
                <a:ext uri="{FF2B5EF4-FFF2-40B4-BE49-F238E27FC236}">
                  <a16:creationId xmlns:a16="http://schemas.microsoft.com/office/drawing/2014/main" id="{C710122E-DD96-4794-A7E0-04B497DA5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62" name="Freeform 9">
              <a:extLst>
                <a:ext uri="{FF2B5EF4-FFF2-40B4-BE49-F238E27FC236}">
                  <a16:creationId xmlns:a16="http://schemas.microsoft.com/office/drawing/2014/main" id="{4F4CBCBE-E77B-4F77-A0FC-8E53E8222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Freeform 10">
              <a:extLst>
                <a:ext uri="{FF2B5EF4-FFF2-40B4-BE49-F238E27FC236}">
                  <a16:creationId xmlns:a16="http://schemas.microsoft.com/office/drawing/2014/main" id="{3AADEE32-46BC-4B55-9FB4-EC09FF4B7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4" name="Freeform 11">
              <a:extLst>
                <a:ext uri="{FF2B5EF4-FFF2-40B4-BE49-F238E27FC236}">
                  <a16:creationId xmlns:a16="http://schemas.microsoft.com/office/drawing/2014/main" id="{49C2E1A9-8937-452C-B9FC-E73592881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5" name="Freeform 12">
              <a:extLst>
                <a:ext uri="{FF2B5EF4-FFF2-40B4-BE49-F238E27FC236}">
                  <a16:creationId xmlns:a16="http://schemas.microsoft.com/office/drawing/2014/main" id="{52F0D79A-B92A-42F1-9DC4-3768BB84C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6" name="Freeform 13">
              <a:extLst>
                <a:ext uri="{FF2B5EF4-FFF2-40B4-BE49-F238E27FC236}">
                  <a16:creationId xmlns:a16="http://schemas.microsoft.com/office/drawing/2014/main" id="{DF9A7FE6-2AA9-4245-A3FD-2B1E9B419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7" name="Freeform 14">
              <a:extLst>
                <a:ext uri="{FF2B5EF4-FFF2-40B4-BE49-F238E27FC236}">
                  <a16:creationId xmlns:a16="http://schemas.microsoft.com/office/drawing/2014/main" id="{5DBCDEBC-5990-40B3-B01F-0901475F5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8" name="Freeform 15">
              <a:extLst>
                <a:ext uri="{FF2B5EF4-FFF2-40B4-BE49-F238E27FC236}">
                  <a16:creationId xmlns:a16="http://schemas.microsoft.com/office/drawing/2014/main" id="{4F679A7F-49B5-4FB8-8861-39C0B1A78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9" name="Freeform 16">
              <a:extLst>
                <a:ext uri="{FF2B5EF4-FFF2-40B4-BE49-F238E27FC236}">
                  <a16:creationId xmlns:a16="http://schemas.microsoft.com/office/drawing/2014/main" id="{25A941BD-9824-47D0-835E-824412568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0" name="Freeform 17">
              <a:extLst>
                <a:ext uri="{FF2B5EF4-FFF2-40B4-BE49-F238E27FC236}">
                  <a16:creationId xmlns:a16="http://schemas.microsoft.com/office/drawing/2014/main" id="{9788DF14-5749-40F7-9AFC-400AB2F61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1" name="Freeform 18">
              <a:extLst>
                <a:ext uri="{FF2B5EF4-FFF2-40B4-BE49-F238E27FC236}">
                  <a16:creationId xmlns:a16="http://schemas.microsoft.com/office/drawing/2014/main" id="{E1032387-9F5C-4637-A5BC-43C8FDFF3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2" name="Freeform 19">
              <a:extLst>
                <a:ext uri="{FF2B5EF4-FFF2-40B4-BE49-F238E27FC236}">
                  <a16:creationId xmlns:a16="http://schemas.microsoft.com/office/drawing/2014/main" id="{E0AE6232-915A-4EDB-BC6C-546E772D2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3" name="Freeform 20">
              <a:extLst>
                <a:ext uri="{FF2B5EF4-FFF2-40B4-BE49-F238E27FC236}">
                  <a16:creationId xmlns:a16="http://schemas.microsoft.com/office/drawing/2014/main" id="{4B47A13E-CFFB-493F-8C53-266B8A9D1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4" name="Freeform 21">
              <a:extLst>
                <a:ext uri="{FF2B5EF4-FFF2-40B4-BE49-F238E27FC236}">
                  <a16:creationId xmlns:a16="http://schemas.microsoft.com/office/drawing/2014/main" id="{CFD722CE-8752-4A08-B23F-764AB47D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5" name="Freeform 22">
              <a:extLst>
                <a:ext uri="{FF2B5EF4-FFF2-40B4-BE49-F238E27FC236}">
                  <a16:creationId xmlns:a16="http://schemas.microsoft.com/office/drawing/2014/main" id="{042C13BD-E9AE-4C85-B32E-8913F9B27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6" name="Freeform 23">
              <a:extLst>
                <a:ext uri="{FF2B5EF4-FFF2-40B4-BE49-F238E27FC236}">
                  <a16:creationId xmlns:a16="http://schemas.microsoft.com/office/drawing/2014/main" id="{4598BDC2-ABB1-475A-89A7-29713D01C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7" name="Freeform 24">
              <a:extLst>
                <a:ext uri="{FF2B5EF4-FFF2-40B4-BE49-F238E27FC236}">
                  <a16:creationId xmlns:a16="http://schemas.microsoft.com/office/drawing/2014/main" id="{2B080B8C-F78B-4171-A1BC-CA5BE0F56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8" name="Freeform 25">
              <a:extLst>
                <a:ext uri="{FF2B5EF4-FFF2-40B4-BE49-F238E27FC236}">
                  <a16:creationId xmlns:a16="http://schemas.microsoft.com/office/drawing/2014/main" id="{71741891-D8A9-46B8-B264-5459DCF9E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9" name="Freeform 26">
              <a:extLst>
                <a:ext uri="{FF2B5EF4-FFF2-40B4-BE49-F238E27FC236}">
                  <a16:creationId xmlns:a16="http://schemas.microsoft.com/office/drawing/2014/main" id="{A109E82B-1D08-4B6E-9B6C-FE2EC6D53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0" name="Freeform 27">
              <a:extLst>
                <a:ext uri="{FF2B5EF4-FFF2-40B4-BE49-F238E27FC236}">
                  <a16:creationId xmlns:a16="http://schemas.microsoft.com/office/drawing/2014/main" id="{F35E73B8-CFFA-479A-9DE0-5300299D2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1" name="Freeform 28">
              <a:extLst>
                <a:ext uri="{FF2B5EF4-FFF2-40B4-BE49-F238E27FC236}">
                  <a16:creationId xmlns:a16="http://schemas.microsoft.com/office/drawing/2014/main" id="{B0B910CE-9CED-4630-9203-347D1B6D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2" name="Freeform 29">
              <a:extLst>
                <a:ext uri="{FF2B5EF4-FFF2-40B4-BE49-F238E27FC236}">
                  <a16:creationId xmlns:a16="http://schemas.microsoft.com/office/drawing/2014/main" id="{D06A4D8D-E038-4ED6-9E80-4E91BA84A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3" name="Freeform 30">
              <a:extLst>
                <a:ext uri="{FF2B5EF4-FFF2-40B4-BE49-F238E27FC236}">
                  <a16:creationId xmlns:a16="http://schemas.microsoft.com/office/drawing/2014/main" id="{5EC8C817-4C9E-45E8-B74C-729F1C3FB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4" name="Freeform 31">
              <a:extLst>
                <a:ext uri="{FF2B5EF4-FFF2-40B4-BE49-F238E27FC236}">
                  <a16:creationId xmlns:a16="http://schemas.microsoft.com/office/drawing/2014/main" id="{226556E8-E6A7-4D81-9C6C-A69A8B611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5" name="Freeform 32">
              <a:extLst>
                <a:ext uri="{FF2B5EF4-FFF2-40B4-BE49-F238E27FC236}">
                  <a16:creationId xmlns:a16="http://schemas.microsoft.com/office/drawing/2014/main" id="{BF75F646-19BF-4436-97C0-BE3EBEEF9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6" name="Rectangle 33">
              <a:extLst>
                <a:ext uri="{FF2B5EF4-FFF2-40B4-BE49-F238E27FC236}">
                  <a16:creationId xmlns:a16="http://schemas.microsoft.com/office/drawing/2014/main" id="{222B076E-642A-4E93-8143-3A8D88975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7" name="Freeform 34">
              <a:extLst>
                <a:ext uri="{FF2B5EF4-FFF2-40B4-BE49-F238E27FC236}">
                  <a16:creationId xmlns:a16="http://schemas.microsoft.com/office/drawing/2014/main" id="{569DC54F-1DCD-40F9-B756-A79C3170C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8" name="Freeform 35">
              <a:extLst>
                <a:ext uri="{FF2B5EF4-FFF2-40B4-BE49-F238E27FC236}">
                  <a16:creationId xmlns:a16="http://schemas.microsoft.com/office/drawing/2014/main" id="{D6F49EF9-430E-4A1B-9A18-6C247E71E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9" name="Freeform 36">
              <a:extLst>
                <a:ext uri="{FF2B5EF4-FFF2-40B4-BE49-F238E27FC236}">
                  <a16:creationId xmlns:a16="http://schemas.microsoft.com/office/drawing/2014/main" id="{C94C2930-C094-4CF9-8449-60C7BAE98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0" name="Freeform 37">
              <a:extLst>
                <a:ext uri="{FF2B5EF4-FFF2-40B4-BE49-F238E27FC236}">
                  <a16:creationId xmlns:a16="http://schemas.microsoft.com/office/drawing/2014/main" id="{B4FF864C-97F2-40BD-95D1-E47527BCB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1" name="Freeform 38">
              <a:extLst>
                <a:ext uri="{FF2B5EF4-FFF2-40B4-BE49-F238E27FC236}">
                  <a16:creationId xmlns:a16="http://schemas.microsoft.com/office/drawing/2014/main" id="{E8804833-F6BB-4F88-BA24-F59429C710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2" name="Freeform 39">
              <a:extLst>
                <a:ext uri="{FF2B5EF4-FFF2-40B4-BE49-F238E27FC236}">
                  <a16:creationId xmlns:a16="http://schemas.microsoft.com/office/drawing/2014/main" id="{29A4A3B0-4E15-432A-92DB-7B9E57601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3" name="Freeform 40">
              <a:extLst>
                <a:ext uri="{FF2B5EF4-FFF2-40B4-BE49-F238E27FC236}">
                  <a16:creationId xmlns:a16="http://schemas.microsoft.com/office/drawing/2014/main" id="{3CAB34B1-2BFA-44A9-AC3E-D300B30B7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4" name="Freeform 41">
              <a:extLst>
                <a:ext uri="{FF2B5EF4-FFF2-40B4-BE49-F238E27FC236}">
                  <a16:creationId xmlns:a16="http://schemas.microsoft.com/office/drawing/2014/main" id="{F92527C9-EADB-4C47-BA6A-E70AC9FEC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5" name="Freeform 42">
              <a:extLst>
                <a:ext uri="{FF2B5EF4-FFF2-40B4-BE49-F238E27FC236}">
                  <a16:creationId xmlns:a16="http://schemas.microsoft.com/office/drawing/2014/main" id="{B9808241-C113-44CB-810B-CCBA18955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6" name="Freeform 43">
              <a:extLst>
                <a:ext uri="{FF2B5EF4-FFF2-40B4-BE49-F238E27FC236}">
                  <a16:creationId xmlns:a16="http://schemas.microsoft.com/office/drawing/2014/main" id="{67AEC938-B302-4DA0-9A63-39F2BC34A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7" name="Freeform 44">
              <a:extLst>
                <a:ext uri="{FF2B5EF4-FFF2-40B4-BE49-F238E27FC236}">
                  <a16:creationId xmlns:a16="http://schemas.microsoft.com/office/drawing/2014/main" id="{4A1D4FCF-06B8-4AD3-A750-2B6C298C2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8" name="Rectangle 45">
              <a:extLst>
                <a:ext uri="{FF2B5EF4-FFF2-40B4-BE49-F238E27FC236}">
                  <a16:creationId xmlns:a16="http://schemas.microsoft.com/office/drawing/2014/main" id="{B99F5A7E-1A7F-43C2-AC7A-A1B877D0A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99" name="Freeform 46">
              <a:extLst>
                <a:ext uri="{FF2B5EF4-FFF2-40B4-BE49-F238E27FC236}">
                  <a16:creationId xmlns:a16="http://schemas.microsoft.com/office/drawing/2014/main" id="{5B2DDAA2-7B26-47EF-B7D6-B00B653B3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0" name="Freeform 47">
              <a:extLst>
                <a:ext uri="{FF2B5EF4-FFF2-40B4-BE49-F238E27FC236}">
                  <a16:creationId xmlns:a16="http://schemas.microsoft.com/office/drawing/2014/main" id="{7050BAA0-A0C9-4670-B76F-CC87679BC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1" name="Freeform 48">
              <a:extLst>
                <a:ext uri="{FF2B5EF4-FFF2-40B4-BE49-F238E27FC236}">
                  <a16:creationId xmlns:a16="http://schemas.microsoft.com/office/drawing/2014/main" id="{296F765D-D9A6-4D73-88D8-0DCC5012B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2" name="Freeform 49">
              <a:extLst>
                <a:ext uri="{FF2B5EF4-FFF2-40B4-BE49-F238E27FC236}">
                  <a16:creationId xmlns:a16="http://schemas.microsoft.com/office/drawing/2014/main" id="{30C0F78F-AC50-4DFA-B5A8-A68422EC0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3" name="Freeform 50">
              <a:extLst>
                <a:ext uri="{FF2B5EF4-FFF2-40B4-BE49-F238E27FC236}">
                  <a16:creationId xmlns:a16="http://schemas.microsoft.com/office/drawing/2014/main" id="{E8AD708C-6C0A-458D-A623-7669B9178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4" name="Freeform 51">
              <a:extLst>
                <a:ext uri="{FF2B5EF4-FFF2-40B4-BE49-F238E27FC236}">
                  <a16:creationId xmlns:a16="http://schemas.microsoft.com/office/drawing/2014/main" id="{2F29497E-2528-4481-99BB-8336C16E4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5" name="Freeform 52">
              <a:extLst>
                <a:ext uri="{FF2B5EF4-FFF2-40B4-BE49-F238E27FC236}">
                  <a16:creationId xmlns:a16="http://schemas.microsoft.com/office/drawing/2014/main" id="{30DD109A-0A1F-4554-A865-B1062C525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6" name="Freeform 53">
              <a:extLst>
                <a:ext uri="{FF2B5EF4-FFF2-40B4-BE49-F238E27FC236}">
                  <a16:creationId xmlns:a16="http://schemas.microsoft.com/office/drawing/2014/main" id="{39A1957F-65F0-4D6E-9F75-09614FFAC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7" name="Freeform 54">
              <a:extLst>
                <a:ext uri="{FF2B5EF4-FFF2-40B4-BE49-F238E27FC236}">
                  <a16:creationId xmlns:a16="http://schemas.microsoft.com/office/drawing/2014/main" id="{B4F4BB93-11B2-400C-9549-C7FB7BF71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8" name="Freeform 55">
              <a:extLst>
                <a:ext uri="{FF2B5EF4-FFF2-40B4-BE49-F238E27FC236}">
                  <a16:creationId xmlns:a16="http://schemas.microsoft.com/office/drawing/2014/main" id="{04B086A3-C06F-4862-A8A0-DB01FF3DD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9" name="Freeform 56">
              <a:extLst>
                <a:ext uri="{FF2B5EF4-FFF2-40B4-BE49-F238E27FC236}">
                  <a16:creationId xmlns:a16="http://schemas.microsoft.com/office/drawing/2014/main" id="{9202F0E1-86CF-4652-AA29-E28414647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0" name="Freeform 57">
              <a:extLst>
                <a:ext uri="{FF2B5EF4-FFF2-40B4-BE49-F238E27FC236}">
                  <a16:creationId xmlns:a16="http://schemas.microsoft.com/office/drawing/2014/main" id="{8887D0AB-0624-47E1-906E-6686FA7DE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1" name="Freeform 58">
              <a:extLst>
                <a:ext uri="{FF2B5EF4-FFF2-40B4-BE49-F238E27FC236}">
                  <a16:creationId xmlns:a16="http://schemas.microsoft.com/office/drawing/2014/main" id="{F54439EF-914B-4744-A1D7-FBD89813C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68961809-266D-4B4D-BE74-84C1B3CD6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313" name="Rectangle 312">
              <a:extLst>
                <a:ext uri="{FF2B5EF4-FFF2-40B4-BE49-F238E27FC236}">
                  <a16:creationId xmlns:a16="http://schemas.microsoft.com/office/drawing/2014/main" id="{A14E90A2-C55C-4A5B-A1CA-600A3ADCE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4" name="Picture 2">
              <a:extLst>
                <a:ext uri="{FF2B5EF4-FFF2-40B4-BE49-F238E27FC236}">
                  <a16:creationId xmlns:a16="http://schemas.microsoft.com/office/drawing/2014/main" id="{5C269CFD-5B02-4090-8D3A-DF39B5F4C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Imagem relacionada">
            <a:extLst>
              <a:ext uri="{FF2B5EF4-FFF2-40B4-BE49-F238E27FC236}">
                <a16:creationId xmlns:a16="http://schemas.microsoft.com/office/drawing/2014/main" id="{C0E8B80A-57CE-47D9-879D-F0AC6A44F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9" r="-1" b="-1"/>
          <a:stretch/>
        </p:blipFill>
        <p:spPr bwMode="auto">
          <a:xfrm>
            <a:off x="3611" y="10"/>
            <a:ext cx="121883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5" name="Group 314">
            <a:extLst>
              <a:ext uri="{FF2B5EF4-FFF2-40B4-BE49-F238E27FC236}">
                <a16:creationId xmlns:a16="http://schemas.microsoft.com/office/drawing/2014/main" id="{B2086F72-9495-4DC4-839B-72567BA8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316" name="Round Diagonal Corner Rectangle 7">
              <a:extLst>
                <a:ext uri="{FF2B5EF4-FFF2-40B4-BE49-F238E27FC236}">
                  <a16:creationId xmlns:a16="http://schemas.microsoft.com/office/drawing/2014/main" id="{80C915C2-7A87-4547-97CA-A14D39AB2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7C3B34D4-8ACE-49A6-A4B3-29916A53B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318" name="Freeform 32">
                <a:extLst>
                  <a:ext uri="{FF2B5EF4-FFF2-40B4-BE49-F238E27FC236}">
                    <a16:creationId xmlns:a16="http://schemas.microsoft.com/office/drawing/2014/main" id="{5516CB95-0B27-48B5-AADE-72B57A6C79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19" name="Freeform 33">
                <a:extLst>
                  <a:ext uri="{FF2B5EF4-FFF2-40B4-BE49-F238E27FC236}">
                    <a16:creationId xmlns:a16="http://schemas.microsoft.com/office/drawing/2014/main" id="{5E314680-0A6F-49E3-8019-9616313D8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0" name="Freeform 34">
                <a:extLst>
                  <a:ext uri="{FF2B5EF4-FFF2-40B4-BE49-F238E27FC236}">
                    <a16:creationId xmlns:a16="http://schemas.microsoft.com/office/drawing/2014/main" id="{E822FA8D-1CAD-48AC-8AAF-AC9B13E441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1" name="Freeform 37">
                <a:extLst>
                  <a:ext uri="{FF2B5EF4-FFF2-40B4-BE49-F238E27FC236}">
                    <a16:creationId xmlns:a16="http://schemas.microsoft.com/office/drawing/2014/main" id="{B1780F53-5CB6-4C66-BE5C-CBB98ACBC4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2" name="Freeform 35">
                <a:extLst>
                  <a:ext uri="{FF2B5EF4-FFF2-40B4-BE49-F238E27FC236}">
                    <a16:creationId xmlns:a16="http://schemas.microsoft.com/office/drawing/2014/main" id="{781B98D4-7596-46BD-BB6D-0FAA51C38C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3" name="Freeform 36">
                <a:extLst>
                  <a:ext uri="{FF2B5EF4-FFF2-40B4-BE49-F238E27FC236}">
                    <a16:creationId xmlns:a16="http://schemas.microsoft.com/office/drawing/2014/main" id="{68558D61-DFBE-4A2C-8DBD-43BAFA68DD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4" name="Freeform 38">
                <a:extLst>
                  <a:ext uri="{FF2B5EF4-FFF2-40B4-BE49-F238E27FC236}">
                    <a16:creationId xmlns:a16="http://schemas.microsoft.com/office/drawing/2014/main" id="{5646C634-CAD3-432B-BD41-CDE0F526E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5" name="Freeform 39">
                <a:extLst>
                  <a:ext uri="{FF2B5EF4-FFF2-40B4-BE49-F238E27FC236}">
                    <a16:creationId xmlns:a16="http://schemas.microsoft.com/office/drawing/2014/main" id="{72B91DC4-A905-421C-B77D-3AB7CA3AC2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6" name="Freeform 40">
                <a:extLst>
                  <a:ext uri="{FF2B5EF4-FFF2-40B4-BE49-F238E27FC236}">
                    <a16:creationId xmlns:a16="http://schemas.microsoft.com/office/drawing/2014/main" id="{7A50FBDE-0FD3-4C3E-AB4C-40DD78E1AA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7" name="Rectangle 41">
                <a:extLst>
                  <a:ext uri="{FF2B5EF4-FFF2-40B4-BE49-F238E27FC236}">
                    <a16:creationId xmlns:a16="http://schemas.microsoft.com/office/drawing/2014/main" id="{10793947-01A9-45E9-9C1A-D96D5B220E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8" name="Freeform 32">
                <a:extLst>
                  <a:ext uri="{FF2B5EF4-FFF2-40B4-BE49-F238E27FC236}">
                    <a16:creationId xmlns:a16="http://schemas.microsoft.com/office/drawing/2014/main" id="{BF30035C-FBC7-40B2-B089-084EA4677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9" name="Freeform 33">
                <a:extLst>
                  <a:ext uri="{FF2B5EF4-FFF2-40B4-BE49-F238E27FC236}">
                    <a16:creationId xmlns:a16="http://schemas.microsoft.com/office/drawing/2014/main" id="{F3C7515F-9B43-411B-8D60-C38FA83FAB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0" name="Freeform 34">
                <a:extLst>
                  <a:ext uri="{FF2B5EF4-FFF2-40B4-BE49-F238E27FC236}">
                    <a16:creationId xmlns:a16="http://schemas.microsoft.com/office/drawing/2014/main" id="{709B1F65-34E0-401F-8C78-A5058C84BE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1" name="Freeform 37">
                <a:extLst>
                  <a:ext uri="{FF2B5EF4-FFF2-40B4-BE49-F238E27FC236}">
                    <a16:creationId xmlns:a16="http://schemas.microsoft.com/office/drawing/2014/main" id="{BECD5C03-173E-4590-BD11-26241C59C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2" name="Freeform 35">
                <a:extLst>
                  <a:ext uri="{FF2B5EF4-FFF2-40B4-BE49-F238E27FC236}">
                    <a16:creationId xmlns:a16="http://schemas.microsoft.com/office/drawing/2014/main" id="{14931415-56EE-4E4A-8832-D570F57450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3" name="Freeform 36">
                <a:extLst>
                  <a:ext uri="{FF2B5EF4-FFF2-40B4-BE49-F238E27FC236}">
                    <a16:creationId xmlns:a16="http://schemas.microsoft.com/office/drawing/2014/main" id="{D881F11B-638D-4FEE-B212-B921A4C6D5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4" name="Freeform 38">
                <a:extLst>
                  <a:ext uri="{FF2B5EF4-FFF2-40B4-BE49-F238E27FC236}">
                    <a16:creationId xmlns:a16="http://schemas.microsoft.com/office/drawing/2014/main" id="{2EC82DB3-9325-44B9-81C1-933CFF0F13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5" name="Freeform 39">
                <a:extLst>
                  <a:ext uri="{FF2B5EF4-FFF2-40B4-BE49-F238E27FC236}">
                    <a16:creationId xmlns:a16="http://schemas.microsoft.com/office/drawing/2014/main" id="{F3F62819-5FD5-4BB4-9FB1-9F1D5F2C66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6" name="Freeform 40">
                <a:extLst>
                  <a:ext uri="{FF2B5EF4-FFF2-40B4-BE49-F238E27FC236}">
                    <a16:creationId xmlns:a16="http://schemas.microsoft.com/office/drawing/2014/main" id="{003B73B7-62FB-478B-823D-DDB5BFC40B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7" name="Rectangle 41">
                <a:extLst>
                  <a:ext uri="{FF2B5EF4-FFF2-40B4-BE49-F238E27FC236}">
                    <a16:creationId xmlns:a16="http://schemas.microsoft.com/office/drawing/2014/main" id="{19F16A31-F5A3-45EF-AD4B-500C660849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extBox 6">
            <a:extLst>
              <a:ext uri="{FF2B5EF4-FFF2-40B4-BE49-F238E27FC236}">
                <a16:creationId xmlns:a16="http://schemas.microsoft.com/office/drawing/2014/main" id="{ACA7A1D5-188B-4CAA-AB82-0D4E24B594E6}"/>
              </a:ext>
            </a:extLst>
          </p:cNvPr>
          <p:cNvSpPr txBox="1"/>
          <p:nvPr/>
        </p:nvSpPr>
        <p:spPr>
          <a:xfrm>
            <a:off x="2667000" y="2328334"/>
            <a:ext cx="6858000" cy="1367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cap="all">
                <a:latin typeface="+mj-lt"/>
                <a:ea typeface="+mj-ea"/>
                <a:cs typeface="+mj-cs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91939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447</Words>
  <Application>Microsoft Macintosh PowerPoint</Application>
  <PresentationFormat>Widescreen</PresentationFormat>
  <Paragraphs>133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Wingdings</vt:lpstr>
      <vt:lpstr>Abel</vt:lpstr>
      <vt:lpstr>Myriad pro</vt:lpstr>
      <vt:lpstr>Tw Cen MT</vt:lpstr>
      <vt:lpstr>Sansation</vt:lpstr>
      <vt:lpstr>Calibri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Rodolfo Fernandes</dc:creator>
  <cp:lastModifiedBy>Carol Vilas Boas</cp:lastModifiedBy>
  <cp:revision>11</cp:revision>
  <dcterms:created xsi:type="dcterms:W3CDTF">2019-04-24T18:54:52Z</dcterms:created>
  <dcterms:modified xsi:type="dcterms:W3CDTF">2019-04-30T13:11:52Z</dcterms:modified>
</cp:coreProperties>
</file>