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Lst>
  <p:sldSz cy="5143500" cx="9144000"/>
  <p:notesSz cx="6858000" cy="9144000"/>
  <p:embeddedFontLst>
    <p:embeddedFont>
      <p:font typeface="Dosis"/>
      <p:regular r:id="rId80"/>
      <p:bold r:id="rId81"/>
    </p:embeddedFont>
    <p:embeddedFont>
      <p:font typeface="Helvetica Neue"/>
      <p:regular r:id="rId82"/>
      <p:bold r:id="rId83"/>
      <p:italic r:id="rId84"/>
      <p:boldItalic r:id="rId85"/>
    </p:embeddedFont>
    <p:embeddedFont>
      <p:font typeface="Helvetica Neue Light"/>
      <p:regular r:id="rId86"/>
      <p:bold r:id="rId87"/>
      <p:italic r:id="rId88"/>
      <p:boldItalic r:id="rId89"/>
    </p:embeddedFont>
    <p:embeddedFont>
      <p:font typeface="Dosis ExtraLight"/>
      <p:regular r:id="rId90"/>
      <p:bold r:id="rId9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font" Target="fonts/HelveticaNeue-italic.fntdata"/><Relationship Id="rId83" Type="http://schemas.openxmlformats.org/officeDocument/2006/relationships/font" Target="fonts/HelveticaNeue-bold.fntdata"/><Relationship Id="rId42" Type="http://schemas.openxmlformats.org/officeDocument/2006/relationships/slide" Target="slides/slide36.xml"/><Relationship Id="rId86" Type="http://schemas.openxmlformats.org/officeDocument/2006/relationships/font" Target="fonts/HelveticaNeueLight-regular.fntdata"/><Relationship Id="rId41" Type="http://schemas.openxmlformats.org/officeDocument/2006/relationships/slide" Target="slides/slide35.xml"/><Relationship Id="rId85" Type="http://schemas.openxmlformats.org/officeDocument/2006/relationships/font" Target="fonts/HelveticaNeue-boldItalic.fntdata"/><Relationship Id="rId44" Type="http://schemas.openxmlformats.org/officeDocument/2006/relationships/slide" Target="slides/slide38.xml"/><Relationship Id="rId88" Type="http://schemas.openxmlformats.org/officeDocument/2006/relationships/font" Target="fonts/HelveticaNeueLight-italic.fntdata"/><Relationship Id="rId43" Type="http://schemas.openxmlformats.org/officeDocument/2006/relationships/slide" Target="slides/slide37.xml"/><Relationship Id="rId87" Type="http://schemas.openxmlformats.org/officeDocument/2006/relationships/font" Target="fonts/HelveticaNeueLight-bold.fntdata"/><Relationship Id="rId46" Type="http://schemas.openxmlformats.org/officeDocument/2006/relationships/slide" Target="slides/slide40.xml"/><Relationship Id="rId45" Type="http://schemas.openxmlformats.org/officeDocument/2006/relationships/slide" Target="slides/slide39.xml"/><Relationship Id="rId89" Type="http://schemas.openxmlformats.org/officeDocument/2006/relationships/font" Target="fonts/HelveticaNeueLight-boldItalic.fntdata"/><Relationship Id="rId80" Type="http://schemas.openxmlformats.org/officeDocument/2006/relationships/font" Target="fonts/Dosis-regular.fntdata"/><Relationship Id="rId82" Type="http://schemas.openxmlformats.org/officeDocument/2006/relationships/font" Target="fonts/HelveticaNeue-regular.fntdata"/><Relationship Id="rId81" Type="http://schemas.openxmlformats.org/officeDocument/2006/relationships/font" Target="fonts/Dosi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slide" Target="slides/slide73.xml"/><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91" Type="http://schemas.openxmlformats.org/officeDocument/2006/relationships/font" Target="fonts/DosisExtraLight-bold.fntdata"/><Relationship Id="rId90" Type="http://schemas.openxmlformats.org/officeDocument/2006/relationships/font" Target="fonts/DosisExtraLight-regular.fntdata"/><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51130dd133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51130dd133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Piadinha da betina</a:t>
            </a:r>
            <a:endParaRPr/>
          </a:p>
          <a:p>
            <a:pPr indent="-298450" lvl="0" marL="457200" rtl="0" algn="l">
              <a:spcBef>
                <a:spcPts val="0"/>
              </a:spcBef>
              <a:spcAft>
                <a:spcPts val="0"/>
              </a:spcAft>
              <a:buSzPts val="1100"/>
              <a:buChar char="-"/>
            </a:pPr>
            <a:r>
              <a:rPr lang="en"/>
              <a:t>Interrogação porque não são exatamente avançadoa</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56a1eaa113_2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56a1eaa113_2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Prioridade do Time da Uber no Brasil</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 name="Shape 107"/>
        <p:cNvGrpSpPr/>
        <p:nvPr/>
      </p:nvGrpSpPr>
      <p:grpSpPr>
        <a:xfrm>
          <a:off x="0" y="0"/>
          <a:ext cx="0" cy="0"/>
          <a:chOff x="0" y="0"/>
          <a:chExt cx="0" cy="0"/>
        </a:xfrm>
      </p:grpSpPr>
      <p:sp>
        <p:nvSpPr>
          <p:cNvPr id="108" name="Google Shape;108;g56a1eaa113_2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56a1eaa113_2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51130dd133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51130dd133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Constraints aplicadas para layout para desenho de circuito eletronico, anos 90/</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g51130dd133_0_3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51130dd133_0_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Tudo funciona do mesmo jeito para view code e IB. As constraints funcionam do mesmo jeito, não importa como você declara.</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g51130dd133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51130dd133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Como o layout é construido</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g51130dd133_0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51130dd133_0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g51130dd133_0_3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51130dd133_0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g51130dd133_0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51130dd133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Google Shape;185;g51130dd133_0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51130dd133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5" name="Shape 205"/>
        <p:cNvGrpSpPr/>
        <p:nvPr/>
      </p:nvGrpSpPr>
      <p:grpSpPr>
        <a:xfrm>
          <a:off x="0" y="0"/>
          <a:ext cx="0" cy="0"/>
          <a:chOff x="0" y="0"/>
          <a:chExt cx="0" cy="0"/>
        </a:xfrm>
      </p:grpSpPr>
      <p:sp>
        <p:nvSpPr>
          <p:cNvPr id="206" name="Google Shape;206;g51130dd133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51130dd133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5" name="Shape 215"/>
        <p:cNvGrpSpPr/>
        <p:nvPr/>
      </p:nvGrpSpPr>
      <p:grpSpPr>
        <a:xfrm>
          <a:off x="0" y="0"/>
          <a:ext cx="0" cy="0"/>
          <a:chOff x="0" y="0"/>
          <a:chExt cx="0" cy="0"/>
        </a:xfrm>
      </p:grpSpPr>
      <p:sp>
        <p:nvSpPr>
          <p:cNvPr id="216" name="Google Shape;216;g5827722b6f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5827722b6f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3" name="Shape 223"/>
        <p:cNvGrpSpPr/>
        <p:nvPr/>
      </p:nvGrpSpPr>
      <p:grpSpPr>
        <a:xfrm>
          <a:off x="0" y="0"/>
          <a:ext cx="0" cy="0"/>
          <a:chOff x="0" y="0"/>
          <a:chExt cx="0" cy="0"/>
        </a:xfrm>
      </p:grpSpPr>
      <p:sp>
        <p:nvSpPr>
          <p:cNvPr id="224" name="Google Shape;224;g5827722b6f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5827722b6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1" name="Shape 231"/>
        <p:cNvGrpSpPr/>
        <p:nvPr/>
      </p:nvGrpSpPr>
      <p:grpSpPr>
        <a:xfrm>
          <a:off x="0" y="0"/>
          <a:ext cx="0" cy="0"/>
          <a:chOff x="0" y="0"/>
          <a:chExt cx="0" cy="0"/>
        </a:xfrm>
      </p:grpSpPr>
      <p:sp>
        <p:nvSpPr>
          <p:cNvPr id="232" name="Google Shape;232;g5827722b6f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5827722b6f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1" name="Shape 241"/>
        <p:cNvGrpSpPr/>
        <p:nvPr/>
      </p:nvGrpSpPr>
      <p:grpSpPr>
        <a:xfrm>
          <a:off x="0" y="0"/>
          <a:ext cx="0" cy="0"/>
          <a:chOff x="0" y="0"/>
          <a:chExt cx="0" cy="0"/>
        </a:xfrm>
      </p:grpSpPr>
      <p:sp>
        <p:nvSpPr>
          <p:cNvPr id="242" name="Google Shape;242;g51130dd133_0_4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51130dd133_0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0" name="Shape 270"/>
        <p:cNvGrpSpPr/>
        <p:nvPr/>
      </p:nvGrpSpPr>
      <p:grpSpPr>
        <a:xfrm>
          <a:off x="0" y="0"/>
          <a:ext cx="0" cy="0"/>
          <a:chOff x="0" y="0"/>
          <a:chExt cx="0" cy="0"/>
        </a:xfrm>
      </p:grpSpPr>
      <p:sp>
        <p:nvSpPr>
          <p:cNvPr id="271" name="Google Shape;271;g5827722b6f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5827722b6f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2" name="Shape 282"/>
        <p:cNvGrpSpPr/>
        <p:nvPr/>
      </p:nvGrpSpPr>
      <p:grpSpPr>
        <a:xfrm>
          <a:off x="0" y="0"/>
          <a:ext cx="0" cy="0"/>
          <a:chOff x="0" y="0"/>
          <a:chExt cx="0" cy="0"/>
        </a:xfrm>
      </p:grpSpPr>
      <p:sp>
        <p:nvSpPr>
          <p:cNvPr id="283" name="Google Shape;283;g5827722b6f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5827722b6f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2" name="Shape 292"/>
        <p:cNvGrpSpPr/>
        <p:nvPr/>
      </p:nvGrpSpPr>
      <p:grpSpPr>
        <a:xfrm>
          <a:off x="0" y="0"/>
          <a:ext cx="0" cy="0"/>
          <a:chOff x="0" y="0"/>
          <a:chExt cx="0" cy="0"/>
        </a:xfrm>
      </p:grpSpPr>
      <p:sp>
        <p:nvSpPr>
          <p:cNvPr id="293" name="Google Shape;293;g56a1eaa113_2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56a1eaa113_2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3" name="Shape 303"/>
        <p:cNvGrpSpPr/>
        <p:nvPr/>
      </p:nvGrpSpPr>
      <p:grpSpPr>
        <a:xfrm>
          <a:off x="0" y="0"/>
          <a:ext cx="0" cy="0"/>
          <a:chOff x="0" y="0"/>
          <a:chExt cx="0" cy="0"/>
        </a:xfrm>
      </p:grpSpPr>
      <p:sp>
        <p:nvSpPr>
          <p:cNvPr id="304" name="Google Shape;304;g5827722b6f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5827722b6f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3" name="Shape 313"/>
        <p:cNvGrpSpPr/>
        <p:nvPr/>
      </p:nvGrpSpPr>
      <p:grpSpPr>
        <a:xfrm>
          <a:off x="0" y="0"/>
          <a:ext cx="0" cy="0"/>
          <a:chOff x="0" y="0"/>
          <a:chExt cx="0" cy="0"/>
        </a:xfrm>
      </p:grpSpPr>
      <p:sp>
        <p:nvSpPr>
          <p:cNvPr id="314" name="Google Shape;314;g56a1eaa113_2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56a1eaa113_2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4" name="Shape 324"/>
        <p:cNvGrpSpPr/>
        <p:nvPr/>
      </p:nvGrpSpPr>
      <p:grpSpPr>
        <a:xfrm>
          <a:off x="0" y="0"/>
          <a:ext cx="0" cy="0"/>
          <a:chOff x="0" y="0"/>
          <a:chExt cx="0" cy="0"/>
        </a:xfrm>
      </p:grpSpPr>
      <p:sp>
        <p:nvSpPr>
          <p:cNvPr id="325" name="Google Shape;325;g56a1eaa113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56a1eaa113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Como o layout é construido</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9" name="Shape 329"/>
        <p:cNvGrpSpPr/>
        <p:nvPr/>
      </p:nvGrpSpPr>
      <p:grpSpPr>
        <a:xfrm>
          <a:off x="0" y="0"/>
          <a:ext cx="0" cy="0"/>
          <a:chOff x="0" y="0"/>
          <a:chExt cx="0" cy="0"/>
        </a:xfrm>
      </p:grpSpPr>
      <p:sp>
        <p:nvSpPr>
          <p:cNvPr id="330" name="Google Shape;330;g56a1eaa113_2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56a1eaa113_2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//TODO</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7" name="Shape 337"/>
        <p:cNvGrpSpPr/>
        <p:nvPr/>
      </p:nvGrpSpPr>
      <p:grpSpPr>
        <a:xfrm>
          <a:off x="0" y="0"/>
          <a:ext cx="0" cy="0"/>
          <a:chOff x="0" y="0"/>
          <a:chExt cx="0" cy="0"/>
        </a:xfrm>
      </p:grpSpPr>
      <p:sp>
        <p:nvSpPr>
          <p:cNvPr id="338" name="Google Shape;338;g5827722b6f_0_8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5827722b6f_0_8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//TODO</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3" name="Shape 353"/>
        <p:cNvGrpSpPr/>
        <p:nvPr/>
      </p:nvGrpSpPr>
      <p:grpSpPr>
        <a:xfrm>
          <a:off x="0" y="0"/>
          <a:ext cx="0" cy="0"/>
          <a:chOff x="0" y="0"/>
          <a:chExt cx="0" cy="0"/>
        </a:xfrm>
      </p:grpSpPr>
      <p:sp>
        <p:nvSpPr>
          <p:cNvPr id="354" name="Google Shape;354;g5827722b6f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5827722b6f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//TODO</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1" name="Shape 361"/>
        <p:cNvGrpSpPr/>
        <p:nvPr/>
      </p:nvGrpSpPr>
      <p:grpSpPr>
        <a:xfrm>
          <a:off x="0" y="0"/>
          <a:ext cx="0" cy="0"/>
          <a:chOff x="0" y="0"/>
          <a:chExt cx="0" cy="0"/>
        </a:xfrm>
      </p:grpSpPr>
      <p:sp>
        <p:nvSpPr>
          <p:cNvPr id="362" name="Google Shape;362;g5827722b6f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5827722b6f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6" name="Shape 366"/>
        <p:cNvGrpSpPr/>
        <p:nvPr/>
      </p:nvGrpSpPr>
      <p:grpSpPr>
        <a:xfrm>
          <a:off x="0" y="0"/>
          <a:ext cx="0" cy="0"/>
          <a:chOff x="0" y="0"/>
          <a:chExt cx="0" cy="0"/>
        </a:xfrm>
      </p:grpSpPr>
      <p:sp>
        <p:nvSpPr>
          <p:cNvPr id="367" name="Google Shape;367;g5827722b6f_0_6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5827722b6f_0_6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3" name="Shape 373"/>
        <p:cNvGrpSpPr/>
        <p:nvPr/>
      </p:nvGrpSpPr>
      <p:grpSpPr>
        <a:xfrm>
          <a:off x="0" y="0"/>
          <a:ext cx="0" cy="0"/>
          <a:chOff x="0" y="0"/>
          <a:chExt cx="0" cy="0"/>
        </a:xfrm>
      </p:grpSpPr>
      <p:sp>
        <p:nvSpPr>
          <p:cNvPr id="374" name="Google Shape;374;g5827722b6f_0_6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5827722b6f_0_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7" name="Shape 397"/>
        <p:cNvGrpSpPr/>
        <p:nvPr/>
      </p:nvGrpSpPr>
      <p:grpSpPr>
        <a:xfrm>
          <a:off x="0" y="0"/>
          <a:ext cx="0" cy="0"/>
          <a:chOff x="0" y="0"/>
          <a:chExt cx="0" cy="0"/>
        </a:xfrm>
      </p:grpSpPr>
      <p:sp>
        <p:nvSpPr>
          <p:cNvPr id="398" name="Google Shape;398;g5827722b6f_0_6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5827722b6f_0_6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1" name="Shape 421"/>
        <p:cNvGrpSpPr/>
        <p:nvPr/>
      </p:nvGrpSpPr>
      <p:grpSpPr>
        <a:xfrm>
          <a:off x="0" y="0"/>
          <a:ext cx="0" cy="0"/>
          <a:chOff x="0" y="0"/>
          <a:chExt cx="0" cy="0"/>
        </a:xfrm>
      </p:grpSpPr>
      <p:sp>
        <p:nvSpPr>
          <p:cNvPr id="422" name="Google Shape;422;g5827722b6f_0_6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5827722b6f_0_6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6" name="Shape 446"/>
        <p:cNvGrpSpPr/>
        <p:nvPr/>
      </p:nvGrpSpPr>
      <p:grpSpPr>
        <a:xfrm>
          <a:off x="0" y="0"/>
          <a:ext cx="0" cy="0"/>
          <a:chOff x="0" y="0"/>
          <a:chExt cx="0" cy="0"/>
        </a:xfrm>
      </p:grpSpPr>
      <p:sp>
        <p:nvSpPr>
          <p:cNvPr id="447" name="Google Shape;447;g5827722b6f_0_7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5827722b6f_0_7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1" name="Shape 461"/>
        <p:cNvGrpSpPr/>
        <p:nvPr/>
      </p:nvGrpSpPr>
      <p:grpSpPr>
        <a:xfrm>
          <a:off x="0" y="0"/>
          <a:ext cx="0" cy="0"/>
          <a:chOff x="0" y="0"/>
          <a:chExt cx="0" cy="0"/>
        </a:xfrm>
      </p:grpSpPr>
      <p:sp>
        <p:nvSpPr>
          <p:cNvPr id="462" name="Google Shape;462;g5827722b6f_0_7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5827722b6f_0_7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6" name="Shape 476"/>
        <p:cNvGrpSpPr/>
        <p:nvPr/>
      </p:nvGrpSpPr>
      <p:grpSpPr>
        <a:xfrm>
          <a:off x="0" y="0"/>
          <a:ext cx="0" cy="0"/>
          <a:chOff x="0" y="0"/>
          <a:chExt cx="0" cy="0"/>
        </a:xfrm>
      </p:grpSpPr>
      <p:sp>
        <p:nvSpPr>
          <p:cNvPr id="477" name="Google Shape;477;g5827722b6f_0_7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5827722b6f_0_7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5" name="Shape 495"/>
        <p:cNvGrpSpPr/>
        <p:nvPr/>
      </p:nvGrpSpPr>
      <p:grpSpPr>
        <a:xfrm>
          <a:off x="0" y="0"/>
          <a:ext cx="0" cy="0"/>
          <a:chOff x="0" y="0"/>
          <a:chExt cx="0" cy="0"/>
        </a:xfrm>
      </p:grpSpPr>
      <p:sp>
        <p:nvSpPr>
          <p:cNvPr id="496" name="Google Shape;496;g5827722b6f_0_8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5827722b6f_0_8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4" name="Shape 524"/>
        <p:cNvGrpSpPr/>
        <p:nvPr/>
      </p:nvGrpSpPr>
      <p:grpSpPr>
        <a:xfrm>
          <a:off x="0" y="0"/>
          <a:ext cx="0" cy="0"/>
          <a:chOff x="0" y="0"/>
          <a:chExt cx="0" cy="0"/>
        </a:xfrm>
      </p:grpSpPr>
      <p:sp>
        <p:nvSpPr>
          <p:cNvPr id="525" name="Google Shape;525;g5827722b6f_0_8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5827722b6f_0_8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8" name="Shape 558"/>
        <p:cNvGrpSpPr/>
        <p:nvPr/>
      </p:nvGrpSpPr>
      <p:grpSpPr>
        <a:xfrm>
          <a:off x="0" y="0"/>
          <a:ext cx="0" cy="0"/>
          <a:chOff x="0" y="0"/>
          <a:chExt cx="0" cy="0"/>
        </a:xfrm>
      </p:grpSpPr>
      <p:sp>
        <p:nvSpPr>
          <p:cNvPr id="559" name="Google Shape;559;g5827722b6f_0_8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0" name="Google Shape;560;g5827722b6f_0_8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4" name="Shape 564"/>
        <p:cNvGrpSpPr/>
        <p:nvPr/>
      </p:nvGrpSpPr>
      <p:grpSpPr>
        <a:xfrm>
          <a:off x="0" y="0"/>
          <a:ext cx="0" cy="0"/>
          <a:chOff x="0" y="0"/>
          <a:chExt cx="0" cy="0"/>
        </a:xfrm>
      </p:grpSpPr>
      <p:sp>
        <p:nvSpPr>
          <p:cNvPr id="565" name="Google Shape;565;g5827722b6f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5827722b6f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9" name="Shape 569"/>
        <p:cNvGrpSpPr/>
        <p:nvPr/>
      </p:nvGrpSpPr>
      <p:grpSpPr>
        <a:xfrm>
          <a:off x="0" y="0"/>
          <a:ext cx="0" cy="0"/>
          <a:chOff x="0" y="0"/>
          <a:chExt cx="0" cy="0"/>
        </a:xfrm>
      </p:grpSpPr>
      <p:sp>
        <p:nvSpPr>
          <p:cNvPr id="570" name="Google Shape;570;g5827722b6f_0_10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5827722b6f_0_10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5" name="Shape 575"/>
        <p:cNvGrpSpPr/>
        <p:nvPr/>
      </p:nvGrpSpPr>
      <p:grpSpPr>
        <a:xfrm>
          <a:off x="0" y="0"/>
          <a:ext cx="0" cy="0"/>
          <a:chOff x="0" y="0"/>
          <a:chExt cx="0" cy="0"/>
        </a:xfrm>
      </p:grpSpPr>
      <p:sp>
        <p:nvSpPr>
          <p:cNvPr id="576" name="Google Shape;576;g5831dbf8c2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5831dbf8c2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2" name="Shape 582"/>
        <p:cNvGrpSpPr/>
        <p:nvPr/>
      </p:nvGrpSpPr>
      <p:grpSpPr>
        <a:xfrm>
          <a:off x="0" y="0"/>
          <a:ext cx="0" cy="0"/>
          <a:chOff x="0" y="0"/>
          <a:chExt cx="0" cy="0"/>
        </a:xfrm>
      </p:grpSpPr>
      <p:sp>
        <p:nvSpPr>
          <p:cNvPr id="583" name="Google Shape;583;g56a1eaa113_2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56a1eaa113_2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7" name="Shape 587"/>
        <p:cNvGrpSpPr/>
        <p:nvPr/>
      </p:nvGrpSpPr>
      <p:grpSpPr>
        <a:xfrm>
          <a:off x="0" y="0"/>
          <a:ext cx="0" cy="0"/>
          <a:chOff x="0" y="0"/>
          <a:chExt cx="0" cy="0"/>
        </a:xfrm>
      </p:grpSpPr>
      <p:sp>
        <p:nvSpPr>
          <p:cNvPr id="588" name="Google Shape;588;g5831dbf8c2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5831dbf8c2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7" name="Shape 597"/>
        <p:cNvGrpSpPr/>
        <p:nvPr/>
      </p:nvGrpSpPr>
      <p:grpSpPr>
        <a:xfrm>
          <a:off x="0" y="0"/>
          <a:ext cx="0" cy="0"/>
          <a:chOff x="0" y="0"/>
          <a:chExt cx="0" cy="0"/>
        </a:xfrm>
      </p:grpSpPr>
      <p:sp>
        <p:nvSpPr>
          <p:cNvPr id="598" name="Google Shape;598;g5831dbf8c2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9" name="Google Shape;599;g5831dbf8c2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9" name="Shape 609"/>
        <p:cNvGrpSpPr/>
        <p:nvPr/>
      </p:nvGrpSpPr>
      <p:grpSpPr>
        <a:xfrm>
          <a:off x="0" y="0"/>
          <a:ext cx="0" cy="0"/>
          <a:chOff x="0" y="0"/>
          <a:chExt cx="0" cy="0"/>
        </a:xfrm>
      </p:grpSpPr>
      <p:sp>
        <p:nvSpPr>
          <p:cNvPr id="610" name="Google Shape;610;g56a1eaa113_2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56a1eaa113_2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1" name="Shape 621"/>
        <p:cNvGrpSpPr/>
        <p:nvPr/>
      </p:nvGrpSpPr>
      <p:grpSpPr>
        <a:xfrm>
          <a:off x="0" y="0"/>
          <a:ext cx="0" cy="0"/>
          <a:chOff x="0" y="0"/>
          <a:chExt cx="0" cy="0"/>
        </a:xfrm>
      </p:grpSpPr>
      <p:sp>
        <p:nvSpPr>
          <p:cNvPr id="622" name="Google Shape;622;g5831dbf8c2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3" name="Google Shape;623;g5831dbf8c2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8" name="Shape 628"/>
        <p:cNvGrpSpPr/>
        <p:nvPr/>
      </p:nvGrpSpPr>
      <p:grpSpPr>
        <a:xfrm>
          <a:off x="0" y="0"/>
          <a:ext cx="0" cy="0"/>
          <a:chOff x="0" y="0"/>
          <a:chExt cx="0" cy="0"/>
        </a:xfrm>
      </p:grpSpPr>
      <p:sp>
        <p:nvSpPr>
          <p:cNvPr id="629" name="Google Shape;629;g5831dbf8c2_1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5831dbf8c2_1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9" name="Shape 649"/>
        <p:cNvGrpSpPr/>
        <p:nvPr/>
      </p:nvGrpSpPr>
      <p:grpSpPr>
        <a:xfrm>
          <a:off x="0" y="0"/>
          <a:ext cx="0" cy="0"/>
          <a:chOff x="0" y="0"/>
          <a:chExt cx="0" cy="0"/>
        </a:xfrm>
      </p:grpSpPr>
      <p:sp>
        <p:nvSpPr>
          <p:cNvPr id="650" name="Google Shape;650;g56a1eaa113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56a1eaa113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1" name="Shape 671"/>
        <p:cNvGrpSpPr/>
        <p:nvPr/>
      </p:nvGrpSpPr>
      <p:grpSpPr>
        <a:xfrm>
          <a:off x="0" y="0"/>
          <a:ext cx="0" cy="0"/>
          <a:chOff x="0" y="0"/>
          <a:chExt cx="0" cy="0"/>
        </a:xfrm>
      </p:grpSpPr>
      <p:sp>
        <p:nvSpPr>
          <p:cNvPr id="672" name="Google Shape;672;g56a1eaa113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3" name="Google Shape;673;g56a1eaa113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3" name="Shape 693"/>
        <p:cNvGrpSpPr/>
        <p:nvPr/>
      </p:nvGrpSpPr>
      <p:grpSpPr>
        <a:xfrm>
          <a:off x="0" y="0"/>
          <a:ext cx="0" cy="0"/>
          <a:chOff x="0" y="0"/>
          <a:chExt cx="0" cy="0"/>
        </a:xfrm>
      </p:grpSpPr>
      <p:sp>
        <p:nvSpPr>
          <p:cNvPr id="694" name="Google Shape;694;g56a1eaa113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56a1eaa113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5" name="Shape 715"/>
        <p:cNvGrpSpPr/>
        <p:nvPr/>
      </p:nvGrpSpPr>
      <p:grpSpPr>
        <a:xfrm>
          <a:off x="0" y="0"/>
          <a:ext cx="0" cy="0"/>
          <a:chOff x="0" y="0"/>
          <a:chExt cx="0" cy="0"/>
        </a:xfrm>
      </p:grpSpPr>
      <p:sp>
        <p:nvSpPr>
          <p:cNvPr id="716" name="Google Shape;716;g56a1eaa113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7" name="Google Shape;717;g56a1eaa113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7" name="Shape 737"/>
        <p:cNvGrpSpPr/>
        <p:nvPr/>
      </p:nvGrpSpPr>
      <p:grpSpPr>
        <a:xfrm>
          <a:off x="0" y="0"/>
          <a:ext cx="0" cy="0"/>
          <a:chOff x="0" y="0"/>
          <a:chExt cx="0" cy="0"/>
        </a:xfrm>
      </p:grpSpPr>
      <p:sp>
        <p:nvSpPr>
          <p:cNvPr id="738" name="Google Shape;738;g56a1eaa113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56a1eaa113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9" name="Shape 759"/>
        <p:cNvGrpSpPr/>
        <p:nvPr/>
      </p:nvGrpSpPr>
      <p:grpSpPr>
        <a:xfrm>
          <a:off x="0" y="0"/>
          <a:ext cx="0" cy="0"/>
          <a:chOff x="0" y="0"/>
          <a:chExt cx="0" cy="0"/>
        </a:xfrm>
      </p:grpSpPr>
      <p:sp>
        <p:nvSpPr>
          <p:cNvPr id="760" name="Google Shape;760;g56a1eaa113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1" name="Google Shape;761;g56a1eaa113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1" name="Shape 781"/>
        <p:cNvGrpSpPr/>
        <p:nvPr/>
      </p:nvGrpSpPr>
      <p:grpSpPr>
        <a:xfrm>
          <a:off x="0" y="0"/>
          <a:ext cx="0" cy="0"/>
          <a:chOff x="0" y="0"/>
          <a:chExt cx="0" cy="0"/>
        </a:xfrm>
      </p:grpSpPr>
      <p:sp>
        <p:nvSpPr>
          <p:cNvPr id="782" name="Google Shape;782;g56a1eaa113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3" name="Google Shape;783;g56a1eaa113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3" name="Shape 803"/>
        <p:cNvGrpSpPr/>
        <p:nvPr/>
      </p:nvGrpSpPr>
      <p:grpSpPr>
        <a:xfrm>
          <a:off x="0" y="0"/>
          <a:ext cx="0" cy="0"/>
          <a:chOff x="0" y="0"/>
          <a:chExt cx="0" cy="0"/>
        </a:xfrm>
      </p:grpSpPr>
      <p:sp>
        <p:nvSpPr>
          <p:cNvPr id="804" name="Google Shape;804;g58b7fe127f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5" name="Google Shape;805;g58b7fe127f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5" name="Shape 825"/>
        <p:cNvGrpSpPr/>
        <p:nvPr/>
      </p:nvGrpSpPr>
      <p:grpSpPr>
        <a:xfrm>
          <a:off x="0" y="0"/>
          <a:ext cx="0" cy="0"/>
          <a:chOff x="0" y="0"/>
          <a:chExt cx="0" cy="0"/>
        </a:xfrm>
      </p:grpSpPr>
      <p:sp>
        <p:nvSpPr>
          <p:cNvPr id="826" name="Google Shape;826;g58b7fe127f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58b7fe127f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7" name="Shape 847"/>
        <p:cNvGrpSpPr/>
        <p:nvPr/>
      </p:nvGrpSpPr>
      <p:grpSpPr>
        <a:xfrm>
          <a:off x="0" y="0"/>
          <a:ext cx="0" cy="0"/>
          <a:chOff x="0" y="0"/>
          <a:chExt cx="0" cy="0"/>
        </a:xfrm>
      </p:grpSpPr>
      <p:sp>
        <p:nvSpPr>
          <p:cNvPr id="848" name="Google Shape;848;g56a1eaa113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9" name="Google Shape;849;g56a1eaa113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2" name="Shape 852"/>
        <p:cNvGrpSpPr/>
        <p:nvPr/>
      </p:nvGrpSpPr>
      <p:grpSpPr>
        <a:xfrm>
          <a:off x="0" y="0"/>
          <a:ext cx="0" cy="0"/>
          <a:chOff x="0" y="0"/>
          <a:chExt cx="0" cy="0"/>
        </a:xfrm>
      </p:grpSpPr>
      <p:sp>
        <p:nvSpPr>
          <p:cNvPr id="853" name="Google Shape;853;g56a1eaa113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56a1eaa113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8" name="Shape 858"/>
        <p:cNvGrpSpPr/>
        <p:nvPr/>
      </p:nvGrpSpPr>
      <p:grpSpPr>
        <a:xfrm>
          <a:off x="0" y="0"/>
          <a:ext cx="0" cy="0"/>
          <a:chOff x="0" y="0"/>
          <a:chExt cx="0" cy="0"/>
        </a:xfrm>
      </p:grpSpPr>
      <p:sp>
        <p:nvSpPr>
          <p:cNvPr id="859" name="Google Shape;859;g56a1eaa113_0_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0" name="Google Shape;860;g56a1eaa113_0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6" name="Shape 866"/>
        <p:cNvGrpSpPr/>
        <p:nvPr/>
      </p:nvGrpSpPr>
      <p:grpSpPr>
        <a:xfrm>
          <a:off x="0" y="0"/>
          <a:ext cx="0" cy="0"/>
          <a:chOff x="0" y="0"/>
          <a:chExt cx="0" cy="0"/>
        </a:xfrm>
      </p:grpSpPr>
      <p:sp>
        <p:nvSpPr>
          <p:cNvPr id="867" name="Google Shape;867;g56a1eaa113_0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8" name="Google Shape;868;g56a1eaa113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6" name="Shape 876"/>
        <p:cNvGrpSpPr/>
        <p:nvPr/>
      </p:nvGrpSpPr>
      <p:grpSpPr>
        <a:xfrm>
          <a:off x="0" y="0"/>
          <a:ext cx="0" cy="0"/>
          <a:chOff x="0" y="0"/>
          <a:chExt cx="0" cy="0"/>
        </a:xfrm>
      </p:grpSpPr>
      <p:sp>
        <p:nvSpPr>
          <p:cNvPr id="877" name="Google Shape;877;g56a1eaa113_0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56a1eaa113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2" name="Shape 882"/>
        <p:cNvGrpSpPr/>
        <p:nvPr/>
      </p:nvGrpSpPr>
      <p:grpSpPr>
        <a:xfrm>
          <a:off x="0" y="0"/>
          <a:ext cx="0" cy="0"/>
          <a:chOff x="0" y="0"/>
          <a:chExt cx="0" cy="0"/>
        </a:xfrm>
      </p:grpSpPr>
      <p:sp>
        <p:nvSpPr>
          <p:cNvPr id="883" name="Google Shape;883;g5827722b6f_0_3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4" name="Google Shape;884;g5827722b6f_0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7" name="Shape 887"/>
        <p:cNvGrpSpPr/>
        <p:nvPr/>
      </p:nvGrpSpPr>
      <p:grpSpPr>
        <a:xfrm>
          <a:off x="0" y="0"/>
          <a:ext cx="0" cy="0"/>
          <a:chOff x="0" y="0"/>
          <a:chExt cx="0" cy="0"/>
        </a:xfrm>
      </p:grpSpPr>
      <p:sp>
        <p:nvSpPr>
          <p:cNvPr id="888" name="Google Shape;888;g56a1eaa113_2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56a1eaa113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2" name="Shape 892"/>
        <p:cNvGrpSpPr/>
        <p:nvPr/>
      </p:nvGrpSpPr>
      <p:grpSpPr>
        <a:xfrm>
          <a:off x="0" y="0"/>
          <a:ext cx="0" cy="0"/>
          <a:chOff x="0" y="0"/>
          <a:chExt cx="0" cy="0"/>
        </a:xfrm>
      </p:grpSpPr>
      <p:sp>
        <p:nvSpPr>
          <p:cNvPr id="893" name="Google Shape;893;g56a1eaa113_2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4" name="Google Shape;894;g56a1eaa113_2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0" name="Shape 900"/>
        <p:cNvGrpSpPr/>
        <p:nvPr/>
      </p:nvGrpSpPr>
      <p:grpSpPr>
        <a:xfrm>
          <a:off x="0" y="0"/>
          <a:ext cx="0" cy="0"/>
          <a:chOff x="0" y="0"/>
          <a:chExt cx="0" cy="0"/>
        </a:xfrm>
      </p:grpSpPr>
      <p:sp>
        <p:nvSpPr>
          <p:cNvPr id="901" name="Google Shape;901;g56a1eaa113_2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2" name="Google Shape;902;g56a1eaa113_2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7" name="Shape 907"/>
        <p:cNvGrpSpPr/>
        <p:nvPr/>
      </p:nvGrpSpPr>
      <p:grpSpPr>
        <a:xfrm>
          <a:off x="0" y="0"/>
          <a:ext cx="0" cy="0"/>
          <a:chOff x="0" y="0"/>
          <a:chExt cx="0" cy="0"/>
        </a:xfrm>
      </p:grpSpPr>
      <p:sp>
        <p:nvSpPr>
          <p:cNvPr id="908" name="Google Shape;908;g56a1eaa113_2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9" name="Google Shape;909;g56a1eaa113_2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6" name="Shape 926"/>
        <p:cNvGrpSpPr/>
        <p:nvPr/>
      </p:nvGrpSpPr>
      <p:grpSpPr>
        <a:xfrm>
          <a:off x="0" y="0"/>
          <a:ext cx="0" cy="0"/>
          <a:chOff x="0" y="0"/>
          <a:chExt cx="0" cy="0"/>
        </a:xfrm>
      </p:grpSpPr>
      <p:sp>
        <p:nvSpPr>
          <p:cNvPr id="927" name="Google Shape;927;g56a1eaa113_2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56a1eaa113_2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5" name="Shape 945"/>
        <p:cNvGrpSpPr/>
        <p:nvPr/>
      </p:nvGrpSpPr>
      <p:grpSpPr>
        <a:xfrm>
          <a:off x="0" y="0"/>
          <a:ext cx="0" cy="0"/>
          <a:chOff x="0" y="0"/>
          <a:chExt cx="0" cy="0"/>
        </a:xfrm>
      </p:grpSpPr>
      <p:sp>
        <p:nvSpPr>
          <p:cNvPr id="946" name="Google Shape;946;g5827722b6f_0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7" name="Google Shape;947;g5827722b6f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0" name="Shape 950"/>
        <p:cNvGrpSpPr/>
        <p:nvPr/>
      </p:nvGrpSpPr>
      <p:grpSpPr>
        <a:xfrm>
          <a:off x="0" y="0"/>
          <a:ext cx="0" cy="0"/>
          <a:chOff x="0" y="0"/>
          <a:chExt cx="0" cy="0"/>
        </a:xfrm>
      </p:grpSpPr>
      <p:sp>
        <p:nvSpPr>
          <p:cNvPr id="951" name="Google Shape;951;g56a1eaa113_2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2" name="Google Shape;952;g56a1eaa113_2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1" name="Shape 971"/>
        <p:cNvGrpSpPr/>
        <p:nvPr/>
      </p:nvGrpSpPr>
      <p:grpSpPr>
        <a:xfrm>
          <a:off x="0" y="0"/>
          <a:ext cx="0" cy="0"/>
          <a:chOff x="0" y="0"/>
          <a:chExt cx="0" cy="0"/>
        </a:xfrm>
      </p:grpSpPr>
      <p:sp>
        <p:nvSpPr>
          <p:cNvPr id="972" name="Google Shape;972;g56a1eaa113_2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3" name="Google Shape;973;g56a1eaa113_2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8" name="Shape 978"/>
        <p:cNvGrpSpPr/>
        <p:nvPr/>
      </p:nvGrpSpPr>
      <p:grpSpPr>
        <a:xfrm>
          <a:off x="0" y="0"/>
          <a:ext cx="0" cy="0"/>
          <a:chOff x="0" y="0"/>
          <a:chExt cx="0" cy="0"/>
        </a:xfrm>
      </p:grpSpPr>
      <p:sp>
        <p:nvSpPr>
          <p:cNvPr id="979" name="Google Shape;979;g56a1eaa113_2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0" name="Google Shape;980;g56a1eaa113_2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6" name="Shape 986"/>
        <p:cNvGrpSpPr/>
        <p:nvPr/>
      </p:nvGrpSpPr>
      <p:grpSpPr>
        <a:xfrm>
          <a:off x="0" y="0"/>
          <a:ext cx="0" cy="0"/>
          <a:chOff x="0" y="0"/>
          <a:chExt cx="0" cy="0"/>
        </a:xfrm>
      </p:grpSpPr>
      <p:sp>
        <p:nvSpPr>
          <p:cNvPr id="987" name="Google Shape;987;g5827722b6f_0_4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8" name="Google Shape;988;g5827722b6f_0_4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1" name="Shape 991"/>
        <p:cNvGrpSpPr/>
        <p:nvPr/>
      </p:nvGrpSpPr>
      <p:grpSpPr>
        <a:xfrm>
          <a:off x="0" y="0"/>
          <a:ext cx="0" cy="0"/>
          <a:chOff x="0" y="0"/>
          <a:chExt cx="0" cy="0"/>
        </a:xfrm>
      </p:grpSpPr>
      <p:sp>
        <p:nvSpPr>
          <p:cNvPr id="992" name="Google Shape;992;g58b7fe127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3" name="Google Shape;993;g58b7fe127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9" name="Shape 999"/>
        <p:cNvGrpSpPr/>
        <p:nvPr/>
      </p:nvGrpSpPr>
      <p:grpSpPr>
        <a:xfrm>
          <a:off x="0" y="0"/>
          <a:ext cx="0" cy="0"/>
          <a:chOff x="0" y="0"/>
          <a:chExt cx="0" cy="0"/>
        </a:xfrm>
      </p:grpSpPr>
      <p:sp>
        <p:nvSpPr>
          <p:cNvPr id="1000" name="Google Shape;1000;g58b7fe127f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1" name="Google Shape;1001;g58b7fe127f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7" name="Shape 1007"/>
        <p:cNvGrpSpPr/>
        <p:nvPr/>
      </p:nvGrpSpPr>
      <p:grpSpPr>
        <a:xfrm>
          <a:off x="0" y="0"/>
          <a:ext cx="0" cy="0"/>
          <a:chOff x="0" y="0"/>
          <a:chExt cx="0" cy="0"/>
        </a:xfrm>
      </p:grpSpPr>
      <p:sp>
        <p:nvSpPr>
          <p:cNvPr id="1008" name="Google Shape;1008;g58b7fe127f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58b7fe127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//TODO</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5" name="Shape 1015"/>
        <p:cNvGrpSpPr/>
        <p:nvPr/>
      </p:nvGrpSpPr>
      <p:grpSpPr>
        <a:xfrm>
          <a:off x="0" y="0"/>
          <a:ext cx="0" cy="0"/>
          <a:chOff x="0" y="0"/>
          <a:chExt cx="0" cy="0"/>
        </a:xfrm>
      </p:grpSpPr>
      <p:sp>
        <p:nvSpPr>
          <p:cNvPr id="1016" name="Google Shape;1016;g56a1eaa113_2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7" name="Google Shape;1017;g56a1eaa113_2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rtl="0" algn="ctr">
              <a:spcBef>
                <a:spcPts val="0"/>
              </a:spcBef>
              <a:spcAft>
                <a:spcPts val="0"/>
              </a:spcAft>
              <a:buSzPts val="5200"/>
              <a:buFont typeface="Helvetica Neue"/>
              <a:buNone/>
              <a:defRPr sz="5200">
                <a:latin typeface="Helvetica Neue"/>
                <a:ea typeface="Helvetica Neue"/>
                <a:cs typeface="Helvetica Neue"/>
                <a:sym typeface="Helvetica Neue"/>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rtl="0" algn="ctr">
              <a:lnSpc>
                <a:spcPct val="100000"/>
              </a:lnSpc>
              <a:spcBef>
                <a:spcPts val="0"/>
              </a:spcBef>
              <a:spcAft>
                <a:spcPts val="0"/>
              </a:spcAft>
              <a:buClr>
                <a:srgbClr val="000000"/>
              </a:buClr>
              <a:buSzPts val="2800"/>
              <a:buFont typeface="Helvetica Neue"/>
              <a:buNone/>
              <a:defRPr sz="2800">
                <a:solidFill>
                  <a:srgbClr val="000000"/>
                </a:solidFill>
                <a:latin typeface="Helvetica Neue"/>
                <a:ea typeface="Helvetica Neue"/>
                <a:cs typeface="Helvetica Neue"/>
                <a:sym typeface="Helvetica Neu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rtl="0" algn="ctr">
              <a:spcBef>
                <a:spcPts val="0"/>
              </a:spcBef>
              <a:spcAft>
                <a:spcPts val="0"/>
              </a:spcAft>
              <a:buSzPts val="3600"/>
              <a:buFont typeface="Helvetica Neue"/>
              <a:buNone/>
              <a:defRPr sz="3600">
                <a:latin typeface="Helvetica Neue"/>
                <a:ea typeface="Helvetica Neue"/>
                <a:cs typeface="Helvetica Neue"/>
                <a:sym typeface="Helvetica Neue"/>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rtl="0">
              <a:spcBef>
                <a:spcPts val="0"/>
              </a:spcBef>
              <a:spcAft>
                <a:spcPts val="0"/>
              </a:spcAft>
              <a:buSzPts val="2800"/>
              <a:buNone/>
              <a:defRPr/>
            </a:lvl1pPr>
            <a:lvl2pPr lvl="1" rtl="0">
              <a:spcBef>
                <a:spcPts val="0"/>
              </a:spcBef>
              <a:spcAft>
                <a:spcPts val="0"/>
              </a:spcAft>
              <a:buSzPts val="2800"/>
              <a:buFont typeface="Helvetica Neue"/>
              <a:buNone/>
              <a:defRPr>
                <a:latin typeface="Helvetica Neue"/>
                <a:ea typeface="Helvetica Neue"/>
                <a:cs typeface="Helvetica Neue"/>
                <a:sym typeface="Helvetica Neue"/>
              </a:defRPr>
            </a:lvl2pPr>
            <a:lvl3pPr lvl="2" rtl="0">
              <a:spcBef>
                <a:spcPts val="0"/>
              </a:spcBef>
              <a:spcAft>
                <a:spcPts val="0"/>
              </a:spcAft>
              <a:buSzPts val="2800"/>
              <a:buFont typeface="Helvetica Neue"/>
              <a:buNone/>
              <a:defRPr>
                <a:latin typeface="Helvetica Neue"/>
                <a:ea typeface="Helvetica Neue"/>
                <a:cs typeface="Helvetica Neue"/>
                <a:sym typeface="Helvetica Neue"/>
              </a:defRPr>
            </a:lvl3pPr>
            <a:lvl4pPr lvl="3" rtl="0">
              <a:spcBef>
                <a:spcPts val="0"/>
              </a:spcBef>
              <a:spcAft>
                <a:spcPts val="0"/>
              </a:spcAft>
              <a:buSzPts val="2800"/>
              <a:buFont typeface="Helvetica Neue"/>
              <a:buNone/>
              <a:defRPr>
                <a:latin typeface="Helvetica Neue"/>
                <a:ea typeface="Helvetica Neue"/>
                <a:cs typeface="Helvetica Neue"/>
                <a:sym typeface="Helvetica Neue"/>
              </a:defRPr>
            </a:lvl4pPr>
            <a:lvl5pPr lvl="4" rtl="0">
              <a:spcBef>
                <a:spcPts val="0"/>
              </a:spcBef>
              <a:spcAft>
                <a:spcPts val="0"/>
              </a:spcAft>
              <a:buSzPts val="2800"/>
              <a:buFont typeface="Helvetica Neue"/>
              <a:buNone/>
              <a:defRPr>
                <a:latin typeface="Helvetica Neue"/>
                <a:ea typeface="Helvetica Neue"/>
                <a:cs typeface="Helvetica Neue"/>
                <a:sym typeface="Helvetica Neue"/>
              </a:defRPr>
            </a:lvl5pPr>
            <a:lvl6pPr lvl="5" rtl="0">
              <a:spcBef>
                <a:spcPts val="0"/>
              </a:spcBef>
              <a:spcAft>
                <a:spcPts val="0"/>
              </a:spcAft>
              <a:buSzPts val="2800"/>
              <a:buFont typeface="Helvetica Neue"/>
              <a:buNone/>
              <a:defRPr>
                <a:latin typeface="Helvetica Neue"/>
                <a:ea typeface="Helvetica Neue"/>
                <a:cs typeface="Helvetica Neue"/>
                <a:sym typeface="Helvetica Neue"/>
              </a:defRPr>
            </a:lvl6pPr>
            <a:lvl7pPr lvl="6" rtl="0">
              <a:spcBef>
                <a:spcPts val="0"/>
              </a:spcBef>
              <a:spcAft>
                <a:spcPts val="0"/>
              </a:spcAft>
              <a:buSzPts val="2800"/>
              <a:buFont typeface="Helvetica Neue"/>
              <a:buNone/>
              <a:defRPr>
                <a:latin typeface="Helvetica Neue"/>
                <a:ea typeface="Helvetica Neue"/>
                <a:cs typeface="Helvetica Neue"/>
                <a:sym typeface="Helvetica Neue"/>
              </a:defRPr>
            </a:lvl7pPr>
            <a:lvl8pPr lvl="7" rtl="0">
              <a:spcBef>
                <a:spcPts val="0"/>
              </a:spcBef>
              <a:spcAft>
                <a:spcPts val="0"/>
              </a:spcAft>
              <a:buSzPts val="2800"/>
              <a:buFont typeface="Helvetica Neue"/>
              <a:buNone/>
              <a:defRPr>
                <a:latin typeface="Helvetica Neue"/>
                <a:ea typeface="Helvetica Neue"/>
                <a:cs typeface="Helvetica Neue"/>
                <a:sym typeface="Helvetica Neue"/>
              </a:defRPr>
            </a:lvl8pPr>
            <a:lvl9pPr lvl="8" rtl="0">
              <a:spcBef>
                <a:spcPts val="0"/>
              </a:spcBef>
              <a:spcAft>
                <a:spcPts val="0"/>
              </a:spcAft>
              <a:buSzPts val="2800"/>
              <a:buFont typeface="Helvetica Neue"/>
              <a:buNone/>
              <a:defRPr>
                <a:latin typeface="Helvetica Neue"/>
                <a:ea typeface="Helvetica Neue"/>
                <a:cs typeface="Helvetica Neue"/>
                <a:sym typeface="Helvetica Neu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rtl="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rtl="0">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rtl="0">
              <a:lnSpc>
                <a:spcPct val="115000"/>
              </a:lnSpc>
              <a:spcBef>
                <a:spcPts val="0"/>
              </a:spcBef>
              <a:spcAft>
                <a:spcPts val="0"/>
              </a:spcAft>
              <a:buSzPts val="1800"/>
              <a:buFont typeface="Helvetica Neue"/>
              <a:buChar char="●"/>
              <a:defRPr sz="1800">
                <a:latin typeface="Helvetica Neue"/>
                <a:ea typeface="Helvetica Neue"/>
                <a:cs typeface="Helvetica Neue"/>
                <a:sym typeface="Helvetica Neue"/>
              </a:defRPr>
            </a:lvl1pPr>
            <a:lvl2pPr indent="-317500" lvl="1" marL="914400" rtl="0">
              <a:lnSpc>
                <a:spcPct val="115000"/>
              </a:lnSpc>
              <a:spcBef>
                <a:spcPts val="1600"/>
              </a:spcBef>
              <a:spcAft>
                <a:spcPts val="0"/>
              </a:spcAft>
              <a:buSzPts val="1400"/>
              <a:buFont typeface="Helvetica Neue"/>
              <a:buChar char="○"/>
              <a:defRPr>
                <a:latin typeface="Helvetica Neue"/>
                <a:ea typeface="Helvetica Neue"/>
                <a:cs typeface="Helvetica Neue"/>
                <a:sym typeface="Helvetica Neue"/>
              </a:defRPr>
            </a:lvl2pPr>
            <a:lvl3pPr indent="-317500" lvl="2" marL="1371600" rtl="0">
              <a:lnSpc>
                <a:spcPct val="115000"/>
              </a:lnSpc>
              <a:spcBef>
                <a:spcPts val="1600"/>
              </a:spcBef>
              <a:spcAft>
                <a:spcPts val="0"/>
              </a:spcAft>
              <a:buSzPts val="1400"/>
              <a:buFont typeface="Helvetica Neue"/>
              <a:buChar char="■"/>
              <a:defRPr>
                <a:latin typeface="Helvetica Neue"/>
                <a:ea typeface="Helvetica Neue"/>
                <a:cs typeface="Helvetica Neue"/>
                <a:sym typeface="Helvetica Neue"/>
              </a:defRPr>
            </a:lvl3pPr>
            <a:lvl4pPr indent="-317500" lvl="3" marL="1828800" rtl="0">
              <a:lnSpc>
                <a:spcPct val="115000"/>
              </a:lnSpc>
              <a:spcBef>
                <a:spcPts val="1600"/>
              </a:spcBef>
              <a:spcAft>
                <a:spcPts val="0"/>
              </a:spcAft>
              <a:buSzPts val="1400"/>
              <a:buFont typeface="Helvetica Neue"/>
              <a:buChar char="●"/>
              <a:defRPr>
                <a:latin typeface="Helvetica Neue"/>
                <a:ea typeface="Helvetica Neue"/>
                <a:cs typeface="Helvetica Neue"/>
                <a:sym typeface="Helvetica Neue"/>
              </a:defRPr>
            </a:lvl4pPr>
            <a:lvl5pPr indent="-317500" lvl="4" marL="2286000" rtl="0">
              <a:lnSpc>
                <a:spcPct val="115000"/>
              </a:lnSpc>
              <a:spcBef>
                <a:spcPts val="1600"/>
              </a:spcBef>
              <a:spcAft>
                <a:spcPts val="0"/>
              </a:spcAft>
              <a:buSzPts val="1400"/>
              <a:buFont typeface="Helvetica Neue"/>
              <a:buChar char="○"/>
              <a:defRPr>
                <a:latin typeface="Helvetica Neue"/>
                <a:ea typeface="Helvetica Neue"/>
                <a:cs typeface="Helvetica Neue"/>
                <a:sym typeface="Helvetica Neue"/>
              </a:defRPr>
            </a:lvl5pPr>
            <a:lvl6pPr indent="-317500" lvl="5" marL="2743200" rtl="0">
              <a:lnSpc>
                <a:spcPct val="115000"/>
              </a:lnSpc>
              <a:spcBef>
                <a:spcPts val="1600"/>
              </a:spcBef>
              <a:spcAft>
                <a:spcPts val="0"/>
              </a:spcAft>
              <a:buSzPts val="1400"/>
              <a:buFont typeface="Helvetica Neue"/>
              <a:buChar char="■"/>
              <a:defRPr>
                <a:latin typeface="Helvetica Neue"/>
                <a:ea typeface="Helvetica Neue"/>
                <a:cs typeface="Helvetica Neue"/>
                <a:sym typeface="Helvetica Neue"/>
              </a:defRPr>
            </a:lvl6pPr>
            <a:lvl7pPr indent="-317500" lvl="6" marL="3200400" rtl="0">
              <a:lnSpc>
                <a:spcPct val="115000"/>
              </a:lnSpc>
              <a:spcBef>
                <a:spcPts val="1600"/>
              </a:spcBef>
              <a:spcAft>
                <a:spcPts val="0"/>
              </a:spcAft>
              <a:buSzPts val="1400"/>
              <a:buFont typeface="Helvetica Neue"/>
              <a:buChar char="●"/>
              <a:defRPr>
                <a:latin typeface="Helvetica Neue"/>
                <a:ea typeface="Helvetica Neue"/>
                <a:cs typeface="Helvetica Neue"/>
                <a:sym typeface="Helvetica Neue"/>
              </a:defRPr>
            </a:lvl7pPr>
            <a:lvl8pPr indent="-317500" lvl="7" marL="3657600" rtl="0">
              <a:lnSpc>
                <a:spcPct val="115000"/>
              </a:lnSpc>
              <a:spcBef>
                <a:spcPts val="1600"/>
              </a:spcBef>
              <a:spcAft>
                <a:spcPts val="0"/>
              </a:spcAft>
              <a:buSzPts val="1400"/>
              <a:buFont typeface="Helvetica Neue"/>
              <a:buChar char="○"/>
              <a:defRPr>
                <a:latin typeface="Helvetica Neue"/>
                <a:ea typeface="Helvetica Neue"/>
                <a:cs typeface="Helvetica Neue"/>
                <a:sym typeface="Helvetica Neue"/>
              </a:defRPr>
            </a:lvl8pPr>
            <a:lvl9pPr indent="-317500" lvl="8" marL="4114800" rtl="0">
              <a:lnSpc>
                <a:spcPct val="115000"/>
              </a:lnSpc>
              <a:spcBef>
                <a:spcPts val="1600"/>
              </a:spcBef>
              <a:spcAft>
                <a:spcPts val="1600"/>
              </a:spcAft>
              <a:buSzPts val="1400"/>
              <a:buFont typeface="Helvetica Neue"/>
              <a:buChar char="■"/>
              <a:defRPr>
                <a:latin typeface="Helvetica Neue"/>
                <a:ea typeface="Helvetica Neue"/>
                <a:cs typeface="Helvetica Neue"/>
                <a:sym typeface="Helvetica Neue"/>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hyperlink" Target="https://developer.apple.com/library/archive/documentation/UserExperience/Conceptual/AutolayoutPG/AnatomyofaConstraint.html#//apple_ref/doc/uid/TP40010853-CH9-SW1"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11.gif"/><Relationship Id="rId5"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15.gi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2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8.gi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17.gi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13.gi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19.gi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18.gi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11.gi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16.gi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14.jpg"/><Relationship Id="rId4" Type="http://schemas.openxmlformats.org/officeDocument/2006/relationships/image" Target="../media/image12.png"/><Relationship Id="rId5" Type="http://schemas.openxmlformats.org/officeDocument/2006/relationships/image" Target="../media/image10.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276EF1"/>
        </a:solidFill>
      </p:bgPr>
    </p:bg>
    <p:spTree>
      <p:nvGrpSpPr>
        <p:cNvPr id="98" name="Shape 98"/>
        <p:cNvGrpSpPr/>
        <p:nvPr/>
      </p:nvGrpSpPr>
      <p:grpSpPr>
        <a:xfrm>
          <a:off x="0" y="0"/>
          <a:ext cx="0" cy="0"/>
          <a:chOff x="0" y="0"/>
          <a:chExt cx="0" cy="0"/>
        </a:xfrm>
      </p:grpSpPr>
      <p:sp>
        <p:nvSpPr>
          <p:cNvPr id="99" name="Google Shape;99;p25"/>
          <p:cNvSpPr/>
          <p:nvPr/>
        </p:nvSpPr>
        <p:spPr>
          <a:xfrm>
            <a:off x="682025" y="0"/>
            <a:ext cx="7784700" cy="446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 name="Google Shape;100;p25"/>
          <p:cNvPicPr preferRelativeResize="0"/>
          <p:nvPr/>
        </p:nvPicPr>
        <p:blipFill>
          <a:blip r:embed="rId3">
            <a:alphaModFix/>
          </a:blip>
          <a:stretch>
            <a:fillRect/>
          </a:stretch>
        </p:blipFill>
        <p:spPr>
          <a:xfrm>
            <a:off x="998009" y="3794875"/>
            <a:ext cx="989501" cy="343598"/>
          </a:xfrm>
          <a:prstGeom prst="rect">
            <a:avLst/>
          </a:prstGeom>
          <a:noFill/>
          <a:ln>
            <a:noFill/>
          </a:ln>
        </p:spPr>
      </p:pic>
      <p:sp>
        <p:nvSpPr>
          <p:cNvPr id="101" name="Google Shape;101;p25"/>
          <p:cNvSpPr txBox="1"/>
          <p:nvPr/>
        </p:nvSpPr>
        <p:spPr>
          <a:xfrm>
            <a:off x="998050" y="175875"/>
            <a:ext cx="4929900" cy="273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5400">
                <a:latin typeface="Helvetica Neue"/>
                <a:ea typeface="Helvetica Neue"/>
                <a:cs typeface="Helvetica Neue"/>
                <a:sym typeface="Helvetica Neue"/>
              </a:rPr>
              <a:t>Advanced </a:t>
            </a:r>
            <a:r>
              <a:rPr lang="en" sz="5400">
                <a:solidFill>
                  <a:srgbClr val="999999"/>
                </a:solidFill>
                <a:latin typeface="Helvetica Neue Light"/>
                <a:ea typeface="Helvetica Neue Light"/>
                <a:cs typeface="Helvetica Neue Light"/>
                <a:sym typeface="Helvetica Neue Light"/>
              </a:rPr>
              <a:t>(?)</a:t>
            </a:r>
            <a:endParaRPr sz="5400">
              <a:solidFill>
                <a:srgbClr val="999999"/>
              </a:solidFill>
              <a:latin typeface="Helvetica Neue Light"/>
              <a:ea typeface="Helvetica Neue Light"/>
              <a:cs typeface="Helvetica Neue Light"/>
              <a:sym typeface="Helvetica Neue Light"/>
            </a:endParaRPr>
          </a:p>
          <a:p>
            <a:pPr indent="0" lvl="0" marL="0" rtl="0" algn="l">
              <a:spcBef>
                <a:spcPts val="0"/>
              </a:spcBef>
              <a:spcAft>
                <a:spcPts val="0"/>
              </a:spcAft>
              <a:buNone/>
            </a:pPr>
            <a:r>
              <a:rPr b="1" lang="en" sz="5400">
                <a:latin typeface="Helvetica Neue"/>
                <a:ea typeface="Helvetica Neue"/>
                <a:cs typeface="Helvetica Neue"/>
                <a:sym typeface="Helvetica Neue"/>
              </a:rPr>
              <a:t>Constraints Tricks</a:t>
            </a:r>
            <a:endParaRPr b="1" sz="5400">
              <a:latin typeface="Helvetica Neue"/>
              <a:ea typeface="Helvetica Neue"/>
              <a:cs typeface="Helvetica Neue"/>
              <a:sym typeface="Helvetica Neue"/>
            </a:endParaRPr>
          </a:p>
          <a:p>
            <a:pPr indent="0" lvl="0" marL="0" rtl="0" algn="l">
              <a:spcBef>
                <a:spcPts val="900"/>
              </a:spcBef>
              <a:spcAft>
                <a:spcPts val="0"/>
              </a:spcAft>
              <a:buNone/>
            </a:pPr>
            <a:r>
              <a:rPr lang="en" sz="1800">
                <a:solidFill>
                  <a:schemeClr val="dk1"/>
                </a:solidFill>
                <a:latin typeface="Helvetica Neue Light"/>
                <a:ea typeface="Helvetica Neue Light"/>
                <a:cs typeface="Helvetica Neue Light"/>
                <a:sym typeface="Helvetica Neue Light"/>
              </a:rPr>
              <a:t>Aline K Borges</a:t>
            </a:r>
            <a:endParaRPr sz="1800">
              <a:solidFill>
                <a:schemeClr val="dk1"/>
              </a:solidFill>
              <a:latin typeface="Helvetica Neue Light"/>
              <a:ea typeface="Helvetica Neue Light"/>
              <a:cs typeface="Helvetica Neue Light"/>
              <a:sym typeface="Helvetica Neue Light"/>
            </a:endParaRPr>
          </a:p>
          <a:p>
            <a:pPr indent="0" lvl="0" marL="0" rtl="0" algn="l">
              <a:spcBef>
                <a:spcPts val="900"/>
              </a:spcBef>
              <a:spcAft>
                <a:spcPts val="0"/>
              </a:spcAft>
              <a:buNone/>
            </a:pPr>
            <a:r>
              <a:rPr lang="en">
                <a:solidFill>
                  <a:srgbClr val="B7B7B7"/>
                </a:solidFill>
                <a:latin typeface="Helvetica Neue Light"/>
                <a:ea typeface="Helvetica Neue Light"/>
                <a:cs typeface="Helvetica Neue Light"/>
                <a:sym typeface="Helvetica Neue Light"/>
              </a:rPr>
              <a:t>Abril / 2019</a:t>
            </a:r>
            <a:endParaRPr>
              <a:solidFill>
                <a:srgbClr val="B7B7B7"/>
              </a:solidFill>
              <a:latin typeface="Helvetica Neue Light"/>
              <a:ea typeface="Helvetica Neue Light"/>
              <a:cs typeface="Helvetica Neue Light"/>
              <a:sym typeface="Helvetica Neue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276EF1"/>
        </a:solidFill>
      </p:bgPr>
    </p:bg>
    <p:spTree>
      <p:nvGrpSpPr>
        <p:cNvPr id="105" name="Shape 105"/>
        <p:cNvGrpSpPr/>
        <p:nvPr/>
      </p:nvGrpSpPr>
      <p:grpSpPr>
        <a:xfrm>
          <a:off x="0" y="0"/>
          <a:ext cx="0" cy="0"/>
          <a:chOff x="0" y="0"/>
          <a:chExt cx="0" cy="0"/>
        </a:xfrm>
      </p:grpSpPr>
      <p:sp>
        <p:nvSpPr>
          <p:cNvPr id="106" name="Google Shape;106;p26"/>
          <p:cNvSpPr txBox="1"/>
          <p:nvPr/>
        </p:nvSpPr>
        <p:spPr>
          <a:xfrm>
            <a:off x="740900" y="2010200"/>
            <a:ext cx="8073300" cy="2832300"/>
          </a:xfrm>
          <a:prstGeom prst="rect">
            <a:avLst/>
          </a:prstGeom>
          <a:noFill/>
          <a:ln>
            <a:noFill/>
          </a:ln>
        </p:spPr>
        <p:txBody>
          <a:bodyPr anchorCtr="0" anchor="b" bIns="0" lIns="0" spcFirstLastPara="1" rIns="0" wrap="square" tIns="0">
            <a:noAutofit/>
          </a:bodyPr>
          <a:lstStyle/>
          <a:p>
            <a:pPr indent="0" lvl="0" marL="0" rtl="0" algn="r">
              <a:spcBef>
                <a:spcPts val="1200"/>
              </a:spcBef>
              <a:spcAft>
                <a:spcPts val="0"/>
              </a:spcAft>
              <a:buNone/>
            </a:pPr>
            <a:r>
              <a:rPr lang="en" sz="7200">
                <a:solidFill>
                  <a:srgbClr val="FFFFFF"/>
                </a:solidFill>
                <a:latin typeface="Helvetica Neue Light"/>
                <a:ea typeface="Helvetica Neue Light"/>
                <a:cs typeface="Helvetica Neue Light"/>
                <a:sym typeface="Helvetica Neue Light"/>
              </a:rPr>
              <a:t>#standfor</a:t>
            </a:r>
            <a:r>
              <a:rPr b="1" lang="en" sz="7200">
                <a:solidFill>
                  <a:srgbClr val="FFFFFF"/>
                </a:solidFill>
                <a:latin typeface="Helvetica Neue"/>
                <a:ea typeface="Helvetica Neue"/>
                <a:cs typeface="Helvetica Neue"/>
                <a:sym typeface="Helvetica Neue"/>
              </a:rPr>
              <a:t>safety</a:t>
            </a:r>
            <a:endParaRPr b="1" sz="7200">
              <a:solidFill>
                <a:schemeClr val="lt1"/>
              </a:solidFill>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10" name="Shape 110"/>
        <p:cNvGrpSpPr/>
        <p:nvPr/>
      </p:nvGrpSpPr>
      <p:grpSpPr>
        <a:xfrm>
          <a:off x="0" y="0"/>
          <a:ext cx="0" cy="0"/>
          <a:chOff x="0" y="0"/>
          <a:chExt cx="0" cy="0"/>
        </a:xfrm>
      </p:grpSpPr>
      <p:sp>
        <p:nvSpPr>
          <p:cNvPr id="111" name="Google Shape;111;p27"/>
          <p:cNvSpPr txBox="1"/>
          <p:nvPr>
            <p:ph type="ctrTitle"/>
          </p:nvPr>
        </p:nvSpPr>
        <p:spPr>
          <a:xfrm>
            <a:off x="313075" y="1276850"/>
            <a:ext cx="8613000" cy="2313000"/>
          </a:xfrm>
          <a:prstGeom prst="rect">
            <a:avLst/>
          </a:prstGeom>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100"/>
              <a:buFont typeface="Arial"/>
              <a:buNone/>
            </a:pPr>
            <a:r>
              <a:rPr b="1" lang="en" sz="6000">
                <a:solidFill>
                  <a:srgbClr val="000000"/>
                </a:solidFill>
              </a:rPr>
              <a:t>Constraint </a:t>
            </a:r>
            <a:br>
              <a:rPr b="1" lang="en" sz="6000">
                <a:solidFill>
                  <a:srgbClr val="000000"/>
                </a:solidFill>
              </a:rPr>
            </a:br>
            <a:r>
              <a:rPr b="1" lang="en" sz="6000">
                <a:solidFill>
                  <a:srgbClr val="000000"/>
                </a:solidFill>
              </a:rPr>
              <a:t>= </a:t>
            </a:r>
            <a:endParaRPr b="1" sz="6000">
              <a:solidFill>
                <a:srgbClr val="000000"/>
              </a:solidFill>
            </a:endParaRPr>
          </a:p>
          <a:p>
            <a:pPr indent="0" lvl="0" marL="0" rtl="0" algn="ctr">
              <a:lnSpc>
                <a:spcPct val="100000"/>
              </a:lnSpc>
              <a:spcBef>
                <a:spcPts val="0"/>
              </a:spcBef>
              <a:spcAft>
                <a:spcPts val="0"/>
              </a:spcAft>
              <a:buClr>
                <a:schemeClr val="dk1"/>
              </a:buClr>
              <a:buSzPts val="1100"/>
              <a:buFont typeface="Arial"/>
              <a:buNone/>
            </a:pPr>
            <a:r>
              <a:rPr b="1" lang="en" sz="6000">
                <a:solidFill>
                  <a:srgbClr val="000000"/>
                </a:solidFill>
              </a:rPr>
              <a:t>Restrição</a:t>
            </a:r>
            <a:endParaRPr b="1" sz="6000">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15" name="Shape 115"/>
        <p:cNvGrpSpPr/>
        <p:nvPr/>
      </p:nvGrpSpPr>
      <p:grpSpPr>
        <a:xfrm>
          <a:off x="0" y="0"/>
          <a:ext cx="0" cy="0"/>
          <a:chOff x="0" y="0"/>
          <a:chExt cx="0" cy="0"/>
        </a:xfrm>
      </p:grpSpPr>
      <p:sp>
        <p:nvSpPr>
          <p:cNvPr id="116" name="Google Shape;116;p28"/>
          <p:cNvSpPr txBox="1"/>
          <p:nvPr>
            <p:ph type="ctrTitle"/>
          </p:nvPr>
        </p:nvSpPr>
        <p:spPr>
          <a:xfrm>
            <a:off x="342900" y="232575"/>
            <a:ext cx="3302400" cy="1838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b="1" lang="en" sz="3600">
                <a:solidFill>
                  <a:srgbClr val="000000"/>
                </a:solidFill>
              </a:rPr>
              <a:t>Where?</a:t>
            </a:r>
            <a:endParaRPr b="1" sz="3600">
              <a:solidFill>
                <a:srgbClr val="000000"/>
              </a:solidFill>
            </a:endParaRPr>
          </a:p>
        </p:txBody>
      </p:sp>
      <p:pic>
        <p:nvPicPr>
          <p:cNvPr id="117" name="Google Shape;117;p28"/>
          <p:cNvPicPr preferRelativeResize="0"/>
          <p:nvPr/>
        </p:nvPicPr>
        <p:blipFill>
          <a:blip r:embed="rId3">
            <a:alphaModFix/>
          </a:blip>
          <a:stretch>
            <a:fillRect/>
          </a:stretch>
        </p:blipFill>
        <p:spPr>
          <a:xfrm>
            <a:off x="2084450" y="255550"/>
            <a:ext cx="6548925" cy="4632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21" name="Shape 121"/>
        <p:cNvGrpSpPr/>
        <p:nvPr/>
      </p:nvGrpSpPr>
      <p:grpSpPr>
        <a:xfrm>
          <a:off x="0" y="0"/>
          <a:ext cx="0" cy="0"/>
          <a:chOff x="0" y="0"/>
          <a:chExt cx="0" cy="0"/>
        </a:xfrm>
      </p:grpSpPr>
      <p:sp>
        <p:nvSpPr>
          <p:cNvPr id="122" name="Google Shape;122;p29"/>
          <p:cNvSpPr txBox="1"/>
          <p:nvPr>
            <p:ph type="ctrTitle"/>
          </p:nvPr>
        </p:nvSpPr>
        <p:spPr>
          <a:xfrm>
            <a:off x="313075" y="441500"/>
            <a:ext cx="4442400" cy="23130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b="1" lang="en" sz="6000">
                <a:solidFill>
                  <a:srgbClr val="000000"/>
                </a:solidFill>
              </a:rPr>
              <a:t>Disclaimer</a:t>
            </a:r>
            <a:endParaRPr b="1" sz="6000">
              <a:solidFill>
                <a:srgbClr val="000000"/>
              </a:solidFill>
            </a:endParaRPr>
          </a:p>
        </p:txBody>
      </p:sp>
      <p:sp>
        <p:nvSpPr>
          <p:cNvPr id="123" name="Google Shape;123;p29"/>
          <p:cNvSpPr txBox="1"/>
          <p:nvPr>
            <p:ph type="ctrTitle"/>
          </p:nvPr>
        </p:nvSpPr>
        <p:spPr>
          <a:xfrm>
            <a:off x="313075" y="1415250"/>
            <a:ext cx="7442100" cy="23130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lang="en" sz="3600">
                <a:solidFill>
                  <a:srgbClr val="000000"/>
                </a:solidFill>
              </a:rPr>
              <a:t>View Code x Interface Builder</a:t>
            </a:r>
            <a:endParaRPr sz="3600">
              <a:solidFill>
                <a:srgbClr val="0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400"/>
                                        <p:tgtEl>
                                          <p:spTgt spid="1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127" name="Shape 127"/>
        <p:cNvGrpSpPr/>
        <p:nvPr/>
      </p:nvGrpSpPr>
      <p:grpSpPr>
        <a:xfrm>
          <a:off x="0" y="0"/>
          <a:ext cx="0" cy="0"/>
          <a:chOff x="0" y="0"/>
          <a:chExt cx="0" cy="0"/>
        </a:xfrm>
      </p:grpSpPr>
      <p:sp>
        <p:nvSpPr>
          <p:cNvPr id="128" name="Google Shape;128;p30"/>
          <p:cNvSpPr txBox="1"/>
          <p:nvPr/>
        </p:nvSpPr>
        <p:spPr>
          <a:xfrm>
            <a:off x="342900" y="176950"/>
            <a:ext cx="6548700" cy="2878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5400">
                <a:solidFill>
                  <a:srgbClr val="FFFFFF"/>
                </a:solidFill>
                <a:latin typeface="Helvetica Neue"/>
                <a:ea typeface="Helvetica Neue"/>
                <a:cs typeface="Helvetica Neue"/>
                <a:sym typeface="Helvetica Neue"/>
              </a:rPr>
              <a:t>Anatomy of a Constraint</a:t>
            </a:r>
            <a:endParaRPr b="1" sz="5400">
              <a:solidFill>
                <a:srgbClr val="FFFFFF"/>
              </a:solidFill>
              <a:latin typeface="Helvetica Neue"/>
              <a:ea typeface="Helvetica Neue"/>
              <a:cs typeface="Helvetica Neue"/>
              <a:sym typeface="Helvetica Neue"/>
            </a:endParaRPr>
          </a:p>
          <a:p>
            <a:pPr indent="0" lvl="0" marL="0" rtl="0" algn="l">
              <a:spcBef>
                <a:spcPts val="1200"/>
              </a:spcBef>
              <a:spcAft>
                <a:spcPts val="0"/>
              </a:spcAft>
              <a:buNone/>
            </a:pPr>
            <a:r>
              <a:t/>
            </a:r>
            <a:endParaRPr b="1" sz="5400">
              <a:solidFill>
                <a:srgbClr val="FFFFFF"/>
              </a:solidFill>
              <a:latin typeface="Helvetica Neue"/>
              <a:ea typeface="Helvetica Neue"/>
              <a:cs typeface="Helvetica Neue"/>
              <a:sym typeface="Helvetica Neue"/>
            </a:endParaRPr>
          </a:p>
        </p:txBody>
      </p:sp>
      <p:sp>
        <p:nvSpPr>
          <p:cNvPr id="129" name="Google Shape;129;p30"/>
          <p:cNvSpPr txBox="1"/>
          <p:nvPr>
            <p:ph type="ctrTitle"/>
          </p:nvPr>
        </p:nvSpPr>
        <p:spPr>
          <a:xfrm>
            <a:off x="341123" y="4618332"/>
            <a:ext cx="8395200" cy="3387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 sz="1100" u="sng">
                <a:solidFill>
                  <a:srgbClr val="B7B7B7"/>
                </a:solidFill>
                <a:latin typeface="Arial"/>
                <a:ea typeface="Arial"/>
                <a:cs typeface="Arial"/>
                <a:sym typeface="Arial"/>
                <a:hlinkClick r:id="rId3"/>
              </a:rPr>
              <a:t>https://developer.apple.com/library/archive/documentation/UserExperience/Conceptual/AutolayoutPG/AnatomyofaConstraint.html#//apple_ref/doc/uid/TP40010853-CH9-SW1</a:t>
            </a:r>
            <a:endParaRPr b="1" sz="1800">
              <a:solidFill>
                <a:srgbClr val="B7B7B7"/>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7356BF"/>
        </a:solidFill>
      </p:bgPr>
    </p:bg>
    <p:spTree>
      <p:nvGrpSpPr>
        <p:cNvPr id="133" name="Shape 133"/>
        <p:cNvGrpSpPr/>
        <p:nvPr/>
      </p:nvGrpSpPr>
      <p:grpSpPr>
        <a:xfrm>
          <a:off x="0" y="0"/>
          <a:ext cx="0" cy="0"/>
          <a:chOff x="0" y="0"/>
          <a:chExt cx="0" cy="0"/>
        </a:xfrm>
      </p:grpSpPr>
      <p:sp>
        <p:nvSpPr>
          <p:cNvPr id="134" name="Google Shape;134;p31"/>
          <p:cNvSpPr txBox="1"/>
          <p:nvPr>
            <p:ph type="ctrTitle"/>
          </p:nvPr>
        </p:nvSpPr>
        <p:spPr>
          <a:xfrm>
            <a:off x="312725" y="1305650"/>
            <a:ext cx="7538700" cy="2447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5400">
                <a:solidFill>
                  <a:srgbClr val="FFFFFF"/>
                </a:solidFill>
              </a:rPr>
              <a:t>Each constraint represents a </a:t>
            </a:r>
            <a:endParaRPr sz="5400">
              <a:solidFill>
                <a:srgbClr val="FFFFFF"/>
              </a:solidFill>
            </a:endParaRPr>
          </a:p>
          <a:p>
            <a:pPr indent="0" lvl="0" marL="0" rtl="0" algn="l">
              <a:lnSpc>
                <a:spcPct val="100000"/>
              </a:lnSpc>
              <a:spcBef>
                <a:spcPts val="0"/>
              </a:spcBef>
              <a:spcAft>
                <a:spcPts val="0"/>
              </a:spcAft>
              <a:buNone/>
            </a:pPr>
            <a:r>
              <a:rPr b="1" lang="en" sz="5400">
                <a:solidFill>
                  <a:srgbClr val="FFFFFF"/>
                </a:solidFill>
              </a:rPr>
              <a:t>[single equation]</a:t>
            </a:r>
            <a:r>
              <a:rPr lang="en" sz="5400">
                <a:solidFill>
                  <a:srgbClr val="FFFFFF"/>
                </a:solidFill>
              </a:rPr>
              <a:t>.</a:t>
            </a:r>
            <a:endParaRPr sz="5400">
              <a:solidFill>
                <a:srgbClr val="FFFFFF"/>
              </a:solidFill>
              <a:latin typeface="Helvetica Neue"/>
              <a:ea typeface="Helvetica Neue"/>
              <a:cs typeface="Helvetica Neue"/>
              <a:sym typeface="Helvetica Neue"/>
            </a:endParaRPr>
          </a:p>
        </p:txBody>
      </p:sp>
      <p:pic>
        <p:nvPicPr>
          <p:cNvPr id="135" name="Google Shape;135;p31"/>
          <p:cNvPicPr preferRelativeResize="0"/>
          <p:nvPr/>
        </p:nvPicPr>
        <p:blipFill>
          <a:blip r:embed="rId3">
            <a:alphaModFix/>
          </a:blip>
          <a:stretch>
            <a:fillRect/>
          </a:stretch>
        </p:blipFill>
        <p:spPr>
          <a:xfrm>
            <a:off x="342900" y="335971"/>
            <a:ext cx="580150" cy="489742"/>
          </a:xfrm>
          <a:prstGeom prst="rect">
            <a:avLst/>
          </a:prstGeom>
          <a:noFill/>
          <a:ln>
            <a:noFill/>
          </a:ln>
        </p:spPr>
      </p:pic>
      <p:sp>
        <p:nvSpPr>
          <p:cNvPr id="136" name="Google Shape;136;p31"/>
          <p:cNvSpPr txBox="1"/>
          <p:nvPr>
            <p:ph type="ctrTitle"/>
          </p:nvPr>
        </p:nvSpPr>
        <p:spPr>
          <a:xfrm>
            <a:off x="341123" y="4618332"/>
            <a:ext cx="8395200" cy="3387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1" lang="en" sz="1800">
                <a:solidFill>
                  <a:srgbClr val="FFFFFF"/>
                </a:solidFill>
              </a:rPr>
              <a:t>Cada constraint representa uma única equação.</a:t>
            </a:r>
            <a:endParaRPr b="1" sz="1800">
              <a:solidFill>
                <a:srgbClr val="FFFFFF"/>
              </a:solidFill>
            </a:endParaRPr>
          </a:p>
        </p:txBody>
      </p:sp>
      <p:sp>
        <p:nvSpPr>
          <p:cNvPr id="137" name="Google Shape;137;p31"/>
          <p:cNvSpPr/>
          <p:nvPr/>
        </p:nvSpPr>
        <p:spPr>
          <a:xfrm>
            <a:off x="9335921" y="1722495"/>
            <a:ext cx="1314300" cy="291300"/>
          </a:xfrm>
          <a:prstGeom prst="rect">
            <a:avLst/>
          </a:prstGeom>
          <a:solidFill>
            <a:srgbClr val="FF7D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31"/>
          <p:cNvSpPr/>
          <p:nvPr/>
        </p:nvSpPr>
        <p:spPr>
          <a:xfrm>
            <a:off x="9143993" y="3939208"/>
            <a:ext cx="1314300" cy="291300"/>
          </a:xfrm>
          <a:prstGeom prst="rect">
            <a:avLst/>
          </a:prstGeom>
          <a:solidFill>
            <a:srgbClr val="735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7356BF"/>
        </a:solidFill>
      </p:bgPr>
    </p:bg>
    <p:spTree>
      <p:nvGrpSpPr>
        <p:cNvPr id="142" name="Shape 142"/>
        <p:cNvGrpSpPr/>
        <p:nvPr/>
      </p:nvGrpSpPr>
      <p:grpSpPr>
        <a:xfrm>
          <a:off x="0" y="0"/>
          <a:ext cx="0" cy="0"/>
          <a:chOff x="0" y="0"/>
          <a:chExt cx="0" cy="0"/>
        </a:xfrm>
      </p:grpSpPr>
      <p:sp>
        <p:nvSpPr>
          <p:cNvPr id="143" name="Google Shape;143;p32"/>
          <p:cNvSpPr/>
          <p:nvPr/>
        </p:nvSpPr>
        <p:spPr>
          <a:xfrm>
            <a:off x="3125550" y="842727"/>
            <a:ext cx="2892900" cy="1862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44" name="Google Shape;144;p32"/>
          <p:cNvSpPr txBox="1"/>
          <p:nvPr/>
        </p:nvSpPr>
        <p:spPr>
          <a:xfrm>
            <a:off x="3605850" y="1389327"/>
            <a:ext cx="1932300" cy="76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a:solidFill>
                  <a:srgbClr val="414141"/>
                </a:solidFill>
                <a:latin typeface="Helvetica Neue"/>
                <a:ea typeface="Helvetica Neue"/>
                <a:cs typeface="Helvetica Neue"/>
                <a:sym typeface="Helvetica Neue"/>
              </a:rPr>
              <a:t>view</a:t>
            </a:r>
            <a:endParaRPr b="1" sz="3600">
              <a:solidFill>
                <a:srgbClr val="414141"/>
              </a:solidFill>
              <a:latin typeface="Helvetica Neue"/>
              <a:ea typeface="Helvetica Neue"/>
              <a:cs typeface="Helvetica Neue"/>
              <a:sym typeface="Helvetica Neue"/>
            </a:endParaRPr>
          </a:p>
        </p:txBody>
      </p:sp>
      <p:sp>
        <p:nvSpPr>
          <p:cNvPr id="145" name="Google Shape;145;p32"/>
          <p:cNvSpPr txBox="1"/>
          <p:nvPr/>
        </p:nvSpPr>
        <p:spPr>
          <a:xfrm>
            <a:off x="1259300" y="3419900"/>
            <a:ext cx="6705000" cy="51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lt1"/>
                </a:solidFill>
                <a:latin typeface="Helvetica Neue"/>
                <a:ea typeface="Helvetica Neue"/>
                <a:cs typeface="Helvetica Neue"/>
                <a:sym typeface="Helvetica Neue"/>
              </a:rPr>
              <a:t>view.leading = screen.leading + 100</a:t>
            </a:r>
            <a:endParaRPr b="1" sz="3000">
              <a:solidFill>
                <a:schemeClr val="lt1"/>
              </a:solidFill>
              <a:latin typeface="Helvetica Neue"/>
              <a:ea typeface="Helvetica Neue"/>
              <a:cs typeface="Helvetica Neue"/>
              <a:sym typeface="Helvetica Neue"/>
            </a:endParaRPr>
          </a:p>
        </p:txBody>
      </p:sp>
      <p:grpSp>
        <p:nvGrpSpPr>
          <p:cNvPr id="146" name="Google Shape;146;p32"/>
          <p:cNvGrpSpPr/>
          <p:nvPr/>
        </p:nvGrpSpPr>
        <p:grpSpPr>
          <a:xfrm>
            <a:off x="277461" y="1625875"/>
            <a:ext cx="2662303" cy="296100"/>
            <a:chOff x="353675" y="1625877"/>
            <a:chExt cx="1182300" cy="296100"/>
          </a:xfrm>
        </p:grpSpPr>
        <p:cxnSp>
          <p:nvCxnSpPr>
            <p:cNvPr id="147" name="Google Shape;147;p32"/>
            <p:cNvCxnSpPr/>
            <p:nvPr/>
          </p:nvCxnSpPr>
          <p:spPr>
            <a:xfrm>
              <a:off x="353675" y="1773927"/>
              <a:ext cx="1182300" cy="0"/>
            </a:xfrm>
            <a:prstGeom prst="straightConnector1">
              <a:avLst/>
            </a:prstGeom>
            <a:noFill/>
            <a:ln cap="flat" cmpd="sng" w="19050">
              <a:solidFill>
                <a:srgbClr val="D9D9D9"/>
              </a:solidFill>
              <a:prstDash val="solid"/>
              <a:round/>
              <a:headEnd len="med" w="med" type="none"/>
              <a:tailEnd len="med" w="med" type="none"/>
            </a:ln>
          </p:spPr>
        </p:cxnSp>
        <p:cxnSp>
          <p:nvCxnSpPr>
            <p:cNvPr id="148" name="Google Shape;148;p32"/>
            <p:cNvCxnSpPr/>
            <p:nvPr/>
          </p:nvCxnSpPr>
          <p:spPr>
            <a:xfrm rot="10800000">
              <a:off x="353675" y="1625877"/>
              <a:ext cx="0" cy="296100"/>
            </a:xfrm>
            <a:prstGeom prst="straightConnector1">
              <a:avLst/>
            </a:prstGeom>
            <a:noFill/>
            <a:ln cap="flat" cmpd="sng" w="19050">
              <a:solidFill>
                <a:srgbClr val="D9D9D9"/>
              </a:solidFill>
              <a:prstDash val="solid"/>
              <a:round/>
              <a:headEnd len="med" w="med" type="none"/>
              <a:tailEnd len="med" w="med" type="none"/>
            </a:ln>
          </p:spPr>
        </p:cxnSp>
        <p:cxnSp>
          <p:nvCxnSpPr>
            <p:cNvPr id="149" name="Google Shape;149;p32"/>
            <p:cNvCxnSpPr/>
            <p:nvPr/>
          </p:nvCxnSpPr>
          <p:spPr>
            <a:xfrm rot="10800000">
              <a:off x="1535974" y="1625877"/>
              <a:ext cx="0" cy="296100"/>
            </a:xfrm>
            <a:prstGeom prst="straightConnector1">
              <a:avLst/>
            </a:prstGeom>
            <a:noFill/>
            <a:ln cap="flat" cmpd="sng" w="19050">
              <a:solidFill>
                <a:srgbClr val="D9D9D9"/>
              </a:solidFill>
              <a:prstDash val="solid"/>
              <a:round/>
              <a:headEnd len="med" w="med" type="none"/>
              <a:tailEnd len="med" w="med" type="none"/>
            </a:ln>
          </p:spPr>
        </p:cxnSp>
      </p:grpSp>
      <p:grpSp>
        <p:nvGrpSpPr>
          <p:cNvPr id="150" name="Google Shape;150;p32"/>
          <p:cNvGrpSpPr/>
          <p:nvPr/>
        </p:nvGrpSpPr>
        <p:grpSpPr>
          <a:xfrm>
            <a:off x="1349702" y="4016748"/>
            <a:ext cx="831748" cy="296100"/>
            <a:chOff x="353675" y="1625877"/>
            <a:chExt cx="1182300" cy="296100"/>
          </a:xfrm>
        </p:grpSpPr>
        <p:cxnSp>
          <p:nvCxnSpPr>
            <p:cNvPr id="151" name="Google Shape;151;p32"/>
            <p:cNvCxnSpPr/>
            <p:nvPr/>
          </p:nvCxnSpPr>
          <p:spPr>
            <a:xfrm>
              <a:off x="353675" y="1773927"/>
              <a:ext cx="1182300" cy="0"/>
            </a:xfrm>
            <a:prstGeom prst="straightConnector1">
              <a:avLst/>
            </a:prstGeom>
            <a:noFill/>
            <a:ln cap="flat" cmpd="sng" w="19050">
              <a:solidFill>
                <a:srgbClr val="D9D9D9"/>
              </a:solidFill>
              <a:prstDash val="solid"/>
              <a:round/>
              <a:headEnd len="med" w="med" type="none"/>
              <a:tailEnd len="med" w="med" type="none"/>
            </a:ln>
          </p:spPr>
        </p:cxnSp>
        <p:cxnSp>
          <p:nvCxnSpPr>
            <p:cNvPr id="152" name="Google Shape;152;p32"/>
            <p:cNvCxnSpPr/>
            <p:nvPr/>
          </p:nvCxnSpPr>
          <p:spPr>
            <a:xfrm rot="10800000">
              <a:off x="353675" y="1625877"/>
              <a:ext cx="0" cy="296100"/>
            </a:xfrm>
            <a:prstGeom prst="straightConnector1">
              <a:avLst/>
            </a:prstGeom>
            <a:noFill/>
            <a:ln cap="flat" cmpd="sng" w="19050">
              <a:solidFill>
                <a:srgbClr val="D9D9D9"/>
              </a:solidFill>
              <a:prstDash val="solid"/>
              <a:round/>
              <a:headEnd len="med" w="med" type="none"/>
              <a:tailEnd len="med" w="med" type="none"/>
            </a:ln>
          </p:spPr>
        </p:cxnSp>
        <p:cxnSp>
          <p:nvCxnSpPr>
            <p:cNvPr id="153" name="Google Shape;153;p32"/>
            <p:cNvCxnSpPr/>
            <p:nvPr/>
          </p:nvCxnSpPr>
          <p:spPr>
            <a:xfrm rot="10800000">
              <a:off x="1535974" y="1625877"/>
              <a:ext cx="0" cy="296100"/>
            </a:xfrm>
            <a:prstGeom prst="straightConnector1">
              <a:avLst/>
            </a:prstGeom>
            <a:noFill/>
            <a:ln cap="flat" cmpd="sng" w="19050">
              <a:solidFill>
                <a:srgbClr val="D9D9D9"/>
              </a:solidFill>
              <a:prstDash val="solid"/>
              <a:round/>
              <a:headEnd len="med" w="med" type="none"/>
              <a:tailEnd len="med" w="med" type="none"/>
            </a:ln>
          </p:spPr>
        </p:cxnSp>
      </p:grpSp>
      <p:grpSp>
        <p:nvGrpSpPr>
          <p:cNvPr id="154" name="Google Shape;154;p32"/>
          <p:cNvGrpSpPr/>
          <p:nvPr/>
        </p:nvGrpSpPr>
        <p:grpSpPr>
          <a:xfrm>
            <a:off x="2285797" y="4016746"/>
            <a:ext cx="1325713" cy="296100"/>
            <a:chOff x="353675" y="1625877"/>
            <a:chExt cx="1182300" cy="296100"/>
          </a:xfrm>
        </p:grpSpPr>
        <p:cxnSp>
          <p:nvCxnSpPr>
            <p:cNvPr id="155" name="Google Shape;155;p32"/>
            <p:cNvCxnSpPr/>
            <p:nvPr/>
          </p:nvCxnSpPr>
          <p:spPr>
            <a:xfrm>
              <a:off x="353675" y="1773927"/>
              <a:ext cx="1182300" cy="0"/>
            </a:xfrm>
            <a:prstGeom prst="straightConnector1">
              <a:avLst/>
            </a:prstGeom>
            <a:noFill/>
            <a:ln cap="flat" cmpd="sng" w="19050">
              <a:solidFill>
                <a:srgbClr val="D9D9D9"/>
              </a:solidFill>
              <a:prstDash val="solid"/>
              <a:round/>
              <a:headEnd len="med" w="med" type="none"/>
              <a:tailEnd len="med" w="med" type="none"/>
            </a:ln>
          </p:spPr>
        </p:cxnSp>
        <p:cxnSp>
          <p:nvCxnSpPr>
            <p:cNvPr id="156" name="Google Shape;156;p32"/>
            <p:cNvCxnSpPr/>
            <p:nvPr/>
          </p:nvCxnSpPr>
          <p:spPr>
            <a:xfrm rot="10800000">
              <a:off x="353675" y="1625877"/>
              <a:ext cx="0" cy="296100"/>
            </a:xfrm>
            <a:prstGeom prst="straightConnector1">
              <a:avLst/>
            </a:prstGeom>
            <a:noFill/>
            <a:ln cap="flat" cmpd="sng" w="19050">
              <a:solidFill>
                <a:srgbClr val="D9D9D9"/>
              </a:solidFill>
              <a:prstDash val="solid"/>
              <a:round/>
              <a:headEnd len="med" w="med" type="none"/>
              <a:tailEnd len="med" w="med" type="none"/>
            </a:ln>
          </p:spPr>
        </p:cxnSp>
        <p:cxnSp>
          <p:nvCxnSpPr>
            <p:cNvPr id="157" name="Google Shape;157;p32"/>
            <p:cNvCxnSpPr/>
            <p:nvPr/>
          </p:nvCxnSpPr>
          <p:spPr>
            <a:xfrm rot="10800000">
              <a:off x="1535974" y="1625877"/>
              <a:ext cx="0" cy="296100"/>
            </a:xfrm>
            <a:prstGeom prst="straightConnector1">
              <a:avLst/>
            </a:prstGeom>
            <a:noFill/>
            <a:ln cap="flat" cmpd="sng" w="19050">
              <a:solidFill>
                <a:srgbClr val="D9D9D9"/>
              </a:solidFill>
              <a:prstDash val="solid"/>
              <a:round/>
              <a:headEnd len="med" w="med" type="none"/>
              <a:tailEnd len="med" w="med" type="none"/>
            </a:ln>
          </p:spPr>
        </p:cxnSp>
      </p:grpSp>
      <p:grpSp>
        <p:nvGrpSpPr>
          <p:cNvPr id="158" name="Google Shape;158;p32"/>
          <p:cNvGrpSpPr/>
          <p:nvPr/>
        </p:nvGrpSpPr>
        <p:grpSpPr>
          <a:xfrm>
            <a:off x="4020024" y="4016742"/>
            <a:ext cx="1271327" cy="296100"/>
            <a:chOff x="353675" y="1625877"/>
            <a:chExt cx="1182300" cy="296100"/>
          </a:xfrm>
        </p:grpSpPr>
        <p:cxnSp>
          <p:nvCxnSpPr>
            <p:cNvPr id="159" name="Google Shape;159;p32"/>
            <p:cNvCxnSpPr/>
            <p:nvPr/>
          </p:nvCxnSpPr>
          <p:spPr>
            <a:xfrm>
              <a:off x="353675" y="1773927"/>
              <a:ext cx="1182300" cy="0"/>
            </a:xfrm>
            <a:prstGeom prst="straightConnector1">
              <a:avLst/>
            </a:prstGeom>
            <a:noFill/>
            <a:ln cap="flat" cmpd="sng" w="19050">
              <a:solidFill>
                <a:srgbClr val="D9D9D9"/>
              </a:solidFill>
              <a:prstDash val="solid"/>
              <a:round/>
              <a:headEnd len="med" w="med" type="none"/>
              <a:tailEnd len="med" w="med" type="none"/>
            </a:ln>
          </p:spPr>
        </p:cxnSp>
        <p:cxnSp>
          <p:nvCxnSpPr>
            <p:cNvPr id="160" name="Google Shape;160;p32"/>
            <p:cNvCxnSpPr/>
            <p:nvPr/>
          </p:nvCxnSpPr>
          <p:spPr>
            <a:xfrm rot="10800000">
              <a:off x="353675" y="1625877"/>
              <a:ext cx="0" cy="296100"/>
            </a:xfrm>
            <a:prstGeom prst="straightConnector1">
              <a:avLst/>
            </a:prstGeom>
            <a:noFill/>
            <a:ln cap="flat" cmpd="sng" w="19050">
              <a:solidFill>
                <a:srgbClr val="D9D9D9"/>
              </a:solidFill>
              <a:prstDash val="solid"/>
              <a:round/>
              <a:headEnd len="med" w="med" type="none"/>
              <a:tailEnd len="med" w="med" type="none"/>
            </a:ln>
          </p:spPr>
        </p:cxnSp>
        <p:cxnSp>
          <p:nvCxnSpPr>
            <p:cNvPr id="161" name="Google Shape;161;p32"/>
            <p:cNvCxnSpPr/>
            <p:nvPr/>
          </p:nvCxnSpPr>
          <p:spPr>
            <a:xfrm rot="10800000">
              <a:off x="1535974" y="1625877"/>
              <a:ext cx="0" cy="296100"/>
            </a:xfrm>
            <a:prstGeom prst="straightConnector1">
              <a:avLst/>
            </a:prstGeom>
            <a:noFill/>
            <a:ln cap="flat" cmpd="sng" w="19050">
              <a:solidFill>
                <a:srgbClr val="D9D9D9"/>
              </a:solidFill>
              <a:prstDash val="solid"/>
              <a:round/>
              <a:headEnd len="med" w="med" type="none"/>
              <a:tailEnd len="med" w="med" type="none"/>
            </a:ln>
          </p:spPr>
        </p:cxnSp>
      </p:grpSp>
      <p:grpSp>
        <p:nvGrpSpPr>
          <p:cNvPr id="162" name="Google Shape;162;p32"/>
          <p:cNvGrpSpPr/>
          <p:nvPr/>
        </p:nvGrpSpPr>
        <p:grpSpPr>
          <a:xfrm>
            <a:off x="5386184" y="4016746"/>
            <a:ext cx="1325713" cy="296100"/>
            <a:chOff x="353675" y="1625877"/>
            <a:chExt cx="1182300" cy="296100"/>
          </a:xfrm>
        </p:grpSpPr>
        <p:cxnSp>
          <p:nvCxnSpPr>
            <p:cNvPr id="163" name="Google Shape;163;p32"/>
            <p:cNvCxnSpPr/>
            <p:nvPr/>
          </p:nvCxnSpPr>
          <p:spPr>
            <a:xfrm>
              <a:off x="353675" y="1773927"/>
              <a:ext cx="1182300" cy="0"/>
            </a:xfrm>
            <a:prstGeom prst="straightConnector1">
              <a:avLst/>
            </a:prstGeom>
            <a:noFill/>
            <a:ln cap="flat" cmpd="sng" w="19050">
              <a:solidFill>
                <a:srgbClr val="D9D9D9"/>
              </a:solidFill>
              <a:prstDash val="solid"/>
              <a:round/>
              <a:headEnd len="med" w="med" type="none"/>
              <a:tailEnd len="med" w="med" type="none"/>
            </a:ln>
          </p:spPr>
        </p:cxnSp>
        <p:cxnSp>
          <p:nvCxnSpPr>
            <p:cNvPr id="164" name="Google Shape;164;p32"/>
            <p:cNvCxnSpPr/>
            <p:nvPr/>
          </p:nvCxnSpPr>
          <p:spPr>
            <a:xfrm rot="10800000">
              <a:off x="353675" y="1625877"/>
              <a:ext cx="0" cy="296100"/>
            </a:xfrm>
            <a:prstGeom prst="straightConnector1">
              <a:avLst/>
            </a:prstGeom>
            <a:noFill/>
            <a:ln cap="flat" cmpd="sng" w="19050">
              <a:solidFill>
                <a:srgbClr val="D9D9D9"/>
              </a:solidFill>
              <a:prstDash val="solid"/>
              <a:round/>
              <a:headEnd len="med" w="med" type="none"/>
              <a:tailEnd len="med" w="med" type="none"/>
            </a:ln>
          </p:spPr>
        </p:cxnSp>
        <p:cxnSp>
          <p:nvCxnSpPr>
            <p:cNvPr id="165" name="Google Shape;165;p32"/>
            <p:cNvCxnSpPr/>
            <p:nvPr/>
          </p:nvCxnSpPr>
          <p:spPr>
            <a:xfrm rot="10800000">
              <a:off x="1535974" y="1625877"/>
              <a:ext cx="0" cy="296100"/>
            </a:xfrm>
            <a:prstGeom prst="straightConnector1">
              <a:avLst/>
            </a:prstGeom>
            <a:noFill/>
            <a:ln cap="flat" cmpd="sng" w="19050">
              <a:solidFill>
                <a:srgbClr val="D9D9D9"/>
              </a:solidFill>
              <a:prstDash val="solid"/>
              <a:round/>
              <a:headEnd len="med" w="med" type="none"/>
              <a:tailEnd len="med" w="med" type="none"/>
            </a:ln>
          </p:spPr>
        </p:cxnSp>
      </p:grpSp>
      <p:grpSp>
        <p:nvGrpSpPr>
          <p:cNvPr id="166" name="Google Shape;166;p32"/>
          <p:cNvGrpSpPr/>
          <p:nvPr/>
        </p:nvGrpSpPr>
        <p:grpSpPr>
          <a:xfrm>
            <a:off x="7206131" y="4038217"/>
            <a:ext cx="566795" cy="296100"/>
            <a:chOff x="353675" y="1625877"/>
            <a:chExt cx="1182300" cy="296100"/>
          </a:xfrm>
        </p:grpSpPr>
        <p:cxnSp>
          <p:nvCxnSpPr>
            <p:cNvPr id="167" name="Google Shape;167;p32"/>
            <p:cNvCxnSpPr/>
            <p:nvPr/>
          </p:nvCxnSpPr>
          <p:spPr>
            <a:xfrm>
              <a:off x="353675" y="1773927"/>
              <a:ext cx="1182300" cy="0"/>
            </a:xfrm>
            <a:prstGeom prst="straightConnector1">
              <a:avLst/>
            </a:prstGeom>
            <a:noFill/>
            <a:ln cap="flat" cmpd="sng" w="19050">
              <a:solidFill>
                <a:srgbClr val="D9D9D9"/>
              </a:solidFill>
              <a:prstDash val="solid"/>
              <a:round/>
              <a:headEnd len="med" w="med" type="none"/>
              <a:tailEnd len="med" w="med" type="none"/>
            </a:ln>
          </p:spPr>
        </p:cxnSp>
        <p:cxnSp>
          <p:nvCxnSpPr>
            <p:cNvPr id="168" name="Google Shape;168;p32"/>
            <p:cNvCxnSpPr/>
            <p:nvPr/>
          </p:nvCxnSpPr>
          <p:spPr>
            <a:xfrm rot="10800000">
              <a:off x="353675" y="1625877"/>
              <a:ext cx="0" cy="296100"/>
            </a:xfrm>
            <a:prstGeom prst="straightConnector1">
              <a:avLst/>
            </a:prstGeom>
            <a:noFill/>
            <a:ln cap="flat" cmpd="sng" w="19050">
              <a:solidFill>
                <a:srgbClr val="D9D9D9"/>
              </a:solidFill>
              <a:prstDash val="solid"/>
              <a:round/>
              <a:headEnd len="med" w="med" type="none"/>
              <a:tailEnd len="med" w="med" type="none"/>
            </a:ln>
          </p:spPr>
        </p:cxnSp>
        <p:cxnSp>
          <p:nvCxnSpPr>
            <p:cNvPr id="169" name="Google Shape;169;p32"/>
            <p:cNvCxnSpPr/>
            <p:nvPr/>
          </p:nvCxnSpPr>
          <p:spPr>
            <a:xfrm rot="10800000">
              <a:off x="1535974" y="1625877"/>
              <a:ext cx="0" cy="296100"/>
            </a:xfrm>
            <a:prstGeom prst="straightConnector1">
              <a:avLst/>
            </a:prstGeom>
            <a:noFill/>
            <a:ln cap="flat" cmpd="sng" w="19050">
              <a:solidFill>
                <a:srgbClr val="D9D9D9"/>
              </a:solidFill>
              <a:prstDash val="solid"/>
              <a:round/>
              <a:headEnd len="med" w="med" type="none"/>
              <a:tailEnd len="med" w="med" type="none"/>
            </a:ln>
          </p:spPr>
        </p:cxnSp>
      </p:grpSp>
      <p:sp>
        <p:nvSpPr>
          <p:cNvPr id="170" name="Google Shape;170;p32"/>
          <p:cNvSpPr txBox="1"/>
          <p:nvPr/>
        </p:nvSpPr>
        <p:spPr>
          <a:xfrm>
            <a:off x="1429425" y="4433350"/>
            <a:ext cx="672300" cy="38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B4A7D6"/>
                </a:solidFill>
                <a:latin typeface="Helvetica Neue"/>
                <a:ea typeface="Helvetica Neue"/>
                <a:cs typeface="Helvetica Neue"/>
                <a:sym typeface="Helvetica Neue"/>
              </a:rPr>
              <a:t>item1</a:t>
            </a:r>
            <a:endParaRPr b="1">
              <a:solidFill>
                <a:srgbClr val="B4A7D6"/>
              </a:solidFill>
              <a:latin typeface="Helvetica Neue"/>
              <a:ea typeface="Helvetica Neue"/>
              <a:cs typeface="Helvetica Neue"/>
              <a:sym typeface="Helvetica Neue"/>
            </a:endParaRPr>
          </a:p>
        </p:txBody>
      </p:sp>
      <p:sp>
        <p:nvSpPr>
          <p:cNvPr id="171" name="Google Shape;171;p32"/>
          <p:cNvSpPr txBox="1"/>
          <p:nvPr/>
        </p:nvSpPr>
        <p:spPr>
          <a:xfrm>
            <a:off x="2475838" y="4433350"/>
            <a:ext cx="945600" cy="38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B4A7D6"/>
                </a:solidFill>
                <a:latin typeface="Helvetica Neue"/>
                <a:ea typeface="Helvetica Neue"/>
                <a:cs typeface="Helvetica Neue"/>
                <a:sym typeface="Helvetica Neue"/>
              </a:rPr>
              <a:t>attribute</a:t>
            </a:r>
            <a:endParaRPr b="1">
              <a:solidFill>
                <a:srgbClr val="B4A7D6"/>
              </a:solidFill>
              <a:latin typeface="Helvetica Neue"/>
              <a:ea typeface="Helvetica Neue"/>
              <a:cs typeface="Helvetica Neue"/>
              <a:sym typeface="Helvetica Neue"/>
            </a:endParaRPr>
          </a:p>
        </p:txBody>
      </p:sp>
      <p:sp>
        <p:nvSpPr>
          <p:cNvPr id="172" name="Google Shape;172;p32"/>
          <p:cNvSpPr txBox="1"/>
          <p:nvPr/>
        </p:nvSpPr>
        <p:spPr>
          <a:xfrm>
            <a:off x="4280438" y="4433350"/>
            <a:ext cx="672300" cy="38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B4A7D6"/>
                </a:solidFill>
                <a:latin typeface="Helvetica Neue"/>
                <a:ea typeface="Helvetica Neue"/>
                <a:cs typeface="Helvetica Neue"/>
                <a:sym typeface="Helvetica Neue"/>
              </a:rPr>
              <a:t>item1</a:t>
            </a:r>
            <a:endParaRPr b="1">
              <a:solidFill>
                <a:srgbClr val="B4A7D6"/>
              </a:solidFill>
              <a:latin typeface="Helvetica Neue"/>
              <a:ea typeface="Helvetica Neue"/>
              <a:cs typeface="Helvetica Neue"/>
              <a:sym typeface="Helvetica Neue"/>
            </a:endParaRPr>
          </a:p>
        </p:txBody>
      </p:sp>
      <p:sp>
        <p:nvSpPr>
          <p:cNvPr id="173" name="Google Shape;173;p32"/>
          <p:cNvSpPr txBox="1"/>
          <p:nvPr/>
        </p:nvSpPr>
        <p:spPr>
          <a:xfrm>
            <a:off x="5576225" y="4433350"/>
            <a:ext cx="945600" cy="38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B4A7D6"/>
                </a:solidFill>
                <a:latin typeface="Helvetica Neue"/>
                <a:ea typeface="Helvetica Neue"/>
                <a:cs typeface="Helvetica Neue"/>
                <a:sym typeface="Helvetica Neue"/>
              </a:rPr>
              <a:t>attribute</a:t>
            </a:r>
            <a:endParaRPr b="1">
              <a:solidFill>
                <a:srgbClr val="B4A7D6"/>
              </a:solidFill>
              <a:latin typeface="Helvetica Neue"/>
              <a:ea typeface="Helvetica Neue"/>
              <a:cs typeface="Helvetica Neue"/>
              <a:sym typeface="Helvetica Neue"/>
            </a:endParaRPr>
          </a:p>
        </p:txBody>
      </p:sp>
      <p:sp>
        <p:nvSpPr>
          <p:cNvPr id="174" name="Google Shape;174;p32"/>
          <p:cNvSpPr txBox="1"/>
          <p:nvPr/>
        </p:nvSpPr>
        <p:spPr>
          <a:xfrm>
            <a:off x="7092925" y="4433350"/>
            <a:ext cx="945600" cy="38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B4A7D6"/>
                </a:solidFill>
                <a:latin typeface="Helvetica Neue"/>
                <a:ea typeface="Helvetica Neue"/>
                <a:cs typeface="Helvetica Neue"/>
                <a:sym typeface="Helvetica Neue"/>
              </a:rPr>
              <a:t>constant</a:t>
            </a:r>
            <a:endParaRPr b="1">
              <a:solidFill>
                <a:srgbClr val="B4A7D6"/>
              </a:solidFill>
              <a:latin typeface="Helvetica Neue"/>
              <a:ea typeface="Helvetica Neue"/>
              <a:cs typeface="Helvetica Neue"/>
              <a:sym typeface="Helvetica Neue"/>
            </a:endParaRPr>
          </a:p>
        </p:txBody>
      </p:sp>
      <p:sp>
        <p:nvSpPr>
          <p:cNvPr id="175" name="Google Shape;175;p32"/>
          <p:cNvSpPr txBox="1"/>
          <p:nvPr/>
        </p:nvSpPr>
        <p:spPr>
          <a:xfrm>
            <a:off x="1156125" y="1176675"/>
            <a:ext cx="945600" cy="38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rgbClr val="B4A7D6"/>
                </a:solidFill>
                <a:latin typeface="Helvetica Neue"/>
                <a:ea typeface="Helvetica Neue"/>
                <a:cs typeface="Helvetica Neue"/>
                <a:sym typeface="Helvetica Neue"/>
              </a:rPr>
              <a:t>100</a:t>
            </a:r>
            <a:endParaRPr b="1" sz="2400">
              <a:solidFill>
                <a:srgbClr val="B4A7D6"/>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7D49"/>
        </a:solidFill>
      </p:bgPr>
    </p:bg>
    <p:spTree>
      <p:nvGrpSpPr>
        <p:cNvPr id="179" name="Shape 179"/>
        <p:cNvGrpSpPr/>
        <p:nvPr/>
      </p:nvGrpSpPr>
      <p:grpSpPr>
        <a:xfrm>
          <a:off x="0" y="0"/>
          <a:ext cx="0" cy="0"/>
          <a:chOff x="0" y="0"/>
          <a:chExt cx="0" cy="0"/>
        </a:xfrm>
      </p:grpSpPr>
      <p:sp>
        <p:nvSpPr>
          <p:cNvPr id="180" name="Google Shape;180;p33"/>
          <p:cNvSpPr txBox="1"/>
          <p:nvPr>
            <p:ph type="ctrTitle"/>
          </p:nvPr>
        </p:nvSpPr>
        <p:spPr>
          <a:xfrm>
            <a:off x="312725" y="1305650"/>
            <a:ext cx="7538700" cy="2447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5400">
                <a:solidFill>
                  <a:srgbClr val="FFFFFF"/>
                </a:solidFill>
              </a:rPr>
              <a:t>The layout is defined as a series of </a:t>
            </a:r>
            <a:endParaRPr sz="5400">
              <a:solidFill>
                <a:srgbClr val="FFFFFF"/>
              </a:solidFill>
            </a:endParaRPr>
          </a:p>
          <a:p>
            <a:pPr indent="0" lvl="0" marL="0" rtl="0" algn="l">
              <a:lnSpc>
                <a:spcPct val="100000"/>
              </a:lnSpc>
              <a:spcBef>
                <a:spcPts val="0"/>
              </a:spcBef>
              <a:spcAft>
                <a:spcPts val="0"/>
              </a:spcAft>
              <a:buNone/>
            </a:pPr>
            <a:r>
              <a:rPr b="1" lang="en" sz="5400">
                <a:solidFill>
                  <a:srgbClr val="FFFFFF"/>
                </a:solidFill>
              </a:rPr>
              <a:t>[linear equations]</a:t>
            </a:r>
            <a:r>
              <a:rPr lang="en" sz="5400">
                <a:solidFill>
                  <a:srgbClr val="FFFFFF"/>
                </a:solidFill>
              </a:rPr>
              <a:t>.</a:t>
            </a:r>
            <a:endParaRPr sz="5400">
              <a:solidFill>
                <a:srgbClr val="FFFFFF"/>
              </a:solidFill>
            </a:endParaRPr>
          </a:p>
        </p:txBody>
      </p:sp>
      <p:pic>
        <p:nvPicPr>
          <p:cNvPr id="181" name="Google Shape;181;p33"/>
          <p:cNvPicPr preferRelativeResize="0"/>
          <p:nvPr/>
        </p:nvPicPr>
        <p:blipFill>
          <a:blip r:embed="rId3">
            <a:alphaModFix/>
          </a:blip>
          <a:stretch>
            <a:fillRect/>
          </a:stretch>
        </p:blipFill>
        <p:spPr>
          <a:xfrm>
            <a:off x="342900" y="335971"/>
            <a:ext cx="580150" cy="489742"/>
          </a:xfrm>
          <a:prstGeom prst="rect">
            <a:avLst/>
          </a:prstGeom>
          <a:noFill/>
          <a:ln>
            <a:noFill/>
          </a:ln>
        </p:spPr>
      </p:pic>
      <p:sp>
        <p:nvSpPr>
          <p:cNvPr id="182" name="Google Shape;182;p33"/>
          <p:cNvSpPr txBox="1"/>
          <p:nvPr>
            <p:ph type="ctrTitle"/>
          </p:nvPr>
        </p:nvSpPr>
        <p:spPr>
          <a:xfrm>
            <a:off x="341123" y="4618332"/>
            <a:ext cx="8395200" cy="3387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1" lang="en" sz="1800">
                <a:solidFill>
                  <a:srgbClr val="FFFFFF"/>
                </a:solidFill>
              </a:rPr>
              <a:t>O layout é definido por uma série de equações lineares</a:t>
            </a:r>
            <a:endParaRPr b="1" sz="1800">
              <a:solidFill>
                <a:srgbClr val="FFFFFF"/>
              </a:solidFill>
            </a:endParaRPr>
          </a:p>
        </p:txBody>
      </p:sp>
      <p:sp>
        <p:nvSpPr>
          <p:cNvPr id="183" name="Google Shape;183;p33"/>
          <p:cNvSpPr/>
          <p:nvPr/>
        </p:nvSpPr>
        <p:spPr>
          <a:xfrm>
            <a:off x="9335921" y="1722495"/>
            <a:ext cx="1314300" cy="291300"/>
          </a:xfrm>
          <a:prstGeom prst="rect">
            <a:avLst/>
          </a:prstGeom>
          <a:solidFill>
            <a:srgbClr val="FF7D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7D49"/>
        </a:solidFill>
      </p:bgPr>
    </p:bg>
    <p:spTree>
      <p:nvGrpSpPr>
        <p:cNvPr id="187" name="Shape 187"/>
        <p:cNvGrpSpPr/>
        <p:nvPr/>
      </p:nvGrpSpPr>
      <p:grpSpPr>
        <a:xfrm>
          <a:off x="0" y="0"/>
          <a:ext cx="0" cy="0"/>
          <a:chOff x="0" y="0"/>
          <a:chExt cx="0" cy="0"/>
        </a:xfrm>
      </p:grpSpPr>
      <p:sp>
        <p:nvSpPr>
          <p:cNvPr id="188" name="Google Shape;188;p34"/>
          <p:cNvSpPr/>
          <p:nvPr/>
        </p:nvSpPr>
        <p:spPr>
          <a:xfrm>
            <a:off x="9335921" y="1722495"/>
            <a:ext cx="1314300" cy="291300"/>
          </a:xfrm>
          <a:prstGeom prst="rect">
            <a:avLst/>
          </a:prstGeom>
          <a:solidFill>
            <a:srgbClr val="FF7D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4"/>
          <p:cNvSpPr txBox="1"/>
          <p:nvPr/>
        </p:nvSpPr>
        <p:spPr>
          <a:xfrm>
            <a:off x="192025" y="2260700"/>
            <a:ext cx="2892900" cy="51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Helvetica Neue"/>
                <a:ea typeface="Helvetica Neue"/>
                <a:cs typeface="Helvetica Neue"/>
                <a:sym typeface="Helvetica Neue"/>
              </a:rPr>
              <a:t>view.centerX = screen.centerX</a:t>
            </a:r>
            <a:endParaRPr b="1">
              <a:solidFill>
                <a:schemeClr val="lt1"/>
              </a:solidFill>
              <a:latin typeface="Helvetica Neue"/>
              <a:ea typeface="Helvetica Neue"/>
              <a:cs typeface="Helvetica Neue"/>
              <a:sym typeface="Helvetica Neue"/>
            </a:endParaRPr>
          </a:p>
        </p:txBody>
      </p:sp>
      <p:cxnSp>
        <p:nvCxnSpPr>
          <p:cNvPr id="190" name="Google Shape;190;p34"/>
          <p:cNvCxnSpPr/>
          <p:nvPr/>
        </p:nvCxnSpPr>
        <p:spPr>
          <a:xfrm>
            <a:off x="9150" y="2615175"/>
            <a:ext cx="9125700" cy="0"/>
          </a:xfrm>
          <a:prstGeom prst="straightConnector1">
            <a:avLst/>
          </a:prstGeom>
          <a:noFill/>
          <a:ln cap="flat" cmpd="sng" w="19050">
            <a:solidFill>
              <a:srgbClr val="D9D9D9"/>
            </a:solidFill>
            <a:prstDash val="solid"/>
            <a:round/>
            <a:headEnd len="med" w="med" type="none"/>
            <a:tailEnd len="med" w="med" type="none"/>
          </a:ln>
        </p:spPr>
      </p:cxnSp>
      <p:cxnSp>
        <p:nvCxnSpPr>
          <p:cNvPr id="191" name="Google Shape;191;p34"/>
          <p:cNvCxnSpPr/>
          <p:nvPr/>
        </p:nvCxnSpPr>
        <p:spPr>
          <a:xfrm>
            <a:off x="4572000" y="6900"/>
            <a:ext cx="0" cy="5129700"/>
          </a:xfrm>
          <a:prstGeom prst="straightConnector1">
            <a:avLst/>
          </a:prstGeom>
          <a:noFill/>
          <a:ln cap="flat" cmpd="sng" w="19050">
            <a:solidFill>
              <a:srgbClr val="CCCCCC"/>
            </a:solidFill>
            <a:prstDash val="solid"/>
            <a:round/>
            <a:headEnd len="med" w="med" type="none"/>
            <a:tailEnd len="med" w="med" type="none"/>
          </a:ln>
        </p:spPr>
      </p:cxnSp>
      <p:sp>
        <p:nvSpPr>
          <p:cNvPr id="192" name="Google Shape;192;p34"/>
          <p:cNvSpPr txBox="1"/>
          <p:nvPr/>
        </p:nvSpPr>
        <p:spPr>
          <a:xfrm>
            <a:off x="4660400" y="264250"/>
            <a:ext cx="3404700" cy="51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Helvetica Neue"/>
                <a:ea typeface="Helvetica Neue"/>
                <a:cs typeface="Helvetica Neue"/>
                <a:sym typeface="Helvetica Neue"/>
              </a:rPr>
              <a:t>view.centerY = screen.centerY</a:t>
            </a:r>
            <a:endParaRPr b="1">
              <a:solidFill>
                <a:schemeClr val="lt1"/>
              </a:solidFill>
              <a:latin typeface="Helvetica Neue"/>
              <a:ea typeface="Helvetica Neue"/>
              <a:cs typeface="Helvetica Neue"/>
              <a:sym typeface="Helvetica Neue"/>
            </a:endParaRPr>
          </a:p>
        </p:txBody>
      </p:sp>
      <p:sp>
        <p:nvSpPr>
          <p:cNvPr id="193" name="Google Shape;193;p34"/>
          <p:cNvSpPr/>
          <p:nvPr/>
        </p:nvSpPr>
        <p:spPr>
          <a:xfrm>
            <a:off x="3125550" y="1640550"/>
            <a:ext cx="2892900" cy="1862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94" name="Google Shape;194;p34"/>
          <p:cNvSpPr txBox="1"/>
          <p:nvPr/>
        </p:nvSpPr>
        <p:spPr>
          <a:xfrm>
            <a:off x="3605850" y="2187150"/>
            <a:ext cx="1932300" cy="76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a:solidFill>
                  <a:srgbClr val="414141"/>
                </a:solidFill>
                <a:latin typeface="Helvetica Neue"/>
                <a:ea typeface="Helvetica Neue"/>
                <a:cs typeface="Helvetica Neue"/>
                <a:sym typeface="Helvetica Neue"/>
              </a:rPr>
              <a:t>view</a:t>
            </a:r>
            <a:endParaRPr b="1" sz="3600">
              <a:solidFill>
                <a:srgbClr val="414141"/>
              </a:solidFill>
              <a:latin typeface="Helvetica Neue"/>
              <a:ea typeface="Helvetica Neue"/>
              <a:cs typeface="Helvetica Neue"/>
              <a:sym typeface="Helvetica Neue"/>
            </a:endParaRPr>
          </a:p>
        </p:txBody>
      </p:sp>
      <p:grpSp>
        <p:nvGrpSpPr>
          <p:cNvPr id="195" name="Google Shape;195;p34"/>
          <p:cNvGrpSpPr/>
          <p:nvPr/>
        </p:nvGrpSpPr>
        <p:grpSpPr>
          <a:xfrm rot="5400000">
            <a:off x="5294140" y="2421157"/>
            <a:ext cx="1832565" cy="301193"/>
            <a:chOff x="353675" y="1625877"/>
            <a:chExt cx="1182300" cy="296100"/>
          </a:xfrm>
        </p:grpSpPr>
        <p:cxnSp>
          <p:nvCxnSpPr>
            <p:cNvPr id="196" name="Google Shape;196;p34"/>
            <p:cNvCxnSpPr/>
            <p:nvPr/>
          </p:nvCxnSpPr>
          <p:spPr>
            <a:xfrm>
              <a:off x="353675" y="1773927"/>
              <a:ext cx="1182300" cy="0"/>
            </a:xfrm>
            <a:prstGeom prst="straightConnector1">
              <a:avLst/>
            </a:prstGeom>
            <a:noFill/>
            <a:ln cap="flat" cmpd="sng" w="19050">
              <a:solidFill>
                <a:srgbClr val="D9D9D9"/>
              </a:solidFill>
              <a:prstDash val="solid"/>
              <a:round/>
              <a:headEnd len="med" w="med" type="none"/>
              <a:tailEnd len="med" w="med" type="none"/>
            </a:ln>
          </p:spPr>
        </p:cxnSp>
        <p:cxnSp>
          <p:nvCxnSpPr>
            <p:cNvPr id="197" name="Google Shape;197;p34"/>
            <p:cNvCxnSpPr/>
            <p:nvPr/>
          </p:nvCxnSpPr>
          <p:spPr>
            <a:xfrm rot="10800000">
              <a:off x="353675" y="1625877"/>
              <a:ext cx="0" cy="296100"/>
            </a:xfrm>
            <a:prstGeom prst="straightConnector1">
              <a:avLst/>
            </a:prstGeom>
            <a:noFill/>
            <a:ln cap="flat" cmpd="sng" w="19050">
              <a:solidFill>
                <a:srgbClr val="D9D9D9"/>
              </a:solidFill>
              <a:prstDash val="solid"/>
              <a:round/>
              <a:headEnd len="med" w="med" type="none"/>
              <a:tailEnd len="med" w="med" type="none"/>
            </a:ln>
          </p:spPr>
        </p:cxnSp>
        <p:cxnSp>
          <p:nvCxnSpPr>
            <p:cNvPr id="198" name="Google Shape;198;p34"/>
            <p:cNvCxnSpPr/>
            <p:nvPr/>
          </p:nvCxnSpPr>
          <p:spPr>
            <a:xfrm rot="10800000">
              <a:off x="1535974" y="1625877"/>
              <a:ext cx="0" cy="296100"/>
            </a:xfrm>
            <a:prstGeom prst="straightConnector1">
              <a:avLst/>
            </a:prstGeom>
            <a:noFill/>
            <a:ln cap="flat" cmpd="sng" w="19050">
              <a:solidFill>
                <a:srgbClr val="D9D9D9"/>
              </a:solidFill>
              <a:prstDash val="solid"/>
              <a:round/>
              <a:headEnd len="med" w="med" type="none"/>
              <a:tailEnd len="med" w="med" type="none"/>
            </a:ln>
          </p:spPr>
        </p:cxnSp>
      </p:grpSp>
      <p:sp>
        <p:nvSpPr>
          <p:cNvPr id="199" name="Google Shape;199;p34"/>
          <p:cNvSpPr txBox="1"/>
          <p:nvPr/>
        </p:nvSpPr>
        <p:spPr>
          <a:xfrm>
            <a:off x="6177550" y="1876250"/>
            <a:ext cx="3404700" cy="51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Helvetica Neue"/>
                <a:ea typeface="Helvetica Neue"/>
                <a:cs typeface="Helvetica Neue"/>
                <a:sym typeface="Helvetica Neue"/>
              </a:rPr>
              <a:t>view.height = screen.height * 0.3</a:t>
            </a:r>
            <a:endParaRPr b="1">
              <a:solidFill>
                <a:schemeClr val="lt1"/>
              </a:solidFill>
              <a:latin typeface="Helvetica Neue"/>
              <a:ea typeface="Helvetica Neue"/>
              <a:cs typeface="Helvetica Neue"/>
              <a:sym typeface="Helvetica Neue"/>
            </a:endParaRPr>
          </a:p>
        </p:txBody>
      </p:sp>
      <p:grpSp>
        <p:nvGrpSpPr>
          <p:cNvPr id="200" name="Google Shape;200;p34"/>
          <p:cNvGrpSpPr/>
          <p:nvPr/>
        </p:nvGrpSpPr>
        <p:grpSpPr>
          <a:xfrm>
            <a:off x="3125554" y="3607130"/>
            <a:ext cx="2895571" cy="301193"/>
            <a:chOff x="353675" y="1625877"/>
            <a:chExt cx="1182300" cy="296100"/>
          </a:xfrm>
        </p:grpSpPr>
        <p:cxnSp>
          <p:nvCxnSpPr>
            <p:cNvPr id="201" name="Google Shape;201;p34"/>
            <p:cNvCxnSpPr/>
            <p:nvPr/>
          </p:nvCxnSpPr>
          <p:spPr>
            <a:xfrm>
              <a:off x="353675" y="1773927"/>
              <a:ext cx="1182300" cy="0"/>
            </a:xfrm>
            <a:prstGeom prst="straightConnector1">
              <a:avLst/>
            </a:prstGeom>
            <a:noFill/>
            <a:ln cap="flat" cmpd="sng" w="19050">
              <a:solidFill>
                <a:srgbClr val="D9D9D9"/>
              </a:solidFill>
              <a:prstDash val="solid"/>
              <a:round/>
              <a:headEnd len="med" w="med" type="none"/>
              <a:tailEnd len="med" w="med" type="none"/>
            </a:ln>
          </p:spPr>
        </p:cxnSp>
        <p:cxnSp>
          <p:nvCxnSpPr>
            <p:cNvPr id="202" name="Google Shape;202;p34"/>
            <p:cNvCxnSpPr/>
            <p:nvPr/>
          </p:nvCxnSpPr>
          <p:spPr>
            <a:xfrm rot="10800000">
              <a:off x="353675" y="1625877"/>
              <a:ext cx="0" cy="296100"/>
            </a:xfrm>
            <a:prstGeom prst="straightConnector1">
              <a:avLst/>
            </a:prstGeom>
            <a:noFill/>
            <a:ln cap="flat" cmpd="sng" w="19050">
              <a:solidFill>
                <a:srgbClr val="D9D9D9"/>
              </a:solidFill>
              <a:prstDash val="solid"/>
              <a:round/>
              <a:headEnd len="med" w="med" type="none"/>
              <a:tailEnd len="med" w="med" type="none"/>
            </a:ln>
          </p:spPr>
        </p:cxnSp>
        <p:cxnSp>
          <p:nvCxnSpPr>
            <p:cNvPr id="203" name="Google Shape;203;p34"/>
            <p:cNvCxnSpPr/>
            <p:nvPr/>
          </p:nvCxnSpPr>
          <p:spPr>
            <a:xfrm rot="10800000">
              <a:off x="1535974" y="1625877"/>
              <a:ext cx="0" cy="296100"/>
            </a:xfrm>
            <a:prstGeom prst="straightConnector1">
              <a:avLst/>
            </a:prstGeom>
            <a:noFill/>
            <a:ln cap="flat" cmpd="sng" w="19050">
              <a:solidFill>
                <a:srgbClr val="D9D9D9"/>
              </a:solidFill>
              <a:prstDash val="solid"/>
              <a:round/>
              <a:headEnd len="med" w="med" type="none"/>
              <a:tailEnd len="med" w="med" type="none"/>
            </a:ln>
          </p:spPr>
        </p:cxnSp>
      </p:grpSp>
      <p:sp>
        <p:nvSpPr>
          <p:cNvPr id="204" name="Google Shape;204;p34"/>
          <p:cNvSpPr txBox="1"/>
          <p:nvPr/>
        </p:nvSpPr>
        <p:spPr>
          <a:xfrm>
            <a:off x="4805950" y="4012500"/>
            <a:ext cx="3404700" cy="51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Helvetica Neue"/>
                <a:ea typeface="Helvetica Neue"/>
                <a:cs typeface="Helvetica Neue"/>
                <a:sym typeface="Helvetica Neue"/>
              </a:rPr>
              <a:t>view.width = screen.width * 0.3</a:t>
            </a:r>
            <a:endParaRPr b="1">
              <a:solidFill>
                <a:schemeClr val="lt1"/>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47B275"/>
        </a:solidFill>
      </p:bgPr>
    </p:bg>
    <p:spTree>
      <p:nvGrpSpPr>
        <p:cNvPr id="208" name="Shape 208"/>
        <p:cNvGrpSpPr/>
        <p:nvPr/>
      </p:nvGrpSpPr>
      <p:grpSpPr>
        <a:xfrm>
          <a:off x="0" y="0"/>
          <a:ext cx="0" cy="0"/>
          <a:chOff x="0" y="0"/>
          <a:chExt cx="0" cy="0"/>
        </a:xfrm>
      </p:grpSpPr>
      <p:sp>
        <p:nvSpPr>
          <p:cNvPr id="209" name="Google Shape;209;p35"/>
          <p:cNvSpPr txBox="1"/>
          <p:nvPr>
            <p:ph type="ctrTitle"/>
          </p:nvPr>
        </p:nvSpPr>
        <p:spPr>
          <a:xfrm>
            <a:off x="312725" y="1305650"/>
            <a:ext cx="7538700" cy="2447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5400">
                <a:solidFill>
                  <a:srgbClr val="FFFFFF"/>
                </a:solidFill>
              </a:rPr>
              <a:t>Your goal is to declare equations that has </a:t>
            </a:r>
            <a:endParaRPr sz="5400">
              <a:solidFill>
                <a:srgbClr val="FFFFFF"/>
              </a:solidFill>
            </a:endParaRPr>
          </a:p>
          <a:p>
            <a:pPr indent="0" lvl="0" marL="0" rtl="0" algn="l">
              <a:lnSpc>
                <a:spcPct val="100000"/>
              </a:lnSpc>
              <a:spcBef>
                <a:spcPts val="0"/>
              </a:spcBef>
              <a:spcAft>
                <a:spcPts val="0"/>
              </a:spcAft>
              <a:buNone/>
            </a:pPr>
            <a:r>
              <a:rPr b="1" lang="en" sz="5400">
                <a:solidFill>
                  <a:srgbClr val="FFFFFF"/>
                </a:solidFill>
              </a:rPr>
              <a:t>[only one] </a:t>
            </a:r>
            <a:r>
              <a:rPr lang="en" sz="5400">
                <a:solidFill>
                  <a:srgbClr val="FFFFFF"/>
                </a:solidFill>
              </a:rPr>
              <a:t>solution. </a:t>
            </a:r>
            <a:endParaRPr sz="5400">
              <a:solidFill>
                <a:srgbClr val="FFFFFF"/>
              </a:solidFill>
              <a:latin typeface="Helvetica Neue"/>
              <a:ea typeface="Helvetica Neue"/>
              <a:cs typeface="Helvetica Neue"/>
              <a:sym typeface="Helvetica Neue"/>
            </a:endParaRPr>
          </a:p>
        </p:txBody>
      </p:sp>
      <p:pic>
        <p:nvPicPr>
          <p:cNvPr id="210" name="Google Shape;210;p35"/>
          <p:cNvPicPr preferRelativeResize="0"/>
          <p:nvPr/>
        </p:nvPicPr>
        <p:blipFill>
          <a:blip r:embed="rId3">
            <a:alphaModFix/>
          </a:blip>
          <a:stretch>
            <a:fillRect/>
          </a:stretch>
        </p:blipFill>
        <p:spPr>
          <a:xfrm>
            <a:off x="342900" y="335971"/>
            <a:ext cx="580150" cy="489742"/>
          </a:xfrm>
          <a:prstGeom prst="rect">
            <a:avLst/>
          </a:prstGeom>
          <a:noFill/>
          <a:ln>
            <a:noFill/>
          </a:ln>
        </p:spPr>
      </p:pic>
      <p:sp>
        <p:nvSpPr>
          <p:cNvPr id="211" name="Google Shape;211;p35"/>
          <p:cNvSpPr txBox="1"/>
          <p:nvPr>
            <p:ph type="ctrTitle"/>
          </p:nvPr>
        </p:nvSpPr>
        <p:spPr>
          <a:xfrm>
            <a:off x="341123" y="4618332"/>
            <a:ext cx="8395200" cy="3387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1" lang="en" sz="1800">
                <a:solidFill>
                  <a:srgbClr val="FFFFFF"/>
                </a:solidFill>
              </a:rPr>
              <a:t>O objetivo é declarar equações que tenham apenas uma solução.</a:t>
            </a:r>
            <a:endParaRPr b="1" sz="1800">
              <a:solidFill>
                <a:srgbClr val="FFFFFF"/>
              </a:solidFill>
            </a:endParaRPr>
          </a:p>
        </p:txBody>
      </p:sp>
      <p:sp>
        <p:nvSpPr>
          <p:cNvPr id="212" name="Google Shape;212;p35"/>
          <p:cNvSpPr/>
          <p:nvPr/>
        </p:nvSpPr>
        <p:spPr>
          <a:xfrm>
            <a:off x="9335921" y="1722495"/>
            <a:ext cx="1314300" cy="291300"/>
          </a:xfrm>
          <a:prstGeom prst="rect">
            <a:avLst/>
          </a:prstGeom>
          <a:solidFill>
            <a:srgbClr val="FF7D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5"/>
          <p:cNvSpPr/>
          <p:nvPr/>
        </p:nvSpPr>
        <p:spPr>
          <a:xfrm>
            <a:off x="9143993" y="3939208"/>
            <a:ext cx="1314300" cy="291300"/>
          </a:xfrm>
          <a:prstGeom prst="rect">
            <a:avLst/>
          </a:prstGeom>
          <a:solidFill>
            <a:srgbClr val="735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5"/>
          <p:cNvSpPr/>
          <p:nvPr/>
        </p:nvSpPr>
        <p:spPr>
          <a:xfrm>
            <a:off x="-1398673" y="2618895"/>
            <a:ext cx="1314300" cy="291300"/>
          </a:xfrm>
          <a:prstGeom prst="rect">
            <a:avLst/>
          </a:prstGeom>
          <a:solidFill>
            <a:srgbClr val="47B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47B275"/>
        </a:solidFill>
      </p:bgPr>
    </p:bg>
    <p:spTree>
      <p:nvGrpSpPr>
        <p:cNvPr id="218" name="Shape 218"/>
        <p:cNvGrpSpPr/>
        <p:nvPr/>
      </p:nvGrpSpPr>
      <p:grpSpPr>
        <a:xfrm>
          <a:off x="0" y="0"/>
          <a:ext cx="0" cy="0"/>
          <a:chOff x="0" y="0"/>
          <a:chExt cx="0" cy="0"/>
        </a:xfrm>
      </p:grpSpPr>
      <p:sp>
        <p:nvSpPr>
          <p:cNvPr id="219" name="Google Shape;219;p36"/>
          <p:cNvSpPr/>
          <p:nvPr/>
        </p:nvSpPr>
        <p:spPr>
          <a:xfrm>
            <a:off x="9335921" y="1722495"/>
            <a:ext cx="1314300" cy="291300"/>
          </a:xfrm>
          <a:prstGeom prst="rect">
            <a:avLst/>
          </a:prstGeom>
          <a:solidFill>
            <a:srgbClr val="FF7D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6"/>
          <p:cNvSpPr/>
          <p:nvPr/>
        </p:nvSpPr>
        <p:spPr>
          <a:xfrm>
            <a:off x="9143993" y="3939208"/>
            <a:ext cx="1314300" cy="291300"/>
          </a:xfrm>
          <a:prstGeom prst="rect">
            <a:avLst/>
          </a:prstGeom>
          <a:solidFill>
            <a:srgbClr val="735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6"/>
          <p:cNvSpPr/>
          <p:nvPr/>
        </p:nvSpPr>
        <p:spPr>
          <a:xfrm>
            <a:off x="-1398673" y="2618895"/>
            <a:ext cx="1314300" cy="291300"/>
          </a:xfrm>
          <a:prstGeom prst="rect">
            <a:avLst/>
          </a:prstGeom>
          <a:solidFill>
            <a:srgbClr val="47B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6"/>
          <p:cNvSpPr txBox="1"/>
          <p:nvPr/>
        </p:nvSpPr>
        <p:spPr>
          <a:xfrm>
            <a:off x="1173750" y="1494500"/>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Helvetica Neue"/>
                <a:ea typeface="Helvetica Neue"/>
                <a:cs typeface="Helvetica Neue"/>
                <a:sym typeface="Helvetica Neue"/>
              </a:rPr>
              <a:t>x</a:t>
            </a:r>
            <a:r>
              <a:rPr b="1" lang="en" sz="4000">
                <a:solidFill>
                  <a:schemeClr val="lt1"/>
                </a:solidFill>
                <a:latin typeface="Helvetica Neue"/>
                <a:ea typeface="Helvetica Neue"/>
                <a:cs typeface="Helvetica Neue"/>
                <a:sym typeface="Helvetica Neue"/>
              </a:rPr>
              <a:t> * 0.5 </a:t>
            </a:r>
            <a:r>
              <a:rPr b="1" lang="en" sz="4000">
                <a:solidFill>
                  <a:schemeClr val="lt1"/>
                </a:solidFill>
                <a:latin typeface="Helvetica Neue"/>
                <a:ea typeface="Helvetica Neue"/>
                <a:cs typeface="Helvetica Neue"/>
                <a:sym typeface="Helvetica Neue"/>
              </a:rPr>
              <a:t>= 100</a:t>
            </a:r>
            <a:endParaRPr b="1" sz="4000">
              <a:solidFill>
                <a:schemeClr val="lt1"/>
              </a:solidFill>
              <a:latin typeface="Helvetica Neue"/>
              <a:ea typeface="Helvetica Neue"/>
              <a:cs typeface="Helvetica Neue"/>
              <a:sym typeface="Helvetica Neu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47B275"/>
        </a:solidFill>
      </p:bgPr>
    </p:bg>
    <p:spTree>
      <p:nvGrpSpPr>
        <p:cNvPr id="226" name="Shape 226"/>
        <p:cNvGrpSpPr/>
        <p:nvPr/>
      </p:nvGrpSpPr>
      <p:grpSpPr>
        <a:xfrm>
          <a:off x="0" y="0"/>
          <a:ext cx="0" cy="0"/>
          <a:chOff x="0" y="0"/>
          <a:chExt cx="0" cy="0"/>
        </a:xfrm>
      </p:grpSpPr>
      <p:sp>
        <p:nvSpPr>
          <p:cNvPr id="227" name="Google Shape;227;p37"/>
          <p:cNvSpPr/>
          <p:nvPr/>
        </p:nvSpPr>
        <p:spPr>
          <a:xfrm>
            <a:off x="9335921" y="1722495"/>
            <a:ext cx="1314300" cy="291300"/>
          </a:xfrm>
          <a:prstGeom prst="rect">
            <a:avLst/>
          </a:prstGeom>
          <a:solidFill>
            <a:srgbClr val="FF7D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37"/>
          <p:cNvSpPr/>
          <p:nvPr/>
        </p:nvSpPr>
        <p:spPr>
          <a:xfrm>
            <a:off x="9143993" y="3939208"/>
            <a:ext cx="1314300" cy="291300"/>
          </a:xfrm>
          <a:prstGeom prst="rect">
            <a:avLst/>
          </a:prstGeom>
          <a:solidFill>
            <a:srgbClr val="735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7"/>
          <p:cNvSpPr/>
          <p:nvPr/>
        </p:nvSpPr>
        <p:spPr>
          <a:xfrm>
            <a:off x="-1398673" y="2618895"/>
            <a:ext cx="1314300" cy="291300"/>
          </a:xfrm>
          <a:prstGeom prst="rect">
            <a:avLst/>
          </a:prstGeom>
          <a:solidFill>
            <a:srgbClr val="47B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7"/>
          <p:cNvSpPr txBox="1"/>
          <p:nvPr/>
        </p:nvSpPr>
        <p:spPr>
          <a:xfrm>
            <a:off x="1173750" y="1494500"/>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Helvetica Neue"/>
                <a:ea typeface="Helvetica Neue"/>
                <a:cs typeface="Helvetica Neue"/>
                <a:sym typeface="Helvetica Neue"/>
              </a:rPr>
              <a:t>x + y = 100</a:t>
            </a:r>
            <a:endParaRPr b="1" sz="4000">
              <a:solidFill>
                <a:schemeClr val="lt1"/>
              </a:solidFill>
              <a:latin typeface="Helvetica Neue"/>
              <a:ea typeface="Helvetica Neue"/>
              <a:cs typeface="Helvetica Neue"/>
              <a:sym typeface="Helvetica Neue"/>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47B275"/>
        </a:solidFill>
      </p:bgPr>
    </p:bg>
    <p:spTree>
      <p:nvGrpSpPr>
        <p:cNvPr id="234" name="Shape 234"/>
        <p:cNvGrpSpPr/>
        <p:nvPr/>
      </p:nvGrpSpPr>
      <p:grpSpPr>
        <a:xfrm>
          <a:off x="0" y="0"/>
          <a:ext cx="0" cy="0"/>
          <a:chOff x="0" y="0"/>
          <a:chExt cx="0" cy="0"/>
        </a:xfrm>
      </p:grpSpPr>
      <p:sp>
        <p:nvSpPr>
          <p:cNvPr id="235" name="Google Shape;235;p38"/>
          <p:cNvSpPr/>
          <p:nvPr/>
        </p:nvSpPr>
        <p:spPr>
          <a:xfrm>
            <a:off x="9335921" y="1722495"/>
            <a:ext cx="1314300" cy="291300"/>
          </a:xfrm>
          <a:prstGeom prst="rect">
            <a:avLst/>
          </a:prstGeom>
          <a:solidFill>
            <a:srgbClr val="FF7D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8"/>
          <p:cNvSpPr/>
          <p:nvPr/>
        </p:nvSpPr>
        <p:spPr>
          <a:xfrm>
            <a:off x="9143993" y="3939208"/>
            <a:ext cx="1314300" cy="291300"/>
          </a:xfrm>
          <a:prstGeom prst="rect">
            <a:avLst/>
          </a:prstGeom>
          <a:solidFill>
            <a:srgbClr val="735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8"/>
          <p:cNvSpPr/>
          <p:nvPr/>
        </p:nvSpPr>
        <p:spPr>
          <a:xfrm>
            <a:off x="-1398673" y="2618895"/>
            <a:ext cx="1314300" cy="291300"/>
          </a:xfrm>
          <a:prstGeom prst="rect">
            <a:avLst/>
          </a:prstGeom>
          <a:solidFill>
            <a:srgbClr val="47B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38"/>
          <p:cNvSpPr txBox="1"/>
          <p:nvPr/>
        </p:nvSpPr>
        <p:spPr>
          <a:xfrm>
            <a:off x="1173750" y="1494500"/>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Helvetica Neue"/>
                <a:ea typeface="Helvetica Neue"/>
                <a:cs typeface="Helvetica Neue"/>
                <a:sym typeface="Helvetica Neue"/>
              </a:rPr>
              <a:t>x + y = 100</a:t>
            </a:r>
            <a:endParaRPr b="1" sz="4000">
              <a:solidFill>
                <a:schemeClr val="lt1"/>
              </a:solidFill>
              <a:latin typeface="Helvetica Neue"/>
              <a:ea typeface="Helvetica Neue"/>
              <a:cs typeface="Helvetica Neue"/>
              <a:sym typeface="Helvetica Neue"/>
            </a:endParaRPr>
          </a:p>
        </p:txBody>
      </p:sp>
      <p:sp>
        <p:nvSpPr>
          <p:cNvPr id="239" name="Google Shape;239;p38"/>
          <p:cNvSpPr txBox="1"/>
          <p:nvPr/>
        </p:nvSpPr>
        <p:spPr>
          <a:xfrm>
            <a:off x="957066" y="2390900"/>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Helvetica Neue"/>
                <a:ea typeface="Helvetica Neue"/>
                <a:cs typeface="Helvetica Neue"/>
                <a:sym typeface="Helvetica Neue"/>
              </a:rPr>
              <a:t>x - y = 0</a:t>
            </a:r>
            <a:endParaRPr b="1" sz="4000">
              <a:solidFill>
                <a:schemeClr val="lt1"/>
              </a:solidFill>
              <a:latin typeface="Helvetica Neue"/>
              <a:ea typeface="Helvetica Neue"/>
              <a:cs typeface="Helvetica Neue"/>
              <a:sym typeface="Helvetica Neue"/>
            </a:endParaRPr>
          </a:p>
        </p:txBody>
      </p:sp>
      <p:sp>
        <p:nvSpPr>
          <p:cNvPr id="240" name="Google Shape;240;p38"/>
          <p:cNvSpPr txBox="1"/>
          <p:nvPr>
            <p:ph type="ctrTitle"/>
          </p:nvPr>
        </p:nvSpPr>
        <p:spPr>
          <a:xfrm>
            <a:off x="2487750" y="662000"/>
            <a:ext cx="644400" cy="2447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20000">
                <a:solidFill>
                  <a:srgbClr val="FFFFFF"/>
                </a:solidFill>
                <a:latin typeface="Dosis ExtraLight"/>
                <a:ea typeface="Dosis ExtraLight"/>
                <a:cs typeface="Dosis ExtraLight"/>
                <a:sym typeface="Dosis ExtraLight"/>
              </a:rPr>
              <a:t>{</a:t>
            </a:r>
            <a:endParaRPr sz="20000">
              <a:solidFill>
                <a:srgbClr val="FFFFFF"/>
              </a:solidFill>
              <a:latin typeface="Dosis ExtraLight"/>
              <a:ea typeface="Dosis ExtraLight"/>
              <a:cs typeface="Dosis ExtraLight"/>
              <a:sym typeface="Dosis Extra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47B275"/>
        </a:solidFill>
      </p:bgPr>
    </p:bg>
    <p:spTree>
      <p:nvGrpSpPr>
        <p:cNvPr id="244" name="Shape 244"/>
        <p:cNvGrpSpPr/>
        <p:nvPr/>
      </p:nvGrpSpPr>
      <p:grpSpPr>
        <a:xfrm>
          <a:off x="0" y="0"/>
          <a:ext cx="0" cy="0"/>
          <a:chOff x="0" y="0"/>
          <a:chExt cx="0" cy="0"/>
        </a:xfrm>
      </p:grpSpPr>
      <p:sp>
        <p:nvSpPr>
          <p:cNvPr id="245" name="Google Shape;245;p39"/>
          <p:cNvSpPr/>
          <p:nvPr/>
        </p:nvSpPr>
        <p:spPr>
          <a:xfrm>
            <a:off x="9335921" y="1722495"/>
            <a:ext cx="1314300" cy="291300"/>
          </a:xfrm>
          <a:prstGeom prst="rect">
            <a:avLst/>
          </a:prstGeom>
          <a:solidFill>
            <a:srgbClr val="FF7D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9"/>
          <p:cNvSpPr/>
          <p:nvPr/>
        </p:nvSpPr>
        <p:spPr>
          <a:xfrm>
            <a:off x="9143993" y="3939208"/>
            <a:ext cx="1314300" cy="291300"/>
          </a:xfrm>
          <a:prstGeom prst="rect">
            <a:avLst/>
          </a:prstGeom>
          <a:solidFill>
            <a:srgbClr val="735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39"/>
          <p:cNvSpPr/>
          <p:nvPr/>
        </p:nvSpPr>
        <p:spPr>
          <a:xfrm>
            <a:off x="-1398673" y="2618895"/>
            <a:ext cx="1314300" cy="291300"/>
          </a:xfrm>
          <a:prstGeom prst="rect">
            <a:avLst/>
          </a:prstGeom>
          <a:solidFill>
            <a:srgbClr val="47B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9"/>
          <p:cNvSpPr/>
          <p:nvPr/>
        </p:nvSpPr>
        <p:spPr>
          <a:xfrm>
            <a:off x="3125550" y="1640550"/>
            <a:ext cx="2892900" cy="1862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249" name="Google Shape;249;p39"/>
          <p:cNvSpPr txBox="1"/>
          <p:nvPr/>
        </p:nvSpPr>
        <p:spPr>
          <a:xfrm>
            <a:off x="3605850" y="2187150"/>
            <a:ext cx="1932300" cy="76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a:solidFill>
                  <a:srgbClr val="414141"/>
                </a:solidFill>
                <a:latin typeface="Helvetica Neue"/>
                <a:ea typeface="Helvetica Neue"/>
                <a:cs typeface="Helvetica Neue"/>
                <a:sym typeface="Helvetica Neue"/>
              </a:rPr>
              <a:t>view</a:t>
            </a:r>
            <a:endParaRPr b="1" sz="3600">
              <a:solidFill>
                <a:srgbClr val="414141"/>
              </a:solidFill>
              <a:latin typeface="Helvetica Neue"/>
              <a:ea typeface="Helvetica Neue"/>
              <a:cs typeface="Helvetica Neue"/>
              <a:sym typeface="Helvetica Neue"/>
            </a:endParaRPr>
          </a:p>
        </p:txBody>
      </p:sp>
      <p:grpSp>
        <p:nvGrpSpPr>
          <p:cNvPr id="250" name="Google Shape;250;p39"/>
          <p:cNvGrpSpPr/>
          <p:nvPr/>
        </p:nvGrpSpPr>
        <p:grpSpPr>
          <a:xfrm>
            <a:off x="85333" y="1640555"/>
            <a:ext cx="2895571" cy="301193"/>
            <a:chOff x="353675" y="1625877"/>
            <a:chExt cx="1182300" cy="296100"/>
          </a:xfrm>
        </p:grpSpPr>
        <p:cxnSp>
          <p:nvCxnSpPr>
            <p:cNvPr id="251" name="Google Shape;251;p39"/>
            <p:cNvCxnSpPr/>
            <p:nvPr/>
          </p:nvCxnSpPr>
          <p:spPr>
            <a:xfrm>
              <a:off x="353675" y="1773927"/>
              <a:ext cx="1182300" cy="0"/>
            </a:xfrm>
            <a:prstGeom prst="straightConnector1">
              <a:avLst/>
            </a:prstGeom>
            <a:noFill/>
            <a:ln cap="flat" cmpd="sng" w="19050">
              <a:solidFill>
                <a:srgbClr val="D9D9D9"/>
              </a:solidFill>
              <a:prstDash val="solid"/>
              <a:round/>
              <a:headEnd len="med" w="med" type="none"/>
              <a:tailEnd len="med" w="med" type="none"/>
            </a:ln>
          </p:spPr>
        </p:cxnSp>
        <p:cxnSp>
          <p:nvCxnSpPr>
            <p:cNvPr id="252" name="Google Shape;252;p39"/>
            <p:cNvCxnSpPr/>
            <p:nvPr/>
          </p:nvCxnSpPr>
          <p:spPr>
            <a:xfrm rot="10800000">
              <a:off x="353675" y="1625877"/>
              <a:ext cx="0" cy="296100"/>
            </a:xfrm>
            <a:prstGeom prst="straightConnector1">
              <a:avLst/>
            </a:prstGeom>
            <a:noFill/>
            <a:ln cap="flat" cmpd="sng" w="19050">
              <a:solidFill>
                <a:srgbClr val="D9D9D9"/>
              </a:solidFill>
              <a:prstDash val="solid"/>
              <a:round/>
              <a:headEnd len="med" w="med" type="none"/>
              <a:tailEnd len="med" w="med" type="none"/>
            </a:ln>
          </p:spPr>
        </p:cxnSp>
        <p:cxnSp>
          <p:nvCxnSpPr>
            <p:cNvPr id="253" name="Google Shape;253;p39"/>
            <p:cNvCxnSpPr/>
            <p:nvPr/>
          </p:nvCxnSpPr>
          <p:spPr>
            <a:xfrm rot="10800000">
              <a:off x="1535974" y="1625877"/>
              <a:ext cx="0" cy="296100"/>
            </a:xfrm>
            <a:prstGeom prst="straightConnector1">
              <a:avLst/>
            </a:prstGeom>
            <a:noFill/>
            <a:ln cap="flat" cmpd="sng" w="19050">
              <a:solidFill>
                <a:srgbClr val="D9D9D9"/>
              </a:solidFill>
              <a:prstDash val="solid"/>
              <a:round/>
              <a:headEnd len="med" w="med" type="none"/>
              <a:tailEnd len="med" w="med" type="none"/>
            </a:ln>
          </p:spPr>
        </p:cxnSp>
      </p:grpSp>
      <p:grpSp>
        <p:nvGrpSpPr>
          <p:cNvPr id="254" name="Google Shape;254;p39"/>
          <p:cNvGrpSpPr/>
          <p:nvPr/>
        </p:nvGrpSpPr>
        <p:grpSpPr>
          <a:xfrm rot="5400000">
            <a:off x="2694533" y="670283"/>
            <a:ext cx="1251110" cy="298054"/>
            <a:chOff x="353675" y="1625877"/>
            <a:chExt cx="1182300" cy="296100"/>
          </a:xfrm>
        </p:grpSpPr>
        <p:cxnSp>
          <p:nvCxnSpPr>
            <p:cNvPr id="255" name="Google Shape;255;p39"/>
            <p:cNvCxnSpPr/>
            <p:nvPr/>
          </p:nvCxnSpPr>
          <p:spPr>
            <a:xfrm>
              <a:off x="353675" y="1773927"/>
              <a:ext cx="1182300" cy="0"/>
            </a:xfrm>
            <a:prstGeom prst="straightConnector1">
              <a:avLst/>
            </a:prstGeom>
            <a:noFill/>
            <a:ln cap="flat" cmpd="sng" w="19050">
              <a:solidFill>
                <a:srgbClr val="D9D9D9"/>
              </a:solidFill>
              <a:prstDash val="solid"/>
              <a:round/>
              <a:headEnd len="med" w="med" type="none"/>
              <a:tailEnd len="med" w="med" type="none"/>
            </a:ln>
          </p:spPr>
        </p:cxnSp>
        <p:cxnSp>
          <p:nvCxnSpPr>
            <p:cNvPr id="256" name="Google Shape;256;p39"/>
            <p:cNvCxnSpPr/>
            <p:nvPr/>
          </p:nvCxnSpPr>
          <p:spPr>
            <a:xfrm rot="10800000">
              <a:off x="353675" y="1625877"/>
              <a:ext cx="0" cy="296100"/>
            </a:xfrm>
            <a:prstGeom prst="straightConnector1">
              <a:avLst/>
            </a:prstGeom>
            <a:noFill/>
            <a:ln cap="flat" cmpd="sng" w="19050">
              <a:solidFill>
                <a:srgbClr val="D9D9D9"/>
              </a:solidFill>
              <a:prstDash val="solid"/>
              <a:round/>
              <a:headEnd len="med" w="med" type="none"/>
              <a:tailEnd len="med" w="med" type="none"/>
            </a:ln>
          </p:spPr>
        </p:cxnSp>
        <p:cxnSp>
          <p:nvCxnSpPr>
            <p:cNvPr id="257" name="Google Shape;257;p39"/>
            <p:cNvCxnSpPr/>
            <p:nvPr/>
          </p:nvCxnSpPr>
          <p:spPr>
            <a:xfrm rot="10800000">
              <a:off x="1535974" y="1625877"/>
              <a:ext cx="0" cy="296100"/>
            </a:xfrm>
            <a:prstGeom prst="straightConnector1">
              <a:avLst/>
            </a:prstGeom>
            <a:noFill/>
            <a:ln cap="flat" cmpd="sng" w="19050">
              <a:solidFill>
                <a:srgbClr val="D9D9D9"/>
              </a:solidFill>
              <a:prstDash val="solid"/>
              <a:round/>
              <a:headEnd len="med" w="med" type="none"/>
              <a:tailEnd len="med" w="med" type="none"/>
            </a:ln>
          </p:spPr>
        </p:cxnSp>
      </p:grpSp>
      <p:sp>
        <p:nvSpPr>
          <p:cNvPr id="258" name="Google Shape;258;p39"/>
          <p:cNvSpPr txBox="1"/>
          <p:nvPr/>
        </p:nvSpPr>
        <p:spPr>
          <a:xfrm>
            <a:off x="741563" y="1859400"/>
            <a:ext cx="1583100" cy="51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Helvetica Neue"/>
                <a:ea typeface="Helvetica Neue"/>
                <a:cs typeface="Helvetica Neue"/>
                <a:sym typeface="Helvetica Neue"/>
              </a:rPr>
              <a:t>position X</a:t>
            </a:r>
            <a:endParaRPr b="1">
              <a:solidFill>
                <a:schemeClr val="lt1"/>
              </a:solidFill>
              <a:latin typeface="Helvetica Neue"/>
              <a:ea typeface="Helvetica Neue"/>
              <a:cs typeface="Helvetica Neue"/>
              <a:sym typeface="Helvetica Neue"/>
            </a:endParaRPr>
          </a:p>
        </p:txBody>
      </p:sp>
      <p:sp>
        <p:nvSpPr>
          <p:cNvPr id="259" name="Google Shape;259;p39"/>
          <p:cNvSpPr txBox="1"/>
          <p:nvPr/>
        </p:nvSpPr>
        <p:spPr>
          <a:xfrm>
            <a:off x="3469113" y="602375"/>
            <a:ext cx="1583100" cy="51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Helvetica Neue"/>
                <a:ea typeface="Helvetica Neue"/>
                <a:cs typeface="Helvetica Neue"/>
                <a:sym typeface="Helvetica Neue"/>
              </a:rPr>
              <a:t>position Y</a:t>
            </a:r>
            <a:endParaRPr b="1">
              <a:solidFill>
                <a:schemeClr val="lt1"/>
              </a:solidFill>
              <a:latin typeface="Helvetica Neue"/>
              <a:ea typeface="Helvetica Neue"/>
              <a:cs typeface="Helvetica Neue"/>
              <a:sym typeface="Helvetica Neue"/>
            </a:endParaRPr>
          </a:p>
        </p:txBody>
      </p:sp>
      <p:grpSp>
        <p:nvGrpSpPr>
          <p:cNvPr id="260" name="Google Shape;260;p39"/>
          <p:cNvGrpSpPr/>
          <p:nvPr/>
        </p:nvGrpSpPr>
        <p:grpSpPr>
          <a:xfrm rot="5400000">
            <a:off x="5294140" y="2421157"/>
            <a:ext cx="1832565" cy="301193"/>
            <a:chOff x="353675" y="1625877"/>
            <a:chExt cx="1182300" cy="296100"/>
          </a:xfrm>
        </p:grpSpPr>
        <p:cxnSp>
          <p:nvCxnSpPr>
            <p:cNvPr id="261" name="Google Shape;261;p39"/>
            <p:cNvCxnSpPr/>
            <p:nvPr/>
          </p:nvCxnSpPr>
          <p:spPr>
            <a:xfrm>
              <a:off x="353675" y="1773927"/>
              <a:ext cx="1182300" cy="0"/>
            </a:xfrm>
            <a:prstGeom prst="straightConnector1">
              <a:avLst/>
            </a:prstGeom>
            <a:noFill/>
            <a:ln cap="flat" cmpd="sng" w="19050">
              <a:solidFill>
                <a:srgbClr val="D9D9D9"/>
              </a:solidFill>
              <a:prstDash val="solid"/>
              <a:round/>
              <a:headEnd len="med" w="med" type="none"/>
              <a:tailEnd len="med" w="med" type="none"/>
            </a:ln>
          </p:spPr>
        </p:cxnSp>
        <p:cxnSp>
          <p:nvCxnSpPr>
            <p:cNvPr id="262" name="Google Shape;262;p39"/>
            <p:cNvCxnSpPr/>
            <p:nvPr/>
          </p:nvCxnSpPr>
          <p:spPr>
            <a:xfrm rot="10800000">
              <a:off x="353675" y="1625877"/>
              <a:ext cx="0" cy="296100"/>
            </a:xfrm>
            <a:prstGeom prst="straightConnector1">
              <a:avLst/>
            </a:prstGeom>
            <a:noFill/>
            <a:ln cap="flat" cmpd="sng" w="19050">
              <a:solidFill>
                <a:srgbClr val="D9D9D9"/>
              </a:solidFill>
              <a:prstDash val="solid"/>
              <a:round/>
              <a:headEnd len="med" w="med" type="none"/>
              <a:tailEnd len="med" w="med" type="none"/>
            </a:ln>
          </p:spPr>
        </p:cxnSp>
        <p:cxnSp>
          <p:nvCxnSpPr>
            <p:cNvPr id="263" name="Google Shape;263;p39"/>
            <p:cNvCxnSpPr/>
            <p:nvPr/>
          </p:nvCxnSpPr>
          <p:spPr>
            <a:xfrm rot="10800000">
              <a:off x="1535974" y="1625877"/>
              <a:ext cx="0" cy="296100"/>
            </a:xfrm>
            <a:prstGeom prst="straightConnector1">
              <a:avLst/>
            </a:prstGeom>
            <a:noFill/>
            <a:ln cap="flat" cmpd="sng" w="19050">
              <a:solidFill>
                <a:srgbClr val="D9D9D9"/>
              </a:solidFill>
              <a:prstDash val="solid"/>
              <a:round/>
              <a:headEnd len="med" w="med" type="none"/>
              <a:tailEnd len="med" w="med" type="none"/>
            </a:ln>
          </p:spPr>
        </p:cxnSp>
      </p:grpSp>
      <p:sp>
        <p:nvSpPr>
          <p:cNvPr id="264" name="Google Shape;264;p39"/>
          <p:cNvSpPr txBox="1"/>
          <p:nvPr/>
        </p:nvSpPr>
        <p:spPr>
          <a:xfrm>
            <a:off x="6402400" y="2312100"/>
            <a:ext cx="912000" cy="519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Helvetica Neue"/>
                <a:ea typeface="Helvetica Neue"/>
                <a:cs typeface="Helvetica Neue"/>
                <a:sym typeface="Helvetica Neue"/>
              </a:rPr>
              <a:t>height</a:t>
            </a:r>
            <a:endParaRPr b="1">
              <a:solidFill>
                <a:schemeClr val="lt1"/>
              </a:solidFill>
              <a:latin typeface="Helvetica Neue"/>
              <a:ea typeface="Helvetica Neue"/>
              <a:cs typeface="Helvetica Neue"/>
              <a:sym typeface="Helvetica Neue"/>
            </a:endParaRPr>
          </a:p>
        </p:txBody>
      </p:sp>
      <p:grpSp>
        <p:nvGrpSpPr>
          <p:cNvPr id="265" name="Google Shape;265;p39"/>
          <p:cNvGrpSpPr/>
          <p:nvPr/>
        </p:nvGrpSpPr>
        <p:grpSpPr>
          <a:xfrm>
            <a:off x="3125554" y="3607130"/>
            <a:ext cx="2895571" cy="301193"/>
            <a:chOff x="353675" y="1625877"/>
            <a:chExt cx="1182300" cy="296100"/>
          </a:xfrm>
        </p:grpSpPr>
        <p:cxnSp>
          <p:nvCxnSpPr>
            <p:cNvPr id="266" name="Google Shape;266;p39"/>
            <p:cNvCxnSpPr/>
            <p:nvPr/>
          </p:nvCxnSpPr>
          <p:spPr>
            <a:xfrm>
              <a:off x="353675" y="1773927"/>
              <a:ext cx="1182300" cy="0"/>
            </a:xfrm>
            <a:prstGeom prst="straightConnector1">
              <a:avLst/>
            </a:prstGeom>
            <a:noFill/>
            <a:ln cap="flat" cmpd="sng" w="19050">
              <a:solidFill>
                <a:srgbClr val="D9D9D9"/>
              </a:solidFill>
              <a:prstDash val="solid"/>
              <a:round/>
              <a:headEnd len="med" w="med" type="none"/>
              <a:tailEnd len="med" w="med" type="none"/>
            </a:ln>
          </p:spPr>
        </p:cxnSp>
        <p:cxnSp>
          <p:nvCxnSpPr>
            <p:cNvPr id="267" name="Google Shape;267;p39"/>
            <p:cNvCxnSpPr/>
            <p:nvPr/>
          </p:nvCxnSpPr>
          <p:spPr>
            <a:xfrm rot="10800000">
              <a:off x="353675" y="1625877"/>
              <a:ext cx="0" cy="296100"/>
            </a:xfrm>
            <a:prstGeom prst="straightConnector1">
              <a:avLst/>
            </a:prstGeom>
            <a:noFill/>
            <a:ln cap="flat" cmpd="sng" w="19050">
              <a:solidFill>
                <a:srgbClr val="D9D9D9"/>
              </a:solidFill>
              <a:prstDash val="solid"/>
              <a:round/>
              <a:headEnd len="med" w="med" type="none"/>
              <a:tailEnd len="med" w="med" type="none"/>
            </a:ln>
          </p:spPr>
        </p:cxnSp>
        <p:cxnSp>
          <p:nvCxnSpPr>
            <p:cNvPr id="268" name="Google Shape;268;p39"/>
            <p:cNvCxnSpPr/>
            <p:nvPr/>
          </p:nvCxnSpPr>
          <p:spPr>
            <a:xfrm rot="10800000">
              <a:off x="1535974" y="1625877"/>
              <a:ext cx="0" cy="296100"/>
            </a:xfrm>
            <a:prstGeom prst="straightConnector1">
              <a:avLst/>
            </a:prstGeom>
            <a:noFill/>
            <a:ln cap="flat" cmpd="sng" w="19050">
              <a:solidFill>
                <a:srgbClr val="D9D9D9"/>
              </a:solidFill>
              <a:prstDash val="solid"/>
              <a:round/>
              <a:headEnd len="med" w="med" type="none"/>
              <a:tailEnd len="med" w="med" type="none"/>
            </a:ln>
          </p:spPr>
        </p:cxnSp>
      </p:grpSp>
      <p:sp>
        <p:nvSpPr>
          <p:cNvPr id="269" name="Google Shape;269;p39"/>
          <p:cNvSpPr txBox="1"/>
          <p:nvPr/>
        </p:nvSpPr>
        <p:spPr>
          <a:xfrm>
            <a:off x="4187850" y="3939200"/>
            <a:ext cx="768300" cy="51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Helvetica Neue"/>
                <a:ea typeface="Helvetica Neue"/>
                <a:cs typeface="Helvetica Neue"/>
                <a:sym typeface="Helvetica Neue"/>
              </a:rPr>
              <a:t>width</a:t>
            </a:r>
            <a:endParaRPr b="1">
              <a:solidFill>
                <a:schemeClr val="lt1"/>
              </a:solidFill>
              <a:latin typeface="Helvetica Neue"/>
              <a:ea typeface="Helvetica Neue"/>
              <a:cs typeface="Helvetica Neue"/>
              <a:sym typeface="Helvetica Neu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47B275"/>
        </a:solidFill>
      </p:bgPr>
    </p:bg>
    <p:spTree>
      <p:nvGrpSpPr>
        <p:cNvPr id="273" name="Shape 273"/>
        <p:cNvGrpSpPr/>
        <p:nvPr/>
      </p:nvGrpSpPr>
      <p:grpSpPr>
        <a:xfrm>
          <a:off x="0" y="0"/>
          <a:ext cx="0" cy="0"/>
          <a:chOff x="0" y="0"/>
          <a:chExt cx="0" cy="0"/>
        </a:xfrm>
      </p:grpSpPr>
      <p:sp>
        <p:nvSpPr>
          <p:cNvPr id="274" name="Google Shape;274;p40"/>
          <p:cNvSpPr/>
          <p:nvPr/>
        </p:nvSpPr>
        <p:spPr>
          <a:xfrm>
            <a:off x="9335921" y="1722495"/>
            <a:ext cx="1314300" cy="291300"/>
          </a:xfrm>
          <a:prstGeom prst="rect">
            <a:avLst/>
          </a:prstGeom>
          <a:solidFill>
            <a:srgbClr val="FF7D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40"/>
          <p:cNvSpPr/>
          <p:nvPr/>
        </p:nvSpPr>
        <p:spPr>
          <a:xfrm>
            <a:off x="9143993" y="3939208"/>
            <a:ext cx="1314300" cy="291300"/>
          </a:xfrm>
          <a:prstGeom prst="rect">
            <a:avLst/>
          </a:prstGeom>
          <a:solidFill>
            <a:srgbClr val="735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40"/>
          <p:cNvSpPr/>
          <p:nvPr/>
        </p:nvSpPr>
        <p:spPr>
          <a:xfrm>
            <a:off x="-1398673" y="2618895"/>
            <a:ext cx="1314300" cy="291300"/>
          </a:xfrm>
          <a:prstGeom prst="rect">
            <a:avLst/>
          </a:prstGeom>
          <a:solidFill>
            <a:srgbClr val="47B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40"/>
          <p:cNvSpPr txBox="1"/>
          <p:nvPr/>
        </p:nvSpPr>
        <p:spPr>
          <a:xfrm>
            <a:off x="975589" y="1710965"/>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000">
                <a:solidFill>
                  <a:schemeClr val="lt1"/>
                </a:solidFill>
                <a:latin typeface="Helvetica Neue Light"/>
                <a:ea typeface="Helvetica Neue Light"/>
                <a:cs typeface="Helvetica Neue Light"/>
                <a:sym typeface="Helvetica Neue Light"/>
              </a:rPr>
              <a:t>view.height</a:t>
            </a:r>
            <a:r>
              <a:rPr b="1" lang="en" sz="4000">
                <a:solidFill>
                  <a:schemeClr val="lt1"/>
                </a:solidFill>
                <a:latin typeface="Helvetica Neue"/>
                <a:ea typeface="Helvetica Neue"/>
                <a:cs typeface="Helvetica Neue"/>
                <a:sym typeface="Helvetica Neue"/>
              </a:rPr>
              <a:t> = 50</a:t>
            </a:r>
            <a:endParaRPr b="1" sz="4000">
              <a:solidFill>
                <a:schemeClr val="lt1"/>
              </a:solidFill>
              <a:latin typeface="Helvetica Neue"/>
              <a:ea typeface="Helvetica Neue"/>
              <a:cs typeface="Helvetica Neue"/>
              <a:sym typeface="Helvetica Neue"/>
            </a:endParaRPr>
          </a:p>
        </p:txBody>
      </p:sp>
      <p:sp>
        <p:nvSpPr>
          <p:cNvPr id="278" name="Google Shape;278;p40"/>
          <p:cNvSpPr txBox="1"/>
          <p:nvPr>
            <p:ph type="ctrTitle"/>
          </p:nvPr>
        </p:nvSpPr>
        <p:spPr>
          <a:xfrm>
            <a:off x="1096617" y="107735"/>
            <a:ext cx="644400" cy="2447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30000">
                <a:solidFill>
                  <a:srgbClr val="FFFFFF"/>
                </a:solidFill>
                <a:latin typeface="Dosis ExtraLight"/>
                <a:ea typeface="Dosis ExtraLight"/>
                <a:cs typeface="Dosis ExtraLight"/>
                <a:sym typeface="Dosis ExtraLight"/>
              </a:rPr>
              <a:t>{</a:t>
            </a:r>
            <a:endParaRPr sz="30000">
              <a:solidFill>
                <a:srgbClr val="FFFFFF"/>
              </a:solidFill>
              <a:latin typeface="Dosis ExtraLight"/>
              <a:ea typeface="Dosis ExtraLight"/>
              <a:cs typeface="Dosis ExtraLight"/>
              <a:sym typeface="Dosis ExtraLight"/>
            </a:endParaRPr>
          </a:p>
        </p:txBody>
      </p:sp>
      <p:sp>
        <p:nvSpPr>
          <p:cNvPr id="279" name="Google Shape;279;p40"/>
          <p:cNvSpPr txBox="1"/>
          <p:nvPr/>
        </p:nvSpPr>
        <p:spPr>
          <a:xfrm>
            <a:off x="1063924" y="1088009"/>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000">
                <a:solidFill>
                  <a:schemeClr val="lt1"/>
                </a:solidFill>
                <a:latin typeface="Helvetica Neue Light"/>
                <a:ea typeface="Helvetica Neue Light"/>
                <a:cs typeface="Helvetica Neue Light"/>
                <a:sym typeface="Helvetica Neue Light"/>
              </a:rPr>
              <a:t>view</a:t>
            </a:r>
            <a:r>
              <a:rPr lang="en" sz="4000">
                <a:solidFill>
                  <a:schemeClr val="lt1"/>
                </a:solidFill>
                <a:latin typeface="Helvetica Neue Light"/>
                <a:ea typeface="Helvetica Neue Light"/>
                <a:cs typeface="Helvetica Neue Light"/>
                <a:sym typeface="Helvetica Neue Light"/>
              </a:rPr>
              <a:t>.width</a:t>
            </a:r>
            <a:r>
              <a:rPr b="1" lang="en" sz="4000">
                <a:solidFill>
                  <a:schemeClr val="lt1"/>
                </a:solidFill>
                <a:latin typeface="Helvetica Neue"/>
                <a:ea typeface="Helvetica Neue"/>
                <a:cs typeface="Helvetica Neue"/>
                <a:sym typeface="Helvetica Neue"/>
              </a:rPr>
              <a:t> = </a:t>
            </a:r>
            <a:r>
              <a:rPr b="1" lang="en" sz="4000">
                <a:solidFill>
                  <a:schemeClr val="lt1"/>
                </a:solidFill>
                <a:latin typeface="Helvetica Neue"/>
                <a:ea typeface="Helvetica Neue"/>
                <a:cs typeface="Helvetica Neue"/>
                <a:sym typeface="Helvetica Neue"/>
              </a:rPr>
              <a:t>50</a:t>
            </a:r>
            <a:endParaRPr b="1" sz="4000">
              <a:solidFill>
                <a:schemeClr val="lt1"/>
              </a:solidFill>
              <a:latin typeface="Helvetica Neue"/>
              <a:ea typeface="Helvetica Neue"/>
              <a:cs typeface="Helvetica Neue"/>
              <a:sym typeface="Helvetica Neue"/>
            </a:endParaRPr>
          </a:p>
        </p:txBody>
      </p:sp>
      <p:sp>
        <p:nvSpPr>
          <p:cNvPr id="280" name="Google Shape;280;p40"/>
          <p:cNvSpPr txBox="1"/>
          <p:nvPr/>
        </p:nvSpPr>
        <p:spPr>
          <a:xfrm>
            <a:off x="859798" y="2355209"/>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000">
                <a:solidFill>
                  <a:schemeClr val="lt1"/>
                </a:solidFill>
                <a:latin typeface="Helvetica Neue Light"/>
                <a:ea typeface="Helvetica Neue Light"/>
                <a:cs typeface="Helvetica Neue Light"/>
                <a:sym typeface="Helvetica Neue Light"/>
              </a:rPr>
              <a:t>view.leading </a:t>
            </a:r>
            <a:r>
              <a:rPr b="1" lang="en" sz="4000">
                <a:solidFill>
                  <a:schemeClr val="lt1"/>
                </a:solidFill>
                <a:latin typeface="Helvetica Neue"/>
                <a:ea typeface="Helvetica Neue"/>
                <a:cs typeface="Helvetica Neue"/>
                <a:sym typeface="Helvetica Neue"/>
              </a:rPr>
              <a:t>= 60</a:t>
            </a:r>
            <a:endParaRPr b="1" sz="4000">
              <a:solidFill>
                <a:schemeClr val="lt1"/>
              </a:solidFill>
              <a:latin typeface="Helvetica Neue"/>
              <a:ea typeface="Helvetica Neue"/>
              <a:cs typeface="Helvetica Neue"/>
              <a:sym typeface="Helvetica Neue"/>
            </a:endParaRPr>
          </a:p>
        </p:txBody>
      </p:sp>
      <p:sp>
        <p:nvSpPr>
          <p:cNvPr id="281" name="Google Shape;281;p40"/>
          <p:cNvSpPr txBox="1"/>
          <p:nvPr/>
        </p:nvSpPr>
        <p:spPr>
          <a:xfrm>
            <a:off x="1289550" y="3014184"/>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000">
                <a:solidFill>
                  <a:schemeClr val="lt1"/>
                </a:solidFill>
                <a:latin typeface="Helvetica Neue Light"/>
                <a:ea typeface="Helvetica Neue Light"/>
                <a:cs typeface="Helvetica Neue Light"/>
                <a:sym typeface="Helvetica Neue Light"/>
              </a:rPr>
              <a:t>view.top </a:t>
            </a:r>
            <a:r>
              <a:rPr b="1" lang="en" sz="4000">
                <a:solidFill>
                  <a:schemeClr val="lt1"/>
                </a:solidFill>
                <a:latin typeface="Helvetica Neue"/>
                <a:ea typeface="Helvetica Neue"/>
                <a:cs typeface="Helvetica Neue"/>
                <a:sym typeface="Helvetica Neue"/>
              </a:rPr>
              <a:t>= 60</a:t>
            </a:r>
            <a:endParaRPr b="1" sz="4000">
              <a:solidFill>
                <a:schemeClr val="lt1"/>
              </a:solidFill>
              <a:latin typeface="Helvetica Neue"/>
              <a:ea typeface="Helvetica Neue"/>
              <a:cs typeface="Helvetica Neue"/>
              <a:sym typeface="Helvetica Neue"/>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7D49"/>
        </a:solidFill>
      </p:bgPr>
    </p:bg>
    <p:spTree>
      <p:nvGrpSpPr>
        <p:cNvPr id="285" name="Shape 285"/>
        <p:cNvGrpSpPr/>
        <p:nvPr/>
      </p:nvGrpSpPr>
      <p:grpSpPr>
        <a:xfrm>
          <a:off x="0" y="0"/>
          <a:ext cx="0" cy="0"/>
          <a:chOff x="0" y="0"/>
          <a:chExt cx="0" cy="0"/>
        </a:xfrm>
      </p:grpSpPr>
      <p:sp>
        <p:nvSpPr>
          <p:cNvPr id="286" name="Google Shape;286;p41"/>
          <p:cNvSpPr/>
          <p:nvPr/>
        </p:nvSpPr>
        <p:spPr>
          <a:xfrm>
            <a:off x="9335921" y="1722495"/>
            <a:ext cx="1314300" cy="291300"/>
          </a:xfrm>
          <a:prstGeom prst="rect">
            <a:avLst/>
          </a:prstGeom>
          <a:solidFill>
            <a:srgbClr val="FF7D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41"/>
          <p:cNvSpPr/>
          <p:nvPr/>
        </p:nvSpPr>
        <p:spPr>
          <a:xfrm>
            <a:off x="9143993" y="3939208"/>
            <a:ext cx="1314300" cy="291300"/>
          </a:xfrm>
          <a:prstGeom prst="rect">
            <a:avLst/>
          </a:prstGeom>
          <a:solidFill>
            <a:srgbClr val="735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41"/>
          <p:cNvSpPr/>
          <p:nvPr/>
        </p:nvSpPr>
        <p:spPr>
          <a:xfrm>
            <a:off x="-1398673" y="2618895"/>
            <a:ext cx="1314300" cy="291300"/>
          </a:xfrm>
          <a:prstGeom prst="rect">
            <a:avLst/>
          </a:prstGeom>
          <a:solidFill>
            <a:srgbClr val="47B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41"/>
          <p:cNvSpPr txBox="1"/>
          <p:nvPr/>
        </p:nvSpPr>
        <p:spPr>
          <a:xfrm>
            <a:off x="1173750" y="1494500"/>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Helvetica Neue"/>
                <a:ea typeface="Helvetica Neue"/>
                <a:cs typeface="Helvetica Neue"/>
                <a:sym typeface="Helvetica Neue"/>
              </a:rPr>
              <a:t>x + y = 100</a:t>
            </a:r>
            <a:endParaRPr b="1" sz="4000">
              <a:solidFill>
                <a:schemeClr val="lt1"/>
              </a:solidFill>
              <a:latin typeface="Helvetica Neue"/>
              <a:ea typeface="Helvetica Neue"/>
              <a:cs typeface="Helvetica Neue"/>
              <a:sym typeface="Helvetica Neue"/>
            </a:endParaRPr>
          </a:p>
        </p:txBody>
      </p:sp>
      <p:sp>
        <p:nvSpPr>
          <p:cNvPr id="290" name="Google Shape;290;p41"/>
          <p:cNvSpPr txBox="1"/>
          <p:nvPr/>
        </p:nvSpPr>
        <p:spPr>
          <a:xfrm>
            <a:off x="1075841" y="2390900"/>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Helvetica Neue"/>
                <a:ea typeface="Helvetica Neue"/>
                <a:cs typeface="Helvetica Neue"/>
                <a:sym typeface="Helvetica Neue"/>
              </a:rPr>
              <a:t>x + y = 50</a:t>
            </a:r>
            <a:endParaRPr b="1" sz="4000">
              <a:solidFill>
                <a:schemeClr val="lt1"/>
              </a:solidFill>
              <a:latin typeface="Helvetica Neue"/>
              <a:ea typeface="Helvetica Neue"/>
              <a:cs typeface="Helvetica Neue"/>
              <a:sym typeface="Helvetica Neue"/>
            </a:endParaRPr>
          </a:p>
        </p:txBody>
      </p:sp>
      <p:sp>
        <p:nvSpPr>
          <p:cNvPr id="291" name="Google Shape;291;p41"/>
          <p:cNvSpPr txBox="1"/>
          <p:nvPr>
            <p:ph type="ctrTitle"/>
          </p:nvPr>
        </p:nvSpPr>
        <p:spPr>
          <a:xfrm>
            <a:off x="2487750" y="662000"/>
            <a:ext cx="644400" cy="2447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20000">
                <a:solidFill>
                  <a:srgbClr val="FFFFFF"/>
                </a:solidFill>
                <a:latin typeface="Dosis ExtraLight"/>
                <a:ea typeface="Dosis ExtraLight"/>
                <a:cs typeface="Dosis ExtraLight"/>
                <a:sym typeface="Dosis ExtraLight"/>
              </a:rPr>
              <a:t>{</a:t>
            </a:r>
            <a:endParaRPr sz="20000">
              <a:solidFill>
                <a:srgbClr val="FFFFFF"/>
              </a:solidFill>
              <a:latin typeface="Dosis ExtraLight"/>
              <a:ea typeface="Dosis ExtraLight"/>
              <a:cs typeface="Dosis ExtraLight"/>
              <a:sym typeface="Dosis Extra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7D49"/>
        </a:solidFill>
      </p:bgPr>
    </p:bg>
    <p:spTree>
      <p:nvGrpSpPr>
        <p:cNvPr id="295" name="Shape 295"/>
        <p:cNvGrpSpPr/>
        <p:nvPr/>
      </p:nvGrpSpPr>
      <p:grpSpPr>
        <a:xfrm>
          <a:off x="0" y="0"/>
          <a:ext cx="0" cy="0"/>
          <a:chOff x="0" y="0"/>
          <a:chExt cx="0" cy="0"/>
        </a:xfrm>
      </p:grpSpPr>
      <p:sp>
        <p:nvSpPr>
          <p:cNvPr id="296" name="Google Shape;296;p42"/>
          <p:cNvSpPr/>
          <p:nvPr/>
        </p:nvSpPr>
        <p:spPr>
          <a:xfrm>
            <a:off x="9335921" y="1722495"/>
            <a:ext cx="1314300" cy="291300"/>
          </a:xfrm>
          <a:prstGeom prst="rect">
            <a:avLst/>
          </a:prstGeom>
          <a:solidFill>
            <a:srgbClr val="FF7D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42"/>
          <p:cNvSpPr/>
          <p:nvPr/>
        </p:nvSpPr>
        <p:spPr>
          <a:xfrm>
            <a:off x="9143993" y="3939208"/>
            <a:ext cx="1314300" cy="291300"/>
          </a:xfrm>
          <a:prstGeom prst="rect">
            <a:avLst/>
          </a:prstGeom>
          <a:solidFill>
            <a:srgbClr val="735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42"/>
          <p:cNvSpPr/>
          <p:nvPr/>
        </p:nvSpPr>
        <p:spPr>
          <a:xfrm>
            <a:off x="-1398673" y="2618895"/>
            <a:ext cx="1314300" cy="291300"/>
          </a:xfrm>
          <a:prstGeom prst="rect">
            <a:avLst/>
          </a:prstGeom>
          <a:solidFill>
            <a:srgbClr val="47B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42"/>
          <p:cNvSpPr txBox="1"/>
          <p:nvPr/>
        </p:nvSpPr>
        <p:spPr>
          <a:xfrm>
            <a:off x="1173750" y="1494500"/>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Helvetica Neue"/>
                <a:ea typeface="Helvetica Neue"/>
                <a:cs typeface="Helvetica Neue"/>
                <a:sym typeface="Helvetica Neue"/>
              </a:rPr>
              <a:t>x + y = 100</a:t>
            </a:r>
            <a:endParaRPr b="1" sz="4000">
              <a:solidFill>
                <a:schemeClr val="lt1"/>
              </a:solidFill>
              <a:latin typeface="Helvetica Neue"/>
              <a:ea typeface="Helvetica Neue"/>
              <a:cs typeface="Helvetica Neue"/>
              <a:sym typeface="Helvetica Neue"/>
            </a:endParaRPr>
          </a:p>
        </p:txBody>
      </p:sp>
      <p:sp>
        <p:nvSpPr>
          <p:cNvPr id="300" name="Google Shape;300;p42"/>
          <p:cNvSpPr txBox="1"/>
          <p:nvPr/>
        </p:nvSpPr>
        <p:spPr>
          <a:xfrm>
            <a:off x="1075841" y="2390900"/>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Helvetica Neue"/>
                <a:ea typeface="Helvetica Neue"/>
                <a:cs typeface="Helvetica Neue"/>
                <a:sym typeface="Helvetica Neue"/>
              </a:rPr>
              <a:t>x + y = 50</a:t>
            </a:r>
            <a:endParaRPr b="1" sz="4000">
              <a:solidFill>
                <a:schemeClr val="lt1"/>
              </a:solidFill>
              <a:latin typeface="Helvetica Neue"/>
              <a:ea typeface="Helvetica Neue"/>
              <a:cs typeface="Helvetica Neue"/>
              <a:sym typeface="Helvetica Neue"/>
            </a:endParaRPr>
          </a:p>
        </p:txBody>
      </p:sp>
      <p:sp>
        <p:nvSpPr>
          <p:cNvPr id="301" name="Google Shape;301;p42"/>
          <p:cNvSpPr txBox="1"/>
          <p:nvPr>
            <p:ph type="ctrTitle"/>
          </p:nvPr>
        </p:nvSpPr>
        <p:spPr>
          <a:xfrm>
            <a:off x="2487750" y="662000"/>
            <a:ext cx="644400" cy="2447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20000">
                <a:solidFill>
                  <a:srgbClr val="FFFFFF"/>
                </a:solidFill>
                <a:latin typeface="Dosis ExtraLight"/>
                <a:ea typeface="Dosis ExtraLight"/>
                <a:cs typeface="Dosis ExtraLight"/>
                <a:sym typeface="Dosis ExtraLight"/>
              </a:rPr>
              <a:t>{</a:t>
            </a:r>
            <a:endParaRPr sz="20000">
              <a:solidFill>
                <a:srgbClr val="FFFFFF"/>
              </a:solidFill>
              <a:latin typeface="Dosis ExtraLight"/>
              <a:ea typeface="Dosis ExtraLight"/>
              <a:cs typeface="Dosis ExtraLight"/>
              <a:sym typeface="Dosis ExtraLight"/>
            </a:endParaRPr>
          </a:p>
        </p:txBody>
      </p:sp>
      <p:sp>
        <p:nvSpPr>
          <p:cNvPr id="302" name="Google Shape;302;p42"/>
          <p:cNvSpPr txBox="1"/>
          <p:nvPr/>
        </p:nvSpPr>
        <p:spPr>
          <a:xfrm>
            <a:off x="1173750" y="3590325"/>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Helvetica Neue"/>
                <a:ea typeface="Helvetica Neue"/>
                <a:cs typeface="Helvetica Neue"/>
                <a:sym typeface="Helvetica Neue"/>
              </a:rPr>
              <a:t>Conflicting Constraints</a:t>
            </a:r>
            <a:endParaRPr b="1" sz="4000">
              <a:solidFill>
                <a:schemeClr val="lt1"/>
              </a:solidFill>
              <a:latin typeface="Helvetica Neue"/>
              <a:ea typeface="Helvetica Neue"/>
              <a:cs typeface="Helvetica Neue"/>
              <a:sym typeface="Helvetica Neue"/>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C043"/>
        </a:solidFill>
      </p:bgPr>
    </p:bg>
    <p:spTree>
      <p:nvGrpSpPr>
        <p:cNvPr id="306" name="Shape 306"/>
        <p:cNvGrpSpPr/>
        <p:nvPr/>
      </p:nvGrpSpPr>
      <p:grpSpPr>
        <a:xfrm>
          <a:off x="0" y="0"/>
          <a:ext cx="0" cy="0"/>
          <a:chOff x="0" y="0"/>
          <a:chExt cx="0" cy="0"/>
        </a:xfrm>
      </p:grpSpPr>
      <p:sp>
        <p:nvSpPr>
          <p:cNvPr id="307" name="Google Shape;307;p43"/>
          <p:cNvSpPr/>
          <p:nvPr/>
        </p:nvSpPr>
        <p:spPr>
          <a:xfrm>
            <a:off x="9335921" y="1722495"/>
            <a:ext cx="1314300" cy="291300"/>
          </a:xfrm>
          <a:prstGeom prst="rect">
            <a:avLst/>
          </a:prstGeom>
          <a:solidFill>
            <a:srgbClr val="FF7D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43"/>
          <p:cNvSpPr/>
          <p:nvPr/>
        </p:nvSpPr>
        <p:spPr>
          <a:xfrm>
            <a:off x="9143993" y="3939208"/>
            <a:ext cx="1314300" cy="291300"/>
          </a:xfrm>
          <a:prstGeom prst="rect">
            <a:avLst/>
          </a:prstGeom>
          <a:solidFill>
            <a:srgbClr val="735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43"/>
          <p:cNvSpPr/>
          <p:nvPr/>
        </p:nvSpPr>
        <p:spPr>
          <a:xfrm>
            <a:off x="-1398673" y="2618895"/>
            <a:ext cx="1314300" cy="291300"/>
          </a:xfrm>
          <a:prstGeom prst="rect">
            <a:avLst/>
          </a:prstGeom>
          <a:solidFill>
            <a:srgbClr val="47B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43"/>
          <p:cNvSpPr txBox="1"/>
          <p:nvPr/>
        </p:nvSpPr>
        <p:spPr>
          <a:xfrm>
            <a:off x="1173750" y="1494500"/>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Helvetica Neue"/>
                <a:ea typeface="Helvetica Neue"/>
                <a:cs typeface="Helvetica Neue"/>
                <a:sym typeface="Helvetica Neue"/>
              </a:rPr>
              <a:t>x + y = 100</a:t>
            </a:r>
            <a:endParaRPr b="1" sz="4000">
              <a:solidFill>
                <a:schemeClr val="lt1"/>
              </a:solidFill>
              <a:latin typeface="Helvetica Neue"/>
              <a:ea typeface="Helvetica Neue"/>
              <a:cs typeface="Helvetica Neue"/>
              <a:sym typeface="Helvetica Neue"/>
            </a:endParaRPr>
          </a:p>
        </p:txBody>
      </p:sp>
      <p:sp>
        <p:nvSpPr>
          <p:cNvPr id="311" name="Google Shape;311;p43"/>
          <p:cNvSpPr txBox="1"/>
          <p:nvPr/>
        </p:nvSpPr>
        <p:spPr>
          <a:xfrm>
            <a:off x="920255" y="2390900"/>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Helvetica Neue"/>
                <a:ea typeface="Helvetica Neue"/>
                <a:cs typeface="Helvetica Neue"/>
                <a:sym typeface="Helvetica Neue"/>
              </a:rPr>
              <a:t>2</a:t>
            </a:r>
            <a:r>
              <a:rPr b="1" lang="en" sz="4000">
                <a:solidFill>
                  <a:schemeClr val="lt1"/>
                </a:solidFill>
                <a:latin typeface="Helvetica Neue"/>
                <a:ea typeface="Helvetica Neue"/>
                <a:cs typeface="Helvetica Neue"/>
                <a:sym typeface="Helvetica Neue"/>
              </a:rPr>
              <a:t>x + 2y = 200</a:t>
            </a:r>
            <a:endParaRPr b="1" sz="4000">
              <a:solidFill>
                <a:schemeClr val="lt1"/>
              </a:solidFill>
              <a:latin typeface="Helvetica Neue"/>
              <a:ea typeface="Helvetica Neue"/>
              <a:cs typeface="Helvetica Neue"/>
              <a:sym typeface="Helvetica Neue"/>
            </a:endParaRPr>
          </a:p>
        </p:txBody>
      </p:sp>
      <p:sp>
        <p:nvSpPr>
          <p:cNvPr id="312" name="Google Shape;312;p43"/>
          <p:cNvSpPr txBox="1"/>
          <p:nvPr>
            <p:ph type="ctrTitle"/>
          </p:nvPr>
        </p:nvSpPr>
        <p:spPr>
          <a:xfrm>
            <a:off x="1966075" y="826725"/>
            <a:ext cx="644400" cy="2447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20000">
                <a:solidFill>
                  <a:srgbClr val="FFFFFF"/>
                </a:solidFill>
                <a:latin typeface="Dosis ExtraLight"/>
                <a:ea typeface="Dosis ExtraLight"/>
                <a:cs typeface="Dosis ExtraLight"/>
                <a:sym typeface="Dosis ExtraLight"/>
              </a:rPr>
              <a:t>{</a:t>
            </a:r>
            <a:endParaRPr sz="20000">
              <a:solidFill>
                <a:srgbClr val="FFFFFF"/>
              </a:solidFill>
              <a:latin typeface="Dosis ExtraLight"/>
              <a:ea typeface="Dosis ExtraLight"/>
              <a:cs typeface="Dosis ExtraLight"/>
              <a:sym typeface="Dosis Extra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C043"/>
        </a:solidFill>
      </p:bgPr>
    </p:bg>
    <p:spTree>
      <p:nvGrpSpPr>
        <p:cNvPr id="316" name="Shape 316"/>
        <p:cNvGrpSpPr/>
        <p:nvPr/>
      </p:nvGrpSpPr>
      <p:grpSpPr>
        <a:xfrm>
          <a:off x="0" y="0"/>
          <a:ext cx="0" cy="0"/>
          <a:chOff x="0" y="0"/>
          <a:chExt cx="0" cy="0"/>
        </a:xfrm>
      </p:grpSpPr>
      <p:sp>
        <p:nvSpPr>
          <p:cNvPr id="317" name="Google Shape;317;p44"/>
          <p:cNvSpPr/>
          <p:nvPr/>
        </p:nvSpPr>
        <p:spPr>
          <a:xfrm>
            <a:off x="9335921" y="1722495"/>
            <a:ext cx="1314300" cy="291300"/>
          </a:xfrm>
          <a:prstGeom prst="rect">
            <a:avLst/>
          </a:prstGeom>
          <a:solidFill>
            <a:srgbClr val="FF7D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44"/>
          <p:cNvSpPr/>
          <p:nvPr/>
        </p:nvSpPr>
        <p:spPr>
          <a:xfrm>
            <a:off x="9143993" y="3939208"/>
            <a:ext cx="1314300" cy="291300"/>
          </a:xfrm>
          <a:prstGeom prst="rect">
            <a:avLst/>
          </a:prstGeom>
          <a:solidFill>
            <a:srgbClr val="735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44"/>
          <p:cNvSpPr/>
          <p:nvPr/>
        </p:nvSpPr>
        <p:spPr>
          <a:xfrm>
            <a:off x="-1398673" y="2618895"/>
            <a:ext cx="1314300" cy="291300"/>
          </a:xfrm>
          <a:prstGeom prst="rect">
            <a:avLst/>
          </a:prstGeom>
          <a:solidFill>
            <a:srgbClr val="47B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44"/>
          <p:cNvSpPr txBox="1"/>
          <p:nvPr/>
        </p:nvSpPr>
        <p:spPr>
          <a:xfrm>
            <a:off x="1173750" y="1494500"/>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Helvetica Neue"/>
                <a:ea typeface="Helvetica Neue"/>
                <a:cs typeface="Helvetica Neue"/>
                <a:sym typeface="Helvetica Neue"/>
              </a:rPr>
              <a:t>x + y = 100</a:t>
            </a:r>
            <a:endParaRPr b="1" sz="4000">
              <a:solidFill>
                <a:schemeClr val="lt1"/>
              </a:solidFill>
              <a:latin typeface="Helvetica Neue"/>
              <a:ea typeface="Helvetica Neue"/>
              <a:cs typeface="Helvetica Neue"/>
              <a:sym typeface="Helvetica Neue"/>
            </a:endParaRPr>
          </a:p>
        </p:txBody>
      </p:sp>
      <p:sp>
        <p:nvSpPr>
          <p:cNvPr id="321" name="Google Shape;321;p44"/>
          <p:cNvSpPr txBox="1"/>
          <p:nvPr/>
        </p:nvSpPr>
        <p:spPr>
          <a:xfrm>
            <a:off x="920255" y="2390900"/>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Helvetica Neue"/>
                <a:ea typeface="Helvetica Neue"/>
                <a:cs typeface="Helvetica Neue"/>
                <a:sym typeface="Helvetica Neue"/>
              </a:rPr>
              <a:t>2x + 2y = 200</a:t>
            </a:r>
            <a:endParaRPr b="1" sz="4000">
              <a:solidFill>
                <a:schemeClr val="lt1"/>
              </a:solidFill>
              <a:latin typeface="Helvetica Neue"/>
              <a:ea typeface="Helvetica Neue"/>
              <a:cs typeface="Helvetica Neue"/>
              <a:sym typeface="Helvetica Neue"/>
            </a:endParaRPr>
          </a:p>
        </p:txBody>
      </p:sp>
      <p:sp>
        <p:nvSpPr>
          <p:cNvPr id="322" name="Google Shape;322;p44"/>
          <p:cNvSpPr txBox="1"/>
          <p:nvPr>
            <p:ph type="ctrTitle"/>
          </p:nvPr>
        </p:nvSpPr>
        <p:spPr>
          <a:xfrm>
            <a:off x="1966075" y="826725"/>
            <a:ext cx="644400" cy="2447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20000">
                <a:solidFill>
                  <a:srgbClr val="FFFFFF"/>
                </a:solidFill>
                <a:latin typeface="Dosis ExtraLight"/>
                <a:ea typeface="Dosis ExtraLight"/>
                <a:cs typeface="Dosis ExtraLight"/>
                <a:sym typeface="Dosis ExtraLight"/>
              </a:rPr>
              <a:t>{</a:t>
            </a:r>
            <a:endParaRPr sz="20000">
              <a:solidFill>
                <a:srgbClr val="FFFFFF"/>
              </a:solidFill>
              <a:latin typeface="Dosis ExtraLight"/>
              <a:ea typeface="Dosis ExtraLight"/>
              <a:cs typeface="Dosis ExtraLight"/>
              <a:sym typeface="Dosis ExtraLight"/>
            </a:endParaRPr>
          </a:p>
        </p:txBody>
      </p:sp>
      <p:sp>
        <p:nvSpPr>
          <p:cNvPr id="323" name="Google Shape;323;p44"/>
          <p:cNvSpPr txBox="1"/>
          <p:nvPr/>
        </p:nvSpPr>
        <p:spPr>
          <a:xfrm>
            <a:off x="1173750" y="3590325"/>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Helvetica Neue"/>
                <a:ea typeface="Helvetica Neue"/>
                <a:cs typeface="Helvetica Neue"/>
                <a:sym typeface="Helvetica Neue"/>
              </a:rPr>
              <a:t>Ambiguous Constraints</a:t>
            </a:r>
            <a:endParaRPr b="1" sz="4000">
              <a:solidFill>
                <a:schemeClr val="lt1"/>
              </a:solidFill>
              <a:latin typeface="Helvetica Neue"/>
              <a:ea typeface="Helvetica Neue"/>
              <a:cs typeface="Helvetica Neue"/>
              <a:sym typeface="Helvetica Neue"/>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327" name="Shape 327"/>
        <p:cNvGrpSpPr/>
        <p:nvPr/>
      </p:nvGrpSpPr>
      <p:grpSpPr>
        <a:xfrm>
          <a:off x="0" y="0"/>
          <a:ext cx="0" cy="0"/>
          <a:chOff x="0" y="0"/>
          <a:chExt cx="0" cy="0"/>
        </a:xfrm>
      </p:grpSpPr>
      <p:sp>
        <p:nvSpPr>
          <p:cNvPr id="328" name="Google Shape;328;p45"/>
          <p:cNvSpPr txBox="1"/>
          <p:nvPr/>
        </p:nvSpPr>
        <p:spPr>
          <a:xfrm>
            <a:off x="5198300" y="2999225"/>
            <a:ext cx="3541500" cy="1207800"/>
          </a:xfrm>
          <a:prstGeom prst="rect">
            <a:avLst/>
          </a:prstGeom>
          <a:noFill/>
          <a:ln>
            <a:noFill/>
          </a:ln>
        </p:spPr>
        <p:txBody>
          <a:bodyPr anchorCtr="0" anchor="t" bIns="0" lIns="0" spcFirstLastPara="1" rIns="0" wrap="square" tIns="0">
            <a:noAutofit/>
          </a:bodyPr>
          <a:lstStyle/>
          <a:p>
            <a:pPr indent="0" lvl="0" marL="0" rtl="0" algn="r">
              <a:spcBef>
                <a:spcPts val="1200"/>
              </a:spcBef>
              <a:spcAft>
                <a:spcPts val="0"/>
              </a:spcAft>
              <a:buNone/>
            </a:pPr>
            <a:r>
              <a:rPr b="1" lang="en" sz="5400">
                <a:solidFill>
                  <a:srgbClr val="FFFFFF"/>
                </a:solidFill>
                <a:latin typeface="Helvetica Neue"/>
                <a:ea typeface="Helvetica Neue"/>
                <a:cs typeface="Helvetica Neue"/>
                <a:sym typeface="Helvetica Neue"/>
              </a:rPr>
              <a:t>Constraint Solver</a:t>
            </a:r>
            <a:endParaRPr b="1" sz="5400">
              <a:solidFill>
                <a:srgbClr val="FFFFFF"/>
              </a:solidFill>
              <a:latin typeface="Helvetica Neue"/>
              <a:ea typeface="Helvetica Neue"/>
              <a:cs typeface="Helvetica Neue"/>
              <a:sym typeface="Helvetica Neue"/>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7356BF"/>
        </a:solidFill>
      </p:bgPr>
    </p:bg>
    <p:spTree>
      <p:nvGrpSpPr>
        <p:cNvPr id="332" name="Shape 332"/>
        <p:cNvGrpSpPr/>
        <p:nvPr/>
      </p:nvGrpSpPr>
      <p:grpSpPr>
        <a:xfrm>
          <a:off x="0" y="0"/>
          <a:ext cx="0" cy="0"/>
          <a:chOff x="0" y="0"/>
          <a:chExt cx="0" cy="0"/>
        </a:xfrm>
      </p:grpSpPr>
      <p:sp>
        <p:nvSpPr>
          <p:cNvPr id="333" name="Google Shape;333;p46"/>
          <p:cNvSpPr/>
          <p:nvPr/>
        </p:nvSpPr>
        <p:spPr>
          <a:xfrm>
            <a:off x="9335921" y="1722495"/>
            <a:ext cx="1314300" cy="291300"/>
          </a:xfrm>
          <a:prstGeom prst="rect">
            <a:avLst/>
          </a:prstGeom>
          <a:solidFill>
            <a:srgbClr val="FF7D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46"/>
          <p:cNvSpPr/>
          <p:nvPr/>
        </p:nvSpPr>
        <p:spPr>
          <a:xfrm>
            <a:off x="9143993" y="3939208"/>
            <a:ext cx="1314300" cy="291300"/>
          </a:xfrm>
          <a:prstGeom prst="rect">
            <a:avLst/>
          </a:prstGeom>
          <a:solidFill>
            <a:srgbClr val="735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46"/>
          <p:cNvSpPr/>
          <p:nvPr/>
        </p:nvSpPr>
        <p:spPr>
          <a:xfrm>
            <a:off x="-1398673" y="2618895"/>
            <a:ext cx="1314300" cy="291300"/>
          </a:xfrm>
          <a:prstGeom prst="rect">
            <a:avLst/>
          </a:prstGeom>
          <a:solidFill>
            <a:srgbClr val="47B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46"/>
          <p:cNvSpPr txBox="1"/>
          <p:nvPr/>
        </p:nvSpPr>
        <p:spPr>
          <a:xfrm>
            <a:off x="1173750" y="3590325"/>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Helvetica Neue"/>
                <a:ea typeface="Helvetica Neue"/>
                <a:cs typeface="Helvetica Neue"/>
                <a:sym typeface="Helvetica Neue"/>
              </a:rPr>
              <a:t>Intrinsic Content Size</a:t>
            </a:r>
            <a:endParaRPr b="1" sz="4000">
              <a:solidFill>
                <a:schemeClr val="lt1"/>
              </a:solidFill>
              <a:latin typeface="Helvetica Neue"/>
              <a:ea typeface="Helvetica Neue"/>
              <a:cs typeface="Helvetica Neue"/>
              <a:sym typeface="Helvetica Neue"/>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7356BF"/>
        </a:solidFill>
      </p:bgPr>
    </p:bg>
    <p:spTree>
      <p:nvGrpSpPr>
        <p:cNvPr id="340" name="Shape 340"/>
        <p:cNvGrpSpPr/>
        <p:nvPr/>
      </p:nvGrpSpPr>
      <p:grpSpPr>
        <a:xfrm>
          <a:off x="0" y="0"/>
          <a:ext cx="0" cy="0"/>
          <a:chOff x="0" y="0"/>
          <a:chExt cx="0" cy="0"/>
        </a:xfrm>
      </p:grpSpPr>
      <p:sp>
        <p:nvSpPr>
          <p:cNvPr id="341" name="Google Shape;341;p47"/>
          <p:cNvSpPr/>
          <p:nvPr/>
        </p:nvSpPr>
        <p:spPr>
          <a:xfrm>
            <a:off x="9335921" y="1722495"/>
            <a:ext cx="1314300" cy="291300"/>
          </a:xfrm>
          <a:prstGeom prst="rect">
            <a:avLst/>
          </a:prstGeom>
          <a:solidFill>
            <a:srgbClr val="FF7D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7"/>
          <p:cNvSpPr/>
          <p:nvPr/>
        </p:nvSpPr>
        <p:spPr>
          <a:xfrm>
            <a:off x="9143993" y="3939208"/>
            <a:ext cx="1314300" cy="291300"/>
          </a:xfrm>
          <a:prstGeom prst="rect">
            <a:avLst/>
          </a:prstGeom>
          <a:solidFill>
            <a:srgbClr val="735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47"/>
          <p:cNvSpPr/>
          <p:nvPr/>
        </p:nvSpPr>
        <p:spPr>
          <a:xfrm>
            <a:off x="-1398673" y="2618895"/>
            <a:ext cx="1314300" cy="291300"/>
          </a:xfrm>
          <a:prstGeom prst="rect">
            <a:avLst/>
          </a:prstGeom>
          <a:solidFill>
            <a:srgbClr val="47B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47"/>
          <p:cNvSpPr txBox="1"/>
          <p:nvPr/>
        </p:nvSpPr>
        <p:spPr>
          <a:xfrm>
            <a:off x="1173750" y="3590325"/>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Helvetica Neue"/>
                <a:ea typeface="Helvetica Neue"/>
                <a:cs typeface="Helvetica Neue"/>
                <a:sym typeface="Helvetica Neue"/>
              </a:rPr>
              <a:t>Intrinsic Content Size</a:t>
            </a:r>
            <a:endParaRPr b="1" sz="4000">
              <a:solidFill>
                <a:schemeClr val="lt1"/>
              </a:solidFill>
              <a:latin typeface="Helvetica Neue"/>
              <a:ea typeface="Helvetica Neue"/>
              <a:cs typeface="Helvetica Neue"/>
              <a:sym typeface="Helvetica Neue"/>
            </a:endParaRPr>
          </a:p>
        </p:txBody>
      </p:sp>
      <p:grpSp>
        <p:nvGrpSpPr>
          <p:cNvPr id="345" name="Google Shape;345;p47"/>
          <p:cNvGrpSpPr/>
          <p:nvPr/>
        </p:nvGrpSpPr>
        <p:grpSpPr>
          <a:xfrm rot="5400000">
            <a:off x="1321304" y="3714729"/>
            <a:ext cx="401036" cy="301193"/>
            <a:chOff x="353675" y="1625877"/>
            <a:chExt cx="1182300" cy="296100"/>
          </a:xfrm>
        </p:grpSpPr>
        <p:cxnSp>
          <p:nvCxnSpPr>
            <p:cNvPr id="346" name="Google Shape;346;p47"/>
            <p:cNvCxnSpPr/>
            <p:nvPr/>
          </p:nvCxnSpPr>
          <p:spPr>
            <a:xfrm>
              <a:off x="353675" y="1773927"/>
              <a:ext cx="1182300" cy="0"/>
            </a:xfrm>
            <a:prstGeom prst="straightConnector1">
              <a:avLst/>
            </a:prstGeom>
            <a:noFill/>
            <a:ln cap="flat" cmpd="sng" w="19050">
              <a:solidFill>
                <a:srgbClr val="D9D9D9"/>
              </a:solidFill>
              <a:prstDash val="solid"/>
              <a:round/>
              <a:headEnd len="med" w="med" type="none"/>
              <a:tailEnd len="med" w="med" type="none"/>
            </a:ln>
          </p:spPr>
        </p:cxnSp>
        <p:cxnSp>
          <p:nvCxnSpPr>
            <p:cNvPr id="347" name="Google Shape;347;p47"/>
            <p:cNvCxnSpPr/>
            <p:nvPr/>
          </p:nvCxnSpPr>
          <p:spPr>
            <a:xfrm rot="10800000">
              <a:off x="353675" y="1625877"/>
              <a:ext cx="0" cy="296100"/>
            </a:xfrm>
            <a:prstGeom prst="straightConnector1">
              <a:avLst/>
            </a:prstGeom>
            <a:noFill/>
            <a:ln cap="flat" cmpd="sng" w="19050">
              <a:solidFill>
                <a:srgbClr val="D9D9D9"/>
              </a:solidFill>
              <a:prstDash val="solid"/>
              <a:round/>
              <a:headEnd len="med" w="med" type="none"/>
              <a:tailEnd len="med" w="med" type="none"/>
            </a:ln>
          </p:spPr>
        </p:cxnSp>
        <p:cxnSp>
          <p:nvCxnSpPr>
            <p:cNvPr id="348" name="Google Shape;348;p47"/>
            <p:cNvCxnSpPr/>
            <p:nvPr/>
          </p:nvCxnSpPr>
          <p:spPr>
            <a:xfrm rot="10800000">
              <a:off x="1535974" y="1625877"/>
              <a:ext cx="0" cy="296100"/>
            </a:xfrm>
            <a:prstGeom prst="straightConnector1">
              <a:avLst/>
            </a:prstGeom>
            <a:noFill/>
            <a:ln cap="flat" cmpd="sng" w="19050">
              <a:solidFill>
                <a:srgbClr val="D9D9D9"/>
              </a:solidFill>
              <a:prstDash val="solid"/>
              <a:round/>
              <a:headEnd len="med" w="med" type="none"/>
              <a:tailEnd len="med" w="med" type="none"/>
            </a:ln>
          </p:spPr>
        </p:cxnSp>
      </p:grpSp>
      <p:grpSp>
        <p:nvGrpSpPr>
          <p:cNvPr id="349" name="Google Shape;349;p47"/>
          <p:cNvGrpSpPr/>
          <p:nvPr/>
        </p:nvGrpSpPr>
        <p:grpSpPr>
          <a:xfrm>
            <a:off x="1941403" y="4154246"/>
            <a:ext cx="5199519" cy="301193"/>
            <a:chOff x="353675" y="1625877"/>
            <a:chExt cx="1182300" cy="296100"/>
          </a:xfrm>
        </p:grpSpPr>
        <p:cxnSp>
          <p:nvCxnSpPr>
            <p:cNvPr id="350" name="Google Shape;350;p47"/>
            <p:cNvCxnSpPr/>
            <p:nvPr/>
          </p:nvCxnSpPr>
          <p:spPr>
            <a:xfrm>
              <a:off x="353675" y="1773927"/>
              <a:ext cx="1182300" cy="0"/>
            </a:xfrm>
            <a:prstGeom prst="straightConnector1">
              <a:avLst/>
            </a:prstGeom>
            <a:noFill/>
            <a:ln cap="flat" cmpd="sng" w="19050">
              <a:solidFill>
                <a:srgbClr val="D9D9D9"/>
              </a:solidFill>
              <a:prstDash val="solid"/>
              <a:round/>
              <a:headEnd len="med" w="med" type="none"/>
              <a:tailEnd len="med" w="med" type="none"/>
            </a:ln>
          </p:spPr>
        </p:cxnSp>
        <p:cxnSp>
          <p:nvCxnSpPr>
            <p:cNvPr id="351" name="Google Shape;351;p47"/>
            <p:cNvCxnSpPr/>
            <p:nvPr/>
          </p:nvCxnSpPr>
          <p:spPr>
            <a:xfrm rot="10800000">
              <a:off x="353675" y="1625877"/>
              <a:ext cx="0" cy="296100"/>
            </a:xfrm>
            <a:prstGeom prst="straightConnector1">
              <a:avLst/>
            </a:prstGeom>
            <a:noFill/>
            <a:ln cap="flat" cmpd="sng" w="19050">
              <a:solidFill>
                <a:srgbClr val="D9D9D9"/>
              </a:solidFill>
              <a:prstDash val="solid"/>
              <a:round/>
              <a:headEnd len="med" w="med" type="none"/>
              <a:tailEnd len="med" w="med" type="none"/>
            </a:ln>
          </p:spPr>
        </p:cxnSp>
        <p:cxnSp>
          <p:nvCxnSpPr>
            <p:cNvPr id="352" name="Google Shape;352;p47"/>
            <p:cNvCxnSpPr/>
            <p:nvPr/>
          </p:nvCxnSpPr>
          <p:spPr>
            <a:xfrm rot="10800000">
              <a:off x="1535974" y="1625877"/>
              <a:ext cx="0" cy="296100"/>
            </a:xfrm>
            <a:prstGeom prst="straightConnector1">
              <a:avLst/>
            </a:prstGeom>
            <a:noFill/>
            <a:ln cap="flat" cmpd="sng" w="19050">
              <a:solidFill>
                <a:srgbClr val="D9D9D9"/>
              </a:solidFill>
              <a:prstDash val="solid"/>
              <a:round/>
              <a:headEnd len="med" w="med" type="none"/>
              <a:tailEnd len="med" w="med" type="none"/>
            </a:ln>
          </p:spPr>
        </p:cxn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56" name="Shape 356"/>
        <p:cNvGrpSpPr/>
        <p:nvPr/>
      </p:nvGrpSpPr>
      <p:grpSpPr>
        <a:xfrm>
          <a:off x="0" y="0"/>
          <a:ext cx="0" cy="0"/>
          <a:chOff x="0" y="0"/>
          <a:chExt cx="0" cy="0"/>
        </a:xfrm>
      </p:grpSpPr>
      <p:sp>
        <p:nvSpPr>
          <p:cNvPr id="357" name="Google Shape;357;p48"/>
          <p:cNvSpPr txBox="1"/>
          <p:nvPr>
            <p:ph type="ctrTitle"/>
          </p:nvPr>
        </p:nvSpPr>
        <p:spPr>
          <a:xfrm>
            <a:off x="344775" y="857125"/>
            <a:ext cx="3659700" cy="3943500"/>
          </a:xfrm>
          <a:prstGeom prst="rect">
            <a:avLst/>
          </a:prstGeom>
        </p:spPr>
        <p:txBody>
          <a:bodyPr anchorCtr="0" anchor="t" bIns="0" lIns="0" spcFirstLastPara="1" rIns="0" wrap="square" tIns="0">
            <a:noAutofit/>
          </a:bodyPr>
          <a:lstStyle/>
          <a:p>
            <a:pPr indent="0" lvl="0" marL="0" rtl="0" algn="l">
              <a:spcBef>
                <a:spcPts val="1200"/>
              </a:spcBef>
              <a:spcAft>
                <a:spcPts val="0"/>
              </a:spcAft>
              <a:buNone/>
            </a:pPr>
            <a:r>
              <a:rPr b="1" lang="en" sz="3000"/>
              <a:t>The profile view of your app</a:t>
            </a:r>
            <a:endParaRPr sz="3000">
              <a:latin typeface="Helvetica Neue Light"/>
              <a:ea typeface="Helvetica Neue Light"/>
              <a:cs typeface="Helvetica Neue Light"/>
              <a:sym typeface="Helvetica Neue Light"/>
            </a:endParaRPr>
          </a:p>
          <a:p>
            <a:pPr indent="0" lvl="0" marL="0" rtl="0" algn="l">
              <a:lnSpc>
                <a:spcPct val="115000"/>
              </a:lnSpc>
              <a:spcBef>
                <a:spcPts val="0"/>
              </a:spcBef>
              <a:spcAft>
                <a:spcPts val="0"/>
              </a:spcAft>
              <a:buNone/>
            </a:pPr>
            <a:r>
              <a:rPr b="1" lang="en" sz="1800">
                <a:latin typeface="Helvetica Neue"/>
                <a:ea typeface="Helvetica Neue"/>
                <a:cs typeface="Helvetica Neue"/>
                <a:sym typeface="Helvetica Neue"/>
              </a:rPr>
              <a:t> </a:t>
            </a:r>
            <a:endParaRPr b="1" sz="1800">
              <a:latin typeface="Helvetica Neue"/>
              <a:ea typeface="Helvetica Neue"/>
              <a:cs typeface="Helvetica Neue"/>
              <a:sym typeface="Helvetica Neue"/>
            </a:endParaRPr>
          </a:p>
        </p:txBody>
      </p:sp>
      <p:pic>
        <p:nvPicPr>
          <p:cNvPr id="358" name="Google Shape;358;p48"/>
          <p:cNvPicPr preferRelativeResize="0"/>
          <p:nvPr/>
        </p:nvPicPr>
        <p:blipFill>
          <a:blip r:embed="rId3">
            <a:alphaModFix/>
          </a:blip>
          <a:stretch>
            <a:fillRect/>
          </a:stretch>
        </p:blipFill>
        <p:spPr>
          <a:xfrm>
            <a:off x="344776" y="335983"/>
            <a:ext cx="401231" cy="338700"/>
          </a:xfrm>
          <a:prstGeom prst="rect">
            <a:avLst/>
          </a:prstGeom>
          <a:noFill/>
          <a:ln>
            <a:noFill/>
          </a:ln>
        </p:spPr>
      </p:pic>
      <p:pic>
        <p:nvPicPr>
          <p:cNvPr id="359" name="Google Shape;359;p48"/>
          <p:cNvPicPr preferRelativeResize="0"/>
          <p:nvPr/>
        </p:nvPicPr>
        <p:blipFill>
          <a:blip r:embed="rId4">
            <a:alphaModFix/>
          </a:blip>
          <a:stretch>
            <a:fillRect/>
          </a:stretch>
        </p:blipFill>
        <p:spPr>
          <a:xfrm>
            <a:off x="5329300" y="89763"/>
            <a:ext cx="2287325" cy="4963975"/>
          </a:xfrm>
          <a:prstGeom prst="rect">
            <a:avLst/>
          </a:prstGeom>
          <a:noFill/>
          <a:ln>
            <a:noFill/>
          </a:ln>
        </p:spPr>
      </p:pic>
      <p:pic>
        <p:nvPicPr>
          <p:cNvPr id="360" name="Google Shape;360;p48"/>
          <p:cNvPicPr preferRelativeResize="0"/>
          <p:nvPr/>
        </p:nvPicPr>
        <p:blipFill>
          <a:blip r:embed="rId5">
            <a:alphaModFix/>
          </a:blip>
          <a:stretch>
            <a:fillRect/>
          </a:stretch>
        </p:blipFill>
        <p:spPr>
          <a:xfrm>
            <a:off x="5211637" y="0"/>
            <a:ext cx="2522664" cy="51435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47B275"/>
        </a:solidFill>
      </p:bgPr>
    </p:bg>
    <p:spTree>
      <p:nvGrpSpPr>
        <p:cNvPr id="364" name="Shape 364"/>
        <p:cNvGrpSpPr/>
        <p:nvPr/>
      </p:nvGrpSpPr>
      <p:grpSpPr>
        <a:xfrm>
          <a:off x="0" y="0"/>
          <a:ext cx="0" cy="0"/>
          <a:chOff x="0" y="0"/>
          <a:chExt cx="0" cy="0"/>
        </a:xfrm>
      </p:grpSpPr>
      <p:sp>
        <p:nvSpPr>
          <p:cNvPr id="365" name="Google Shape;365;p49"/>
          <p:cNvSpPr txBox="1"/>
          <p:nvPr/>
        </p:nvSpPr>
        <p:spPr>
          <a:xfrm>
            <a:off x="342900" y="176950"/>
            <a:ext cx="6548700" cy="2878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5400">
                <a:solidFill>
                  <a:srgbClr val="FFFFFF"/>
                </a:solidFill>
                <a:latin typeface="Helvetica Neue"/>
                <a:ea typeface="Helvetica Neue"/>
                <a:cs typeface="Helvetica Neue"/>
                <a:sym typeface="Helvetica Neue"/>
              </a:rPr>
              <a:t>The Scroll View</a:t>
            </a:r>
            <a:endParaRPr b="1" sz="5400">
              <a:solidFill>
                <a:srgbClr val="FFFFFF"/>
              </a:solidFill>
              <a:latin typeface="Helvetica Neue"/>
              <a:ea typeface="Helvetica Neue"/>
              <a:cs typeface="Helvetica Neue"/>
              <a:sym typeface="Helvetica Neue"/>
            </a:endParaRPr>
          </a:p>
          <a:p>
            <a:pPr indent="0" lvl="0" marL="0" rtl="0" algn="l">
              <a:spcBef>
                <a:spcPts val="1200"/>
              </a:spcBef>
              <a:spcAft>
                <a:spcPts val="0"/>
              </a:spcAft>
              <a:buNone/>
            </a:pPr>
            <a:r>
              <a:rPr lang="en" sz="1800">
                <a:solidFill>
                  <a:schemeClr val="lt1"/>
                </a:solidFill>
                <a:latin typeface="Helvetica Neue Light"/>
                <a:ea typeface="Helvetica Neue Light"/>
                <a:cs typeface="Helvetica Neue Light"/>
                <a:sym typeface="Helvetica Neue Light"/>
              </a:rPr>
              <a:t>Don't be afraid, I don't bite</a:t>
            </a:r>
            <a:endParaRPr b="1" sz="5400">
              <a:solidFill>
                <a:srgbClr val="FFFFFF"/>
              </a:solidFill>
              <a:latin typeface="Helvetica Neue"/>
              <a:ea typeface="Helvetica Neue"/>
              <a:cs typeface="Helvetica Neue"/>
              <a:sym typeface="Helvetica Neue"/>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bg>
      <p:bgPr>
        <a:solidFill>
          <a:srgbClr val="FFFFFF"/>
        </a:solidFill>
      </p:bgPr>
    </p:bg>
    <p:spTree>
      <p:nvGrpSpPr>
        <p:cNvPr id="369" name="Shape 369"/>
        <p:cNvGrpSpPr/>
        <p:nvPr/>
      </p:nvGrpSpPr>
      <p:grpSpPr>
        <a:xfrm>
          <a:off x="0" y="0"/>
          <a:ext cx="0" cy="0"/>
          <a:chOff x="0" y="0"/>
          <a:chExt cx="0" cy="0"/>
        </a:xfrm>
      </p:grpSpPr>
      <p:sp>
        <p:nvSpPr>
          <p:cNvPr id="370" name="Google Shape;370;p50"/>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50"/>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50"/>
          <p:cNvSpPr txBox="1"/>
          <p:nvPr>
            <p:ph type="ctrTitle"/>
          </p:nvPr>
        </p:nvSpPr>
        <p:spPr>
          <a:xfrm>
            <a:off x="4895375" y="600000"/>
            <a:ext cx="36597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3000"/>
              <a:t>&gt; Superview</a:t>
            </a:r>
            <a:endParaRPr b="1" sz="3000"/>
          </a:p>
          <a:p>
            <a:pPr indent="457200" lvl="0" marL="0" rtl="0" algn="l">
              <a:lnSpc>
                <a:spcPct val="115000"/>
              </a:lnSpc>
              <a:spcBef>
                <a:spcPts val="0"/>
              </a:spcBef>
              <a:spcAft>
                <a:spcPts val="0"/>
              </a:spcAft>
              <a:buNone/>
            </a:pPr>
            <a:r>
              <a:t/>
            </a:r>
            <a:endParaRPr b="1" sz="3000">
              <a:latin typeface="Helvetica Neue"/>
              <a:ea typeface="Helvetica Neue"/>
              <a:cs typeface="Helvetica Neue"/>
              <a:sym typeface="Helvetica Neue"/>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bg>
      <p:bgPr>
        <a:solidFill>
          <a:srgbClr val="FFFFFF"/>
        </a:solidFill>
      </p:bgPr>
    </p:bg>
    <p:spTree>
      <p:nvGrpSpPr>
        <p:cNvPr id="376" name="Shape 376"/>
        <p:cNvGrpSpPr/>
        <p:nvPr/>
      </p:nvGrpSpPr>
      <p:grpSpPr>
        <a:xfrm>
          <a:off x="0" y="0"/>
          <a:ext cx="0" cy="0"/>
          <a:chOff x="0" y="0"/>
          <a:chExt cx="0" cy="0"/>
        </a:xfrm>
      </p:grpSpPr>
      <p:sp>
        <p:nvSpPr>
          <p:cNvPr id="377" name="Google Shape;377;p51"/>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51"/>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51"/>
          <p:cNvSpPr txBox="1"/>
          <p:nvPr>
            <p:ph type="ctrTitle"/>
          </p:nvPr>
        </p:nvSpPr>
        <p:spPr>
          <a:xfrm>
            <a:off x="4895375" y="600000"/>
            <a:ext cx="36597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3000"/>
              <a:t>&gt; Superview</a:t>
            </a:r>
            <a:endParaRPr b="1" sz="3000"/>
          </a:p>
          <a:p>
            <a:pPr indent="457200" lvl="0" marL="0" rtl="0" algn="l">
              <a:lnSpc>
                <a:spcPct val="115000"/>
              </a:lnSpc>
              <a:spcBef>
                <a:spcPts val="0"/>
              </a:spcBef>
              <a:spcAft>
                <a:spcPts val="0"/>
              </a:spcAft>
              <a:buNone/>
            </a:pPr>
            <a:r>
              <a:rPr b="1" lang="en" sz="3000"/>
              <a:t>&gt; ScrollView</a:t>
            </a:r>
            <a:endParaRPr b="1" sz="3000">
              <a:latin typeface="Helvetica Neue"/>
              <a:ea typeface="Helvetica Neue"/>
              <a:cs typeface="Helvetica Neue"/>
              <a:sym typeface="Helvetica Neue"/>
            </a:endParaRPr>
          </a:p>
        </p:txBody>
      </p:sp>
      <p:sp>
        <p:nvSpPr>
          <p:cNvPr id="380" name="Google Shape;380;p51"/>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1" name="Google Shape;381;p51"/>
          <p:cNvGrpSpPr/>
          <p:nvPr/>
        </p:nvGrpSpPr>
        <p:grpSpPr>
          <a:xfrm>
            <a:off x="1192808" y="2341313"/>
            <a:ext cx="322295" cy="296100"/>
            <a:chOff x="353675" y="1625877"/>
            <a:chExt cx="1182300" cy="296100"/>
          </a:xfrm>
        </p:grpSpPr>
        <p:cxnSp>
          <p:nvCxnSpPr>
            <p:cNvPr id="382" name="Google Shape;382;p51"/>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383" name="Google Shape;383;p51"/>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384" name="Google Shape;384;p51"/>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385" name="Google Shape;385;p51"/>
          <p:cNvGrpSpPr/>
          <p:nvPr/>
        </p:nvGrpSpPr>
        <p:grpSpPr>
          <a:xfrm>
            <a:off x="3044095" y="2341313"/>
            <a:ext cx="322295" cy="296100"/>
            <a:chOff x="353675" y="1625877"/>
            <a:chExt cx="1182300" cy="296100"/>
          </a:xfrm>
        </p:grpSpPr>
        <p:cxnSp>
          <p:nvCxnSpPr>
            <p:cNvPr id="386" name="Google Shape;386;p51"/>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387" name="Google Shape;387;p51"/>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388" name="Google Shape;388;p51"/>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389" name="Google Shape;389;p51"/>
          <p:cNvGrpSpPr/>
          <p:nvPr/>
        </p:nvGrpSpPr>
        <p:grpSpPr>
          <a:xfrm rot="5400000">
            <a:off x="2124845" y="4485271"/>
            <a:ext cx="322295" cy="296100"/>
            <a:chOff x="353675" y="1625877"/>
            <a:chExt cx="1182300" cy="296100"/>
          </a:xfrm>
        </p:grpSpPr>
        <p:cxnSp>
          <p:nvCxnSpPr>
            <p:cNvPr id="390" name="Google Shape;390;p51"/>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391" name="Google Shape;391;p51"/>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392" name="Google Shape;392;p51"/>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393" name="Google Shape;393;p51"/>
          <p:cNvGrpSpPr/>
          <p:nvPr/>
        </p:nvGrpSpPr>
        <p:grpSpPr>
          <a:xfrm rot="5400000">
            <a:off x="2073820" y="461821"/>
            <a:ext cx="322295" cy="296100"/>
            <a:chOff x="353675" y="1625877"/>
            <a:chExt cx="1182300" cy="296100"/>
          </a:xfrm>
        </p:grpSpPr>
        <p:cxnSp>
          <p:nvCxnSpPr>
            <p:cNvPr id="394" name="Google Shape;394;p51"/>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395" name="Google Shape;395;p51"/>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396" name="Google Shape;396;p51"/>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bg>
      <p:bgPr>
        <a:solidFill>
          <a:srgbClr val="FFFFFF"/>
        </a:solidFill>
      </p:bgPr>
    </p:bg>
    <p:spTree>
      <p:nvGrpSpPr>
        <p:cNvPr id="400" name="Shape 400"/>
        <p:cNvGrpSpPr/>
        <p:nvPr/>
      </p:nvGrpSpPr>
      <p:grpSpPr>
        <a:xfrm>
          <a:off x="0" y="0"/>
          <a:ext cx="0" cy="0"/>
          <a:chOff x="0" y="0"/>
          <a:chExt cx="0" cy="0"/>
        </a:xfrm>
      </p:grpSpPr>
      <p:sp>
        <p:nvSpPr>
          <p:cNvPr id="401" name="Google Shape;401;p52"/>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52"/>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52"/>
          <p:cNvSpPr txBox="1"/>
          <p:nvPr>
            <p:ph type="ctrTitle"/>
          </p:nvPr>
        </p:nvSpPr>
        <p:spPr>
          <a:xfrm>
            <a:off x="4895375" y="600000"/>
            <a:ext cx="36597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2400"/>
              <a:t>&gt; Superview</a:t>
            </a:r>
            <a:endParaRPr b="1" sz="2400"/>
          </a:p>
          <a:p>
            <a:pPr indent="457200" lvl="0" marL="0" rtl="0" algn="l">
              <a:lnSpc>
                <a:spcPct val="115000"/>
              </a:lnSpc>
              <a:spcBef>
                <a:spcPts val="0"/>
              </a:spcBef>
              <a:spcAft>
                <a:spcPts val="0"/>
              </a:spcAft>
              <a:buNone/>
            </a:pPr>
            <a:r>
              <a:rPr b="1" lang="en" sz="2400"/>
              <a:t>&gt; ScrollView</a:t>
            </a:r>
            <a:endParaRPr b="1" sz="2400">
              <a:latin typeface="Helvetica Neue"/>
              <a:ea typeface="Helvetica Neue"/>
              <a:cs typeface="Helvetica Neue"/>
              <a:sym typeface="Helvetica Neue"/>
            </a:endParaRPr>
          </a:p>
        </p:txBody>
      </p:sp>
      <p:sp>
        <p:nvSpPr>
          <p:cNvPr id="404" name="Google Shape;404;p52"/>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5" name="Google Shape;405;p52"/>
          <p:cNvGrpSpPr/>
          <p:nvPr/>
        </p:nvGrpSpPr>
        <p:grpSpPr>
          <a:xfrm>
            <a:off x="1192808" y="2341313"/>
            <a:ext cx="322295" cy="296100"/>
            <a:chOff x="353675" y="1625877"/>
            <a:chExt cx="1182300" cy="296100"/>
          </a:xfrm>
        </p:grpSpPr>
        <p:cxnSp>
          <p:nvCxnSpPr>
            <p:cNvPr id="406" name="Google Shape;406;p52"/>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407" name="Google Shape;407;p52"/>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408" name="Google Shape;408;p52"/>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409" name="Google Shape;409;p52"/>
          <p:cNvGrpSpPr/>
          <p:nvPr/>
        </p:nvGrpSpPr>
        <p:grpSpPr>
          <a:xfrm>
            <a:off x="3044095" y="2341313"/>
            <a:ext cx="322295" cy="296100"/>
            <a:chOff x="353675" y="1625877"/>
            <a:chExt cx="1182300" cy="296100"/>
          </a:xfrm>
        </p:grpSpPr>
        <p:cxnSp>
          <p:nvCxnSpPr>
            <p:cNvPr id="410" name="Google Shape;410;p52"/>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411" name="Google Shape;411;p52"/>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412" name="Google Shape;412;p52"/>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413" name="Google Shape;413;p52"/>
          <p:cNvGrpSpPr/>
          <p:nvPr/>
        </p:nvGrpSpPr>
        <p:grpSpPr>
          <a:xfrm rot="5400000">
            <a:off x="2124845" y="4485271"/>
            <a:ext cx="322295" cy="296100"/>
            <a:chOff x="353675" y="1625877"/>
            <a:chExt cx="1182300" cy="296100"/>
          </a:xfrm>
        </p:grpSpPr>
        <p:cxnSp>
          <p:nvCxnSpPr>
            <p:cNvPr id="414" name="Google Shape;414;p52"/>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415" name="Google Shape;415;p52"/>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416" name="Google Shape;416;p52"/>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417" name="Google Shape;417;p52"/>
          <p:cNvGrpSpPr/>
          <p:nvPr/>
        </p:nvGrpSpPr>
        <p:grpSpPr>
          <a:xfrm rot="5400000">
            <a:off x="2073820" y="461821"/>
            <a:ext cx="322295" cy="296100"/>
            <a:chOff x="353675" y="1625877"/>
            <a:chExt cx="1182300" cy="296100"/>
          </a:xfrm>
        </p:grpSpPr>
        <p:cxnSp>
          <p:nvCxnSpPr>
            <p:cNvPr id="418" name="Google Shape;418;p52"/>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419" name="Google Shape;419;p52"/>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420" name="Google Shape;420;p52"/>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bg>
      <p:bgPr>
        <a:solidFill>
          <a:srgbClr val="FFFFFF"/>
        </a:solidFill>
      </p:bgPr>
    </p:bg>
    <p:spTree>
      <p:nvGrpSpPr>
        <p:cNvPr id="424" name="Shape 424"/>
        <p:cNvGrpSpPr/>
        <p:nvPr/>
      </p:nvGrpSpPr>
      <p:grpSpPr>
        <a:xfrm>
          <a:off x="0" y="0"/>
          <a:ext cx="0" cy="0"/>
          <a:chOff x="0" y="0"/>
          <a:chExt cx="0" cy="0"/>
        </a:xfrm>
      </p:grpSpPr>
      <p:sp>
        <p:nvSpPr>
          <p:cNvPr id="425" name="Google Shape;425;p53"/>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53"/>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53"/>
          <p:cNvSpPr txBox="1"/>
          <p:nvPr>
            <p:ph type="ctrTitle"/>
          </p:nvPr>
        </p:nvSpPr>
        <p:spPr>
          <a:xfrm>
            <a:off x="4895375" y="600000"/>
            <a:ext cx="40560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2400"/>
              <a:t>&gt; Superview</a:t>
            </a:r>
            <a:endParaRPr b="1" sz="2400"/>
          </a:p>
          <a:p>
            <a:pPr indent="457200" lvl="0" marL="0" rtl="0" algn="l">
              <a:lnSpc>
                <a:spcPct val="115000"/>
              </a:lnSpc>
              <a:spcBef>
                <a:spcPts val="0"/>
              </a:spcBef>
              <a:spcAft>
                <a:spcPts val="0"/>
              </a:spcAft>
              <a:buNone/>
            </a:pPr>
            <a:r>
              <a:rPr b="1" lang="en" sz="2400"/>
              <a:t>&gt; ScrollView</a:t>
            </a:r>
            <a:endParaRPr b="1" sz="2400"/>
          </a:p>
          <a:p>
            <a:pPr indent="457200" lvl="0" marL="0" rtl="0" algn="l">
              <a:lnSpc>
                <a:spcPct val="115000"/>
              </a:lnSpc>
              <a:spcBef>
                <a:spcPts val="0"/>
              </a:spcBef>
              <a:spcAft>
                <a:spcPts val="0"/>
              </a:spcAft>
              <a:buNone/>
            </a:pPr>
            <a:r>
              <a:rPr b="1" lang="en" sz="2400"/>
              <a:t>	&gt; </a:t>
            </a:r>
            <a:r>
              <a:rPr b="1" lang="en" sz="2400">
                <a:solidFill>
                  <a:srgbClr val="F25138"/>
                </a:solidFill>
              </a:rPr>
              <a:t>ContentView</a:t>
            </a:r>
            <a:endParaRPr b="1" sz="2400">
              <a:solidFill>
                <a:srgbClr val="F25138"/>
              </a:solidFill>
            </a:endParaRPr>
          </a:p>
        </p:txBody>
      </p:sp>
      <p:sp>
        <p:nvSpPr>
          <p:cNvPr id="428" name="Google Shape;428;p53"/>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53"/>
          <p:cNvSpPr/>
          <p:nvPr/>
        </p:nvSpPr>
        <p:spPr>
          <a:xfrm>
            <a:off x="1512375" y="772050"/>
            <a:ext cx="1539300" cy="3712800"/>
          </a:xfrm>
          <a:prstGeom prst="rect">
            <a:avLst/>
          </a:prstGeom>
          <a:solidFill>
            <a:srgbClr val="47B275">
              <a:alpha val="55750"/>
            </a:srgbClr>
          </a:solidFill>
          <a:ln cap="flat" cmpd="sng" w="19050">
            <a:solidFill>
              <a:srgbClr val="47B27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0" name="Google Shape;430;p53"/>
          <p:cNvGrpSpPr/>
          <p:nvPr/>
        </p:nvGrpSpPr>
        <p:grpSpPr>
          <a:xfrm>
            <a:off x="1180852" y="2341313"/>
            <a:ext cx="322295" cy="296100"/>
            <a:chOff x="353675" y="1625877"/>
            <a:chExt cx="1182300" cy="296100"/>
          </a:xfrm>
        </p:grpSpPr>
        <p:cxnSp>
          <p:nvCxnSpPr>
            <p:cNvPr id="431" name="Google Shape;431;p53"/>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432" name="Google Shape;432;p53"/>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433" name="Google Shape;433;p53"/>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434" name="Google Shape;434;p53"/>
          <p:cNvGrpSpPr/>
          <p:nvPr/>
        </p:nvGrpSpPr>
        <p:grpSpPr>
          <a:xfrm>
            <a:off x="3044095" y="2341313"/>
            <a:ext cx="322295" cy="296100"/>
            <a:chOff x="353675" y="1625877"/>
            <a:chExt cx="1182300" cy="296100"/>
          </a:xfrm>
        </p:grpSpPr>
        <p:cxnSp>
          <p:nvCxnSpPr>
            <p:cNvPr id="435" name="Google Shape;435;p53"/>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436" name="Google Shape;436;p53"/>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437" name="Google Shape;437;p53"/>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438" name="Google Shape;438;p53"/>
          <p:cNvGrpSpPr/>
          <p:nvPr/>
        </p:nvGrpSpPr>
        <p:grpSpPr>
          <a:xfrm rot="5400000">
            <a:off x="2124845" y="4485271"/>
            <a:ext cx="322295" cy="296100"/>
            <a:chOff x="353675" y="1625877"/>
            <a:chExt cx="1182300" cy="296100"/>
          </a:xfrm>
        </p:grpSpPr>
        <p:cxnSp>
          <p:nvCxnSpPr>
            <p:cNvPr id="439" name="Google Shape;439;p53"/>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440" name="Google Shape;440;p53"/>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441" name="Google Shape;441;p53"/>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442" name="Google Shape;442;p53"/>
          <p:cNvGrpSpPr/>
          <p:nvPr/>
        </p:nvGrpSpPr>
        <p:grpSpPr>
          <a:xfrm rot="5400000">
            <a:off x="2073820" y="440406"/>
            <a:ext cx="322295" cy="296100"/>
            <a:chOff x="353675" y="1625877"/>
            <a:chExt cx="1182300" cy="296100"/>
          </a:xfrm>
        </p:grpSpPr>
        <p:cxnSp>
          <p:nvCxnSpPr>
            <p:cNvPr id="443" name="Google Shape;443;p53"/>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444" name="Google Shape;444;p53"/>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445" name="Google Shape;445;p53"/>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bg>
      <p:bgPr>
        <a:solidFill>
          <a:srgbClr val="FFFFFF"/>
        </a:solidFill>
      </p:bgPr>
    </p:bg>
    <p:spTree>
      <p:nvGrpSpPr>
        <p:cNvPr id="449" name="Shape 449"/>
        <p:cNvGrpSpPr/>
        <p:nvPr/>
      </p:nvGrpSpPr>
      <p:grpSpPr>
        <a:xfrm>
          <a:off x="0" y="0"/>
          <a:ext cx="0" cy="0"/>
          <a:chOff x="0" y="0"/>
          <a:chExt cx="0" cy="0"/>
        </a:xfrm>
      </p:grpSpPr>
      <p:sp>
        <p:nvSpPr>
          <p:cNvPr id="450" name="Google Shape;450;p54"/>
          <p:cNvSpPr txBox="1"/>
          <p:nvPr/>
        </p:nvSpPr>
        <p:spPr>
          <a:xfrm>
            <a:off x="460575" y="1272800"/>
            <a:ext cx="6167400" cy="71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lvetica Neue"/>
                <a:ea typeface="Helvetica Neue"/>
                <a:cs typeface="Helvetica Neue"/>
                <a:sym typeface="Helvetica Neue"/>
              </a:rPr>
              <a:t>Equal wiw</a:t>
            </a:r>
            <a:endParaRPr>
              <a:latin typeface="Helvetica Neue"/>
              <a:ea typeface="Helvetica Neue"/>
              <a:cs typeface="Helvetica Neue"/>
              <a:sym typeface="Helvetica Neue"/>
            </a:endParaRPr>
          </a:p>
        </p:txBody>
      </p:sp>
      <p:sp>
        <p:nvSpPr>
          <p:cNvPr id="451" name="Google Shape;451;p54"/>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54"/>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54"/>
          <p:cNvSpPr txBox="1"/>
          <p:nvPr>
            <p:ph type="ctrTitle"/>
          </p:nvPr>
        </p:nvSpPr>
        <p:spPr>
          <a:xfrm>
            <a:off x="4895375" y="600000"/>
            <a:ext cx="40560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2400"/>
              <a:t>&gt; Superview</a:t>
            </a:r>
            <a:endParaRPr b="1" sz="2400"/>
          </a:p>
          <a:p>
            <a:pPr indent="457200" lvl="0" marL="0" rtl="0" algn="l">
              <a:lnSpc>
                <a:spcPct val="115000"/>
              </a:lnSpc>
              <a:spcBef>
                <a:spcPts val="0"/>
              </a:spcBef>
              <a:spcAft>
                <a:spcPts val="0"/>
              </a:spcAft>
              <a:buNone/>
            </a:pPr>
            <a:r>
              <a:rPr b="1" lang="en" sz="2400"/>
              <a:t>&gt; ScrollView</a:t>
            </a:r>
            <a:endParaRPr b="1" sz="2400"/>
          </a:p>
          <a:p>
            <a:pPr indent="457200" lvl="0" marL="0" rtl="0" algn="l">
              <a:lnSpc>
                <a:spcPct val="115000"/>
              </a:lnSpc>
              <a:spcBef>
                <a:spcPts val="0"/>
              </a:spcBef>
              <a:spcAft>
                <a:spcPts val="0"/>
              </a:spcAft>
              <a:buNone/>
            </a:pPr>
            <a:r>
              <a:rPr b="1" lang="en" sz="2400"/>
              <a:t>	&gt; </a:t>
            </a:r>
            <a:r>
              <a:rPr b="1" lang="en" sz="2400">
                <a:solidFill>
                  <a:srgbClr val="F25138"/>
                </a:solidFill>
              </a:rPr>
              <a:t>ContentView</a:t>
            </a:r>
            <a:endParaRPr b="1" sz="2400">
              <a:solidFill>
                <a:srgbClr val="F25138"/>
              </a:solidFill>
            </a:endParaRPr>
          </a:p>
        </p:txBody>
      </p:sp>
      <p:sp>
        <p:nvSpPr>
          <p:cNvPr id="454" name="Google Shape;454;p54"/>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54"/>
          <p:cNvSpPr/>
          <p:nvPr/>
        </p:nvSpPr>
        <p:spPr>
          <a:xfrm>
            <a:off x="1512375" y="236025"/>
            <a:ext cx="1539300" cy="5084100"/>
          </a:xfrm>
          <a:prstGeom prst="rect">
            <a:avLst/>
          </a:prstGeom>
          <a:solidFill>
            <a:srgbClr val="47B275">
              <a:alpha val="55750"/>
            </a:srgbClr>
          </a:solidFill>
          <a:ln cap="flat" cmpd="sng" w="19050">
            <a:solidFill>
              <a:srgbClr val="47B27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6" name="Google Shape;456;p54"/>
          <p:cNvGrpSpPr/>
          <p:nvPr/>
        </p:nvGrpSpPr>
        <p:grpSpPr>
          <a:xfrm>
            <a:off x="1306428" y="2423678"/>
            <a:ext cx="1970066" cy="296100"/>
            <a:chOff x="353675" y="1625877"/>
            <a:chExt cx="1182300" cy="296100"/>
          </a:xfrm>
        </p:grpSpPr>
        <p:cxnSp>
          <p:nvCxnSpPr>
            <p:cNvPr id="457" name="Google Shape;457;p54"/>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458" name="Google Shape;458;p54"/>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459" name="Google Shape;459;p54"/>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sp>
        <p:nvSpPr>
          <p:cNvPr id="460" name="Google Shape;460;p54"/>
          <p:cNvSpPr txBox="1"/>
          <p:nvPr/>
        </p:nvSpPr>
        <p:spPr>
          <a:xfrm>
            <a:off x="3415800" y="2643350"/>
            <a:ext cx="3972300" cy="462300"/>
          </a:xfrm>
          <a:prstGeom prst="rect">
            <a:avLst/>
          </a:prstGeom>
          <a:solidFill>
            <a:srgbClr val="276EF1"/>
          </a:solidFill>
          <a:ln cap="flat" cmpd="sng" w="9525">
            <a:solidFill>
              <a:srgbClr val="B7B7B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Dosis"/>
                <a:ea typeface="Dosis"/>
                <a:cs typeface="Dosis"/>
                <a:sym typeface="Dosis"/>
              </a:rPr>
              <a:t>contentView.width = superview.width</a:t>
            </a:r>
            <a:endParaRPr b="1" sz="1800">
              <a:solidFill>
                <a:srgbClr val="FFFFFF"/>
              </a:solidFill>
              <a:latin typeface="Dosis"/>
              <a:ea typeface="Dosis"/>
              <a:cs typeface="Dosis"/>
              <a:sym typeface="Dosi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bg>
      <p:bgPr>
        <a:solidFill>
          <a:srgbClr val="FFFFFF"/>
        </a:solidFill>
      </p:bgPr>
    </p:bg>
    <p:spTree>
      <p:nvGrpSpPr>
        <p:cNvPr id="464" name="Shape 464"/>
        <p:cNvGrpSpPr/>
        <p:nvPr/>
      </p:nvGrpSpPr>
      <p:grpSpPr>
        <a:xfrm>
          <a:off x="0" y="0"/>
          <a:ext cx="0" cy="0"/>
          <a:chOff x="0" y="0"/>
          <a:chExt cx="0" cy="0"/>
        </a:xfrm>
      </p:grpSpPr>
      <p:sp>
        <p:nvSpPr>
          <p:cNvPr id="465" name="Google Shape;465;p55"/>
          <p:cNvSpPr txBox="1"/>
          <p:nvPr/>
        </p:nvSpPr>
        <p:spPr>
          <a:xfrm>
            <a:off x="460575" y="1272800"/>
            <a:ext cx="6167400" cy="71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lvetica Neue"/>
                <a:ea typeface="Helvetica Neue"/>
                <a:cs typeface="Helvetica Neue"/>
                <a:sym typeface="Helvetica Neue"/>
              </a:rPr>
              <a:t>Equal wiw</a:t>
            </a:r>
            <a:endParaRPr>
              <a:latin typeface="Helvetica Neue"/>
              <a:ea typeface="Helvetica Neue"/>
              <a:cs typeface="Helvetica Neue"/>
              <a:sym typeface="Helvetica Neue"/>
            </a:endParaRPr>
          </a:p>
        </p:txBody>
      </p:sp>
      <p:sp>
        <p:nvSpPr>
          <p:cNvPr id="466" name="Google Shape;466;p55"/>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55"/>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55"/>
          <p:cNvSpPr txBox="1"/>
          <p:nvPr>
            <p:ph type="ctrTitle"/>
          </p:nvPr>
        </p:nvSpPr>
        <p:spPr>
          <a:xfrm>
            <a:off x="4895375" y="600000"/>
            <a:ext cx="40560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2400"/>
              <a:t>&gt; Superview</a:t>
            </a:r>
            <a:endParaRPr b="1" sz="2400"/>
          </a:p>
          <a:p>
            <a:pPr indent="457200" lvl="0" marL="0" rtl="0" algn="l">
              <a:lnSpc>
                <a:spcPct val="115000"/>
              </a:lnSpc>
              <a:spcBef>
                <a:spcPts val="0"/>
              </a:spcBef>
              <a:spcAft>
                <a:spcPts val="0"/>
              </a:spcAft>
              <a:buNone/>
            </a:pPr>
            <a:r>
              <a:rPr b="1" lang="en" sz="2400"/>
              <a:t>&gt; ScrollView</a:t>
            </a:r>
            <a:endParaRPr b="1" sz="2400"/>
          </a:p>
          <a:p>
            <a:pPr indent="457200" lvl="0" marL="0" rtl="0" algn="l">
              <a:lnSpc>
                <a:spcPct val="115000"/>
              </a:lnSpc>
              <a:spcBef>
                <a:spcPts val="0"/>
              </a:spcBef>
              <a:spcAft>
                <a:spcPts val="0"/>
              </a:spcAft>
              <a:buNone/>
            </a:pPr>
            <a:r>
              <a:rPr b="1" lang="en" sz="2400">
                <a:solidFill>
                  <a:srgbClr val="000000"/>
                </a:solidFill>
              </a:rPr>
              <a:t>	&gt; ContentView</a:t>
            </a:r>
            <a:endParaRPr b="1" sz="2400">
              <a:solidFill>
                <a:srgbClr val="000000"/>
              </a:solidFill>
            </a:endParaRPr>
          </a:p>
        </p:txBody>
      </p:sp>
      <p:sp>
        <p:nvSpPr>
          <p:cNvPr id="469" name="Google Shape;469;p55"/>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55"/>
          <p:cNvSpPr/>
          <p:nvPr/>
        </p:nvSpPr>
        <p:spPr>
          <a:xfrm>
            <a:off x="1512375" y="782095"/>
            <a:ext cx="1539300" cy="5084100"/>
          </a:xfrm>
          <a:prstGeom prst="rect">
            <a:avLst/>
          </a:prstGeom>
          <a:solidFill>
            <a:srgbClr val="47B275">
              <a:alpha val="55750"/>
            </a:srgbClr>
          </a:solidFill>
          <a:ln cap="flat" cmpd="sng" w="19050">
            <a:solidFill>
              <a:srgbClr val="47B27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1" name="Google Shape;471;p55"/>
          <p:cNvGrpSpPr/>
          <p:nvPr/>
        </p:nvGrpSpPr>
        <p:grpSpPr>
          <a:xfrm rot="5400000">
            <a:off x="-88736" y="3051518"/>
            <a:ext cx="4732629" cy="290770"/>
            <a:chOff x="353675" y="1625877"/>
            <a:chExt cx="1182300" cy="296100"/>
          </a:xfrm>
        </p:grpSpPr>
        <p:cxnSp>
          <p:nvCxnSpPr>
            <p:cNvPr id="472" name="Google Shape;472;p55"/>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473" name="Google Shape;473;p55"/>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474" name="Google Shape;474;p55"/>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sp>
        <p:nvSpPr>
          <p:cNvPr id="475" name="Google Shape;475;p55"/>
          <p:cNvSpPr txBox="1"/>
          <p:nvPr/>
        </p:nvSpPr>
        <p:spPr>
          <a:xfrm>
            <a:off x="3415800" y="2643350"/>
            <a:ext cx="3972300" cy="462300"/>
          </a:xfrm>
          <a:prstGeom prst="rect">
            <a:avLst/>
          </a:prstGeom>
          <a:solidFill>
            <a:srgbClr val="276EF1"/>
          </a:solidFill>
          <a:ln cap="flat" cmpd="sng" w="9525">
            <a:solidFill>
              <a:srgbClr val="B7B7B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Dosis"/>
                <a:ea typeface="Dosis"/>
                <a:cs typeface="Dosis"/>
                <a:sym typeface="Dosis"/>
              </a:rPr>
              <a:t>contentView.height = 1000</a:t>
            </a:r>
            <a:endParaRPr b="1" sz="1800">
              <a:solidFill>
                <a:srgbClr val="FFFFFF"/>
              </a:solidFill>
              <a:latin typeface="Dosis"/>
              <a:ea typeface="Dosis"/>
              <a:cs typeface="Dosis"/>
              <a:sym typeface="Dosi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bg>
      <p:bgPr>
        <a:solidFill>
          <a:srgbClr val="FFFFFF"/>
        </a:solidFill>
      </p:bgPr>
    </p:bg>
    <p:spTree>
      <p:nvGrpSpPr>
        <p:cNvPr id="479" name="Shape 479"/>
        <p:cNvGrpSpPr/>
        <p:nvPr/>
      </p:nvGrpSpPr>
      <p:grpSpPr>
        <a:xfrm>
          <a:off x="0" y="0"/>
          <a:ext cx="0" cy="0"/>
          <a:chOff x="0" y="0"/>
          <a:chExt cx="0" cy="0"/>
        </a:xfrm>
      </p:grpSpPr>
      <p:sp>
        <p:nvSpPr>
          <p:cNvPr id="480" name="Google Shape;480;p56"/>
          <p:cNvSpPr txBox="1"/>
          <p:nvPr/>
        </p:nvSpPr>
        <p:spPr>
          <a:xfrm>
            <a:off x="460575" y="1272800"/>
            <a:ext cx="6167400" cy="71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lvetica Neue"/>
                <a:ea typeface="Helvetica Neue"/>
                <a:cs typeface="Helvetica Neue"/>
                <a:sym typeface="Helvetica Neue"/>
              </a:rPr>
              <a:t>Equal wiw</a:t>
            </a:r>
            <a:endParaRPr>
              <a:latin typeface="Helvetica Neue"/>
              <a:ea typeface="Helvetica Neue"/>
              <a:cs typeface="Helvetica Neue"/>
              <a:sym typeface="Helvetica Neue"/>
            </a:endParaRPr>
          </a:p>
        </p:txBody>
      </p:sp>
      <p:sp>
        <p:nvSpPr>
          <p:cNvPr id="481" name="Google Shape;481;p56"/>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56"/>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56"/>
          <p:cNvSpPr txBox="1"/>
          <p:nvPr>
            <p:ph type="ctrTitle"/>
          </p:nvPr>
        </p:nvSpPr>
        <p:spPr>
          <a:xfrm>
            <a:off x="4895375" y="600000"/>
            <a:ext cx="44202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2400"/>
              <a:t>&gt; Superview</a:t>
            </a:r>
            <a:endParaRPr b="1" sz="2400"/>
          </a:p>
          <a:p>
            <a:pPr indent="457200" lvl="0" marL="0" rtl="0" algn="l">
              <a:lnSpc>
                <a:spcPct val="115000"/>
              </a:lnSpc>
              <a:spcBef>
                <a:spcPts val="0"/>
              </a:spcBef>
              <a:spcAft>
                <a:spcPts val="0"/>
              </a:spcAft>
              <a:buNone/>
            </a:pPr>
            <a:r>
              <a:rPr b="1" lang="en" sz="2400"/>
              <a:t>&gt; ScrollView</a:t>
            </a:r>
            <a:endParaRPr b="1" sz="2400"/>
          </a:p>
          <a:p>
            <a:pPr indent="457200" lvl="0" marL="0" rtl="0" algn="l">
              <a:lnSpc>
                <a:spcPct val="115000"/>
              </a:lnSpc>
              <a:spcBef>
                <a:spcPts val="0"/>
              </a:spcBef>
              <a:spcAft>
                <a:spcPts val="0"/>
              </a:spcAft>
              <a:buNone/>
            </a:pPr>
            <a:r>
              <a:rPr b="1" lang="en" sz="2400">
                <a:solidFill>
                  <a:srgbClr val="000000"/>
                </a:solidFill>
              </a:rPr>
              <a:t>	&gt; ContentView</a:t>
            </a:r>
            <a:endParaRPr b="1" sz="2400">
              <a:solidFill>
                <a:srgbClr val="000000"/>
              </a:solidFill>
            </a:endParaRPr>
          </a:p>
          <a:p>
            <a:pPr indent="457200" lvl="0" marL="0" rtl="0" algn="l">
              <a:lnSpc>
                <a:spcPct val="115000"/>
              </a:lnSpc>
              <a:spcBef>
                <a:spcPts val="0"/>
              </a:spcBef>
              <a:spcAft>
                <a:spcPts val="0"/>
              </a:spcAft>
              <a:buNone/>
            </a:pPr>
            <a:r>
              <a:rPr b="1" lang="en" sz="2400">
                <a:solidFill>
                  <a:srgbClr val="000000"/>
                </a:solidFill>
              </a:rPr>
              <a:t>		&gt; Header Image</a:t>
            </a:r>
            <a:endParaRPr b="1" sz="2400">
              <a:solidFill>
                <a:srgbClr val="000000"/>
              </a:solidFill>
            </a:endParaRPr>
          </a:p>
        </p:txBody>
      </p:sp>
      <p:sp>
        <p:nvSpPr>
          <p:cNvPr id="484" name="Google Shape;484;p56"/>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56"/>
          <p:cNvSpPr/>
          <p:nvPr/>
        </p:nvSpPr>
        <p:spPr>
          <a:xfrm>
            <a:off x="1512375" y="782095"/>
            <a:ext cx="1539300" cy="5084100"/>
          </a:xfrm>
          <a:prstGeom prst="rect">
            <a:avLst/>
          </a:prstGeom>
          <a:solidFill>
            <a:srgbClr val="47B275">
              <a:alpha val="55750"/>
            </a:srgbClr>
          </a:solidFill>
          <a:ln cap="flat" cmpd="sng" w="19050">
            <a:solidFill>
              <a:srgbClr val="47B27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56"/>
          <p:cNvSpPr/>
          <p:nvPr/>
        </p:nvSpPr>
        <p:spPr>
          <a:xfrm>
            <a:off x="1587325" y="848825"/>
            <a:ext cx="1378800" cy="939600"/>
          </a:xfrm>
          <a:prstGeom prst="rect">
            <a:avLst/>
          </a:prstGeom>
          <a:solidFill>
            <a:schemeClr val="lt1"/>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87" name="Google Shape;487;p56"/>
          <p:cNvGrpSpPr/>
          <p:nvPr/>
        </p:nvGrpSpPr>
        <p:grpSpPr>
          <a:xfrm rot="5400000">
            <a:off x="3059246" y="1121746"/>
            <a:ext cx="970077" cy="290770"/>
            <a:chOff x="353675" y="1625877"/>
            <a:chExt cx="1182300" cy="296100"/>
          </a:xfrm>
        </p:grpSpPr>
        <p:cxnSp>
          <p:nvCxnSpPr>
            <p:cNvPr id="488" name="Google Shape;488;p56"/>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489" name="Google Shape;489;p56"/>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490" name="Google Shape;490;p56"/>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491" name="Google Shape;491;p56"/>
          <p:cNvGrpSpPr/>
          <p:nvPr/>
        </p:nvGrpSpPr>
        <p:grpSpPr>
          <a:xfrm rot="5400000">
            <a:off x="952983" y="576582"/>
            <a:ext cx="405174" cy="290770"/>
            <a:chOff x="353675" y="1625877"/>
            <a:chExt cx="1182300" cy="296100"/>
          </a:xfrm>
        </p:grpSpPr>
        <p:cxnSp>
          <p:nvCxnSpPr>
            <p:cNvPr id="492" name="Google Shape;492;p56"/>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493" name="Google Shape;493;p56"/>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494" name="Google Shape;494;p56"/>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498" name="Shape 498"/>
        <p:cNvGrpSpPr/>
        <p:nvPr/>
      </p:nvGrpSpPr>
      <p:grpSpPr>
        <a:xfrm>
          <a:off x="0" y="0"/>
          <a:ext cx="0" cy="0"/>
          <a:chOff x="0" y="0"/>
          <a:chExt cx="0" cy="0"/>
        </a:xfrm>
      </p:grpSpPr>
      <p:sp>
        <p:nvSpPr>
          <p:cNvPr id="499" name="Google Shape;499;p57"/>
          <p:cNvSpPr txBox="1"/>
          <p:nvPr/>
        </p:nvSpPr>
        <p:spPr>
          <a:xfrm>
            <a:off x="460575" y="1272800"/>
            <a:ext cx="6167400" cy="71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lvetica Neue"/>
                <a:ea typeface="Helvetica Neue"/>
                <a:cs typeface="Helvetica Neue"/>
                <a:sym typeface="Helvetica Neue"/>
              </a:rPr>
              <a:t>Equal wiw</a:t>
            </a:r>
            <a:endParaRPr>
              <a:latin typeface="Helvetica Neue"/>
              <a:ea typeface="Helvetica Neue"/>
              <a:cs typeface="Helvetica Neue"/>
              <a:sym typeface="Helvetica Neue"/>
            </a:endParaRPr>
          </a:p>
        </p:txBody>
      </p:sp>
      <p:sp>
        <p:nvSpPr>
          <p:cNvPr id="500" name="Google Shape;500;p57"/>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57"/>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57"/>
          <p:cNvSpPr txBox="1"/>
          <p:nvPr>
            <p:ph type="ctrTitle"/>
          </p:nvPr>
        </p:nvSpPr>
        <p:spPr>
          <a:xfrm>
            <a:off x="4895375" y="600000"/>
            <a:ext cx="44202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2400"/>
              <a:t>&gt; Superview</a:t>
            </a:r>
            <a:endParaRPr b="1" sz="2400"/>
          </a:p>
          <a:p>
            <a:pPr indent="457200" lvl="0" marL="0" rtl="0" algn="l">
              <a:lnSpc>
                <a:spcPct val="115000"/>
              </a:lnSpc>
              <a:spcBef>
                <a:spcPts val="0"/>
              </a:spcBef>
              <a:spcAft>
                <a:spcPts val="0"/>
              </a:spcAft>
              <a:buNone/>
            </a:pPr>
            <a:r>
              <a:rPr b="1" lang="en" sz="2400"/>
              <a:t>&gt; ScrollView</a:t>
            </a:r>
            <a:endParaRPr b="1" sz="2400"/>
          </a:p>
          <a:p>
            <a:pPr indent="457200" lvl="0" marL="0" rtl="0" algn="l">
              <a:lnSpc>
                <a:spcPct val="115000"/>
              </a:lnSpc>
              <a:spcBef>
                <a:spcPts val="0"/>
              </a:spcBef>
              <a:spcAft>
                <a:spcPts val="0"/>
              </a:spcAft>
              <a:buNone/>
            </a:pPr>
            <a:r>
              <a:rPr b="1" lang="en" sz="2400">
                <a:solidFill>
                  <a:srgbClr val="000000"/>
                </a:solidFill>
              </a:rPr>
              <a:t>	&gt; ContentView</a:t>
            </a:r>
            <a:endParaRPr b="1" sz="2400">
              <a:solidFill>
                <a:srgbClr val="000000"/>
              </a:solidFill>
            </a:endParaRPr>
          </a:p>
          <a:p>
            <a:pPr indent="457200" lvl="0" marL="0" rtl="0" algn="l">
              <a:lnSpc>
                <a:spcPct val="115000"/>
              </a:lnSpc>
              <a:spcBef>
                <a:spcPts val="0"/>
              </a:spcBef>
              <a:spcAft>
                <a:spcPts val="0"/>
              </a:spcAft>
              <a:buNone/>
            </a:pPr>
            <a:r>
              <a:rPr b="1" lang="en" sz="2400">
                <a:solidFill>
                  <a:srgbClr val="000000"/>
                </a:solidFill>
              </a:rPr>
              <a:t>		&gt; Header Image</a:t>
            </a:r>
            <a:endParaRPr b="1" sz="2400">
              <a:solidFill>
                <a:srgbClr val="000000"/>
              </a:solidFill>
            </a:endParaRPr>
          </a:p>
          <a:p>
            <a:pPr indent="457200" lvl="0" marL="0" rtl="0" algn="l">
              <a:lnSpc>
                <a:spcPct val="115000"/>
              </a:lnSpc>
              <a:spcBef>
                <a:spcPts val="0"/>
              </a:spcBef>
              <a:spcAft>
                <a:spcPts val="0"/>
              </a:spcAft>
              <a:buNone/>
            </a:pPr>
            <a:r>
              <a:rPr b="1" lang="en" sz="2400">
                <a:solidFill>
                  <a:srgbClr val="000000"/>
                </a:solidFill>
              </a:rPr>
              <a:t>		&gt; Profile Info</a:t>
            </a:r>
            <a:endParaRPr b="1" sz="2400">
              <a:solidFill>
                <a:srgbClr val="000000"/>
              </a:solidFill>
            </a:endParaRPr>
          </a:p>
          <a:p>
            <a:pPr indent="457200" lvl="0" marL="0" rtl="0" algn="l">
              <a:lnSpc>
                <a:spcPct val="115000"/>
              </a:lnSpc>
              <a:spcBef>
                <a:spcPts val="0"/>
              </a:spcBef>
              <a:spcAft>
                <a:spcPts val="0"/>
              </a:spcAft>
              <a:buNone/>
            </a:pPr>
            <a:r>
              <a:rPr b="1" lang="en" sz="2400">
                <a:solidFill>
                  <a:srgbClr val="000000"/>
                </a:solidFill>
              </a:rPr>
              <a:t>		&gt; Label</a:t>
            </a:r>
            <a:endParaRPr b="1" sz="2400">
              <a:solidFill>
                <a:srgbClr val="000000"/>
              </a:solidFill>
            </a:endParaRPr>
          </a:p>
        </p:txBody>
      </p:sp>
      <p:sp>
        <p:nvSpPr>
          <p:cNvPr id="503" name="Google Shape;503;p57"/>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57"/>
          <p:cNvSpPr/>
          <p:nvPr/>
        </p:nvSpPr>
        <p:spPr>
          <a:xfrm>
            <a:off x="1512375" y="782100"/>
            <a:ext cx="1539300" cy="4833000"/>
          </a:xfrm>
          <a:prstGeom prst="rect">
            <a:avLst/>
          </a:prstGeom>
          <a:solidFill>
            <a:srgbClr val="47B275">
              <a:alpha val="55750"/>
            </a:srgbClr>
          </a:solidFill>
          <a:ln cap="flat" cmpd="sng" w="19050">
            <a:solidFill>
              <a:srgbClr val="47B27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57"/>
          <p:cNvSpPr/>
          <p:nvPr/>
        </p:nvSpPr>
        <p:spPr>
          <a:xfrm>
            <a:off x="1587325" y="848825"/>
            <a:ext cx="1378800" cy="939600"/>
          </a:xfrm>
          <a:prstGeom prst="rect">
            <a:avLst/>
          </a:prstGeom>
          <a:solidFill>
            <a:schemeClr val="lt1"/>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6" name="Google Shape;506;p57"/>
          <p:cNvGrpSpPr/>
          <p:nvPr/>
        </p:nvGrpSpPr>
        <p:grpSpPr>
          <a:xfrm rot="5400000">
            <a:off x="3059246" y="1121746"/>
            <a:ext cx="970077" cy="290770"/>
            <a:chOff x="353675" y="1625877"/>
            <a:chExt cx="1182300" cy="296100"/>
          </a:xfrm>
        </p:grpSpPr>
        <p:cxnSp>
          <p:nvCxnSpPr>
            <p:cNvPr id="507" name="Google Shape;507;p57"/>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508" name="Google Shape;508;p57"/>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509" name="Google Shape;509;p57"/>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510" name="Google Shape;510;p57"/>
          <p:cNvGrpSpPr/>
          <p:nvPr/>
        </p:nvGrpSpPr>
        <p:grpSpPr>
          <a:xfrm rot="5400000">
            <a:off x="952983" y="576582"/>
            <a:ext cx="405174" cy="290770"/>
            <a:chOff x="353675" y="1625877"/>
            <a:chExt cx="1182300" cy="296100"/>
          </a:xfrm>
        </p:grpSpPr>
        <p:cxnSp>
          <p:nvCxnSpPr>
            <p:cNvPr id="511" name="Google Shape;511;p57"/>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512" name="Google Shape;512;p57"/>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513" name="Google Shape;513;p57"/>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sp>
        <p:nvSpPr>
          <p:cNvPr id="514" name="Google Shape;514;p57"/>
          <p:cNvSpPr/>
          <p:nvPr/>
        </p:nvSpPr>
        <p:spPr>
          <a:xfrm>
            <a:off x="1587325" y="1868525"/>
            <a:ext cx="1378800" cy="405300"/>
          </a:xfrm>
          <a:prstGeom prst="rect">
            <a:avLst/>
          </a:prstGeom>
          <a:solidFill>
            <a:schemeClr val="lt1"/>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5" name="Google Shape;515;p57"/>
          <p:cNvGrpSpPr/>
          <p:nvPr/>
        </p:nvGrpSpPr>
        <p:grpSpPr>
          <a:xfrm rot="5400000">
            <a:off x="3360273" y="1907109"/>
            <a:ext cx="367932" cy="290770"/>
            <a:chOff x="353675" y="1625877"/>
            <a:chExt cx="1182300" cy="296100"/>
          </a:xfrm>
        </p:grpSpPr>
        <p:cxnSp>
          <p:nvCxnSpPr>
            <p:cNvPr id="516" name="Google Shape;516;p57"/>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517" name="Google Shape;517;p57"/>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518" name="Google Shape;518;p57"/>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sp>
        <p:nvSpPr>
          <p:cNvPr id="519" name="Google Shape;519;p57"/>
          <p:cNvSpPr txBox="1"/>
          <p:nvPr/>
        </p:nvSpPr>
        <p:spPr>
          <a:xfrm>
            <a:off x="1596600" y="2353925"/>
            <a:ext cx="1378800" cy="3132600"/>
          </a:xfrm>
          <a:prstGeom prst="rect">
            <a:avLst/>
          </a:prstGeom>
          <a:noFill/>
          <a:ln cap="flat" cmpd="sng" w="19050">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500">
                <a:solidFill>
                  <a:srgbClr val="FFFFFF"/>
                </a:solidFill>
              </a:rPr>
              <a:t>Lorem ipsum dolor sit amet, consectetur adipiscing elit. Vivamus mauris velit, placerat at consectetur eget, faucibus sed magna. Curabitur quis lorem finibus, egestas nisl eget, auctor mauris. Sed vel orci sit amet dolor fermentum viverra. Suspendisse rhoncus dui quis urna semper, vitae dapibus massa finibus. Fusce felis lacus, accumsan id libero id, pretium finibus eros. Aenean varius libero at massa ornare vehicula. Suspendisse dui leo, faucibus a ante ut, imperdiet euismod sem.</a:t>
            </a:r>
            <a:endParaRPr sz="500">
              <a:solidFill>
                <a:srgbClr val="FFFFFF"/>
              </a:solidFill>
            </a:endParaRPr>
          </a:p>
          <a:p>
            <a:pPr indent="0" lvl="0" marL="0" rtl="0" algn="l">
              <a:lnSpc>
                <a:spcPct val="115000"/>
              </a:lnSpc>
              <a:spcBef>
                <a:spcPts val="1100"/>
              </a:spcBef>
              <a:spcAft>
                <a:spcPts val="0"/>
              </a:spcAft>
              <a:buClr>
                <a:schemeClr val="dk1"/>
              </a:buClr>
              <a:buSzPts val="1100"/>
              <a:buFont typeface="Arial"/>
              <a:buNone/>
            </a:pPr>
            <a:r>
              <a:rPr lang="en" sz="500">
                <a:solidFill>
                  <a:srgbClr val="FFFFFF"/>
                </a:solidFill>
              </a:rPr>
              <a:t>Vestibulum ante ipsum primis in faucibus orci luctus et ultrices posuere cubilia Curae; In non lectus nisl. Aliquam eu quam at diam suscipit tristique vel quis dui. Pellentesque vitae malesuada ante, vitae lobortis lectus. Aenean tempus eu libero eget mollis. Duis accumsan erat nec urna rutrum pulvinar non nec odio. Quisque pretium imperdiet mauris, non aliquam purus. Cras sed nisl volutpat, hendrerit neque sed, dapibus felis. In ut massa et urna euismod dictum. Integer mi dolor, fringilla a ornare sed, consequat at ante. Nulla faucibus ut magna non finibus. Nullam sollicitudin urna a ipsum interdum sagittis. Morbi scelerisque mattis leo in hendrerit. Donec vehicula lectus quis risus efficitur, sit amet imperdiet erat placerat. Praesent vitae faucibus nulla, sed imperdiet nulla.</a:t>
            </a:r>
            <a:endParaRPr sz="500">
              <a:solidFill>
                <a:srgbClr val="FFFFFF"/>
              </a:solidFill>
            </a:endParaRPr>
          </a:p>
          <a:p>
            <a:pPr indent="0" lvl="0" marL="0" rtl="0" algn="l">
              <a:spcBef>
                <a:spcPts val="1100"/>
              </a:spcBef>
              <a:spcAft>
                <a:spcPts val="0"/>
              </a:spcAft>
              <a:buNone/>
            </a:pPr>
            <a:r>
              <a:t/>
            </a:r>
            <a:endParaRPr sz="500">
              <a:solidFill>
                <a:srgbClr val="FFFFFF"/>
              </a:solidFill>
              <a:latin typeface="Helvetica Neue"/>
              <a:ea typeface="Helvetica Neue"/>
              <a:cs typeface="Helvetica Neue"/>
              <a:sym typeface="Helvetica Neue"/>
            </a:endParaRPr>
          </a:p>
        </p:txBody>
      </p:sp>
      <p:grpSp>
        <p:nvGrpSpPr>
          <p:cNvPr id="520" name="Google Shape;520;p57"/>
          <p:cNvGrpSpPr/>
          <p:nvPr/>
        </p:nvGrpSpPr>
        <p:grpSpPr>
          <a:xfrm rot="5400000">
            <a:off x="1993005" y="3758623"/>
            <a:ext cx="3102473" cy="290770"/>
            <a:chOff x="353675" y="1625877"/>
            <a:chExt cx="1182300" cy="296100"/>
          </a:xfrm>
        </p:grpSpPr>
        <p:cxnSp>
          <p:nvCxnSpPr>
            <p:cNvPr id="521" name="Google Shape;521;p57"/>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522" name="Google Shape;522;p57"/>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523" name="Google Shape;523;p57"/>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527" name="Shape 527"/>
        <p:cNvGrpSpPr/>
        <p:nvPr/>
      </p:nvGrpSpPr>
      <p:grpSpPr>
        <a:xfrm>
          <a:off x="0" y="0"/>
          <a:ext cx="0" cy="0"/>
          <a:chOff x="0" y="0"/>
          <a:chExt cx="0" cy="0"/>
        </a:xfrm>
      </p:grpSpPr>
      <p:sp>
        <p:nvSpPr>
          <p:cNvPr id="528" name="Google Shape;528;p58"/>
          <p:cNvSpPr txBox="1"/>
          <p:nvPr/>
        </p:nvSpPr>
        <p:spPr>
          <a:xfrm>
            <a:off x="460575" y="1272800"/>
            <a:ext cx="6167400" cy="71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lvetica Neue"/>
                <a:ea typeface="Helvetica Neue"/>
                <a:cs typeface="Helvetica Neue"/>
                <a:sym typeface="Helvetica Neue"/>
              </a:rPr>
              <a:t>Equal wiw</a:t>
            </a:r>
            <a:endParaRPr>
              <a:latin typeface="Helvetica Neue"/>
              <a:ea typeface="Helvetica Neue"/>
              <a:cs typeface="Helvetica Neue"/>
              <a:sym typeface="Helvetica Neue"/>
            </a:endParaRPr>
          </a:p>
        </p:txBody>
      </p:sp>
      <p:sp>
        <p:nvSpPr>
          <p:cNvPr id="529" name="Google Shape;529;p58"/>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58"/>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58"/>
          <p:cNvSpPr txBox="1"/>
          <p:nvPr>
            <p:ph type="ctrTitle"/>
          </p:nvPr>
        </p:nvSpPr>
        <p:spPr>
          <a:xfrm>
            <a:off x="4895375" y="600000"/>
            <a:ext cx="44202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2400"/>
              <a:t>&gt; Superview</a:t>
            </a:r>
            <a:endParaRPr b="1" sz="2400"/>
          </a:p>
          <a:p>
            <a:pPr indent="457200" lvl="0" marL="0" rtl="0" algn="l">
              <a:lnSpc>
                <a:spcPct val="115000"/>
              </a:lnSpc>
              <a:spcBef>
                <a:spcPts val="0"/>
              </a:spcBef>
              <a:spcAft>
                <a:spcPts val="0"/>
              </a:spcAft>
              <a:buNone/>
            </a:pPr>
            <a:r>
              <a:rPr b="1" lang="en" sz="2400"/>
              <a:t>&gt; ScrollView</a:t>
            </a:r>
            <a:endParaRPr b="1" sz="2400"/>
          </a:p>
          <a:p>
            <a:pPr indent="457200" lvl="0" marL="0" rtl="0" algn="l">
              <a:lnSpc>
                <a:spcPct val="115000"/>
              </a:lnSpc>
              <a:spcBef>
                <a:spcPts val="0"/>
              </a:spcBef>
              <a:spcAft>
                <a:spcPts val="0"/>
              </a:spcAft>
              <a:buNone/>
            </a:pPr>
            <a:r>
              <a:rPr b="1" lang="en" sz="2400">
                <a:solidFill>
                  <a:srgbClr val="000000"/>
                </a:solidFill>
              </a:rPr>
              <a:t>	&gt; ContentView</a:t>
            </a:r>
            <a:endParaRPr b="1" sz="2400">
              <a:solidFill>
                <a:srgbClr val="000000"/>
              </a:solidFill>
            </a:endParaRPr>
          </a:p>
          <a:p>
            <a:pPr indent="457200" lvl="0" marL="0" rtl="0" algn="l">
              <a:lnSpc>
                <a:spcPct val="115000"/>
              </a:lnSpc>
              <a:spcBef>
                <a:spcPts val="0"/>
              </a:spcBef>
              <a:spcAft>
                <a:spcPts val="0"/>
              </a:spcAft>
              <a:buNone/>
            </a:pPr>
            <a:r>
              <a:rPr b="1" lang="en" sz="2400">
                <a:solidFill>
                  <a:srgbClr val="000000"/>
                </a:solidFill>
              </a:rPr>
              <a:t>		&gt; Header Image</a:t>
            </a:r>
            <a:endParaRPr b="1" sz="2400">
              <a:solidFill>
                <a:srgbClr val="000000"/>
              </a:solidFill>
            </a:endParaRPr>
          </a:p>
          <a:p>
            <a:pPr indent="457200" lvl="0" marL="0" rtl="0" algn="l">
              <a:lnSpc>
                <a:spcPct val="115000"/>
              </a:lnSpc>
              <a:spcBef>
                <a:spcPts val="0"/>
              </a:spcBef>
              <a:spcAft>
                <a:spcPts val="0"/>
              </a:spcAft>
              <a:buNone/>
            </a:pPr>
            <a:r>
              <a:rPr b="1" lang="en" sz="2400">
                <a:solidFill>
                  <a:srgbClr val="000000"/>
                </a:solidFill>
              </a:rPr>
              <a:t>		&gt; Profile Info</a:t>
            </a:r>
            <a:endParaRPr b="1" sz="2400">
              <a:solidFill>
                <a:srgbClr val="000000"/>
              </a:solidFill>
            </a:endParaRPr>
          </a:p>
          <a:p>
            <a:pPr indent="457200" lvl="0" marL="0" rtl="0" algn="l">
              <a:lnSpc>
                <a:spcPct val="115000"/>
              </a:lnSpc>
              <a:spcBef>
                <a:spcPts val="0"/>
              </a:spcBef>
              <a:spcAft>
                <a:spcPts val="0"/>
              </a:spcAft>
              <a:buNone/>
            </a:pPr>
            <a:r>
              <a:rPr b="1" lang="en" sz="2400">
                <a:solidFill>
                  <a:srgbClr val="000000"/>
                </a:solidFill>
              </a:rPr>
              <a:t>		&gt; Label</a:t>
            </a:r>
            <a:endParaRPr b="1" sz="2400">
              <a:solidFill>
                <a:srgbClr val="000000"/>
              </a:solidFill>
            </a:endParaRPr>
          </a:p>
        </p:txBody>
      </p:sp>
      <p:sp>
        <p:nvSpPr>
          <p:cNvPr id="532" name="Google Shape;532;p58"/>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3" name="Google Shape;533;p58"/>
          <p:cNvGrpSpPr/>
          <p:nvPr/>
        </p:nvGrpSpPr>
        <p:grpSpPr>
          <a:xfrm rot="5400000">
            <a:off x="3059246" y="392404"/>
            <a:ext cx="970077" cy="290770"/>
            <a:chOff x="353675" y="1625877"/>
            <a:chExt cx="1182300" cy="296100"/>
          </a:xfrm>
        </p:grpSpPr>
        <p:cxnSp>
          <p:nvCxnSpPr>
            <p:cNvPr id="534" name="Google Shape;534;p58"/>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535" name="Google Shape;535;p58"/>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536" name="Google Shape;536;p58"/>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537" name="Google Shape;537;p58"/>
          <p:cNvGrpSpPr/>
          <p:nvPr/>
        </p:nvGrpSpPr>
        <p:grpSpPr>
          <a:xfrm rot="5400000">
            <a:off x="3360273" y="1177766"/>
            <a:ext cx="367932" cy="290770"/>
            <a:chOff x="353675" y="1625877"/>
            <a:chExt cx="1182300" cy="296100"/>
          </a:xfrm>
        </p:grpSpPr>
        <p:cxnSp>
          <p:nvCxnSpPr>
            <p:cNvPr id="538" name="Google Shape;538;p58"/>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539" name="Google Shape;539;p58"/>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540" name="Google Shape;540;p58"/>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541" name="Google Shape;541;p58"/>
          <p:cNvGrpSpPr/>
          <p:nvPr/>
        </p:nvGrpSpPr>
        <p:grpSpPr>
          <a:xfrm>
            <a:off x="1512375" y="52757"/>
            <a:ext cx="1539300" cy="4833000"/>
            <a:chOff x="1512375" y="52757"/>
            <a:chExt cx="1539300" cy="4833000"/>
          </a:xfrm>
        </p:grpSpPr>
        <p:sp>
          <p:nvSpPr>
            <p:cNvPr id="542" name="Google Shape;542;p58"/>
            <p:cNvSpPr/>
            <p:nvPr/>
          </p:nvSpPr>
          <p:spPr>
            <a:xfrm>
              <a:off x="1512375" y="52757"/>
              <a:ext cx="1539300" cy="4833000"/>
            </a:xfrm>
            <a:prstGeom prst="rect">
              <a:avLst/>
            </a:prstGeom>
            <a:solidFill>
              <a:srgbClr val="47B275">
                <a:alpha val="55750"/>
              </a:srgbClr>
            </a:solidFill>
            <a:ln cap="flat" cmpd="sng" w="19050">
              <a:solidFill>
                <a:srgbClr val="47B27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58"/>
            <p:cNvSpPr/>
            <p:nvPr/>
          </p:nvSpPr>
          <p:spPr>
            <a:xfrm>
              <a:off x="1587325" y="119482"/>
              <a:ext cx="1378800" cy="939600"/>
            </a:xfrm>
            <a:prstGeom prst="rect">
              <a:avLst/>
            </a:prstGeom>
            <a:solidFill>
              <a:schemeClr val="lt1"/>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58"/>
            <p:cNvSpPr/>
            <p:nvPr/>
          </p:nvSpPr>
          <p:spPr>
            <a:xfrm>
              <a:off x="1587325" y="1139182"/>
              <a:ext cx="1378800" cy="405300"/>
            </a:xfrm>
            <a:prstGeom prst="rect">
              <a:avLst/>
            </a:prstGeom>
            <a:solidFill>
              <a:schemeClr val="lt1"/>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58"/>
            <p:cNvSpPr txBox="1"/>
            <p:nvPr/>
          </p:nvSpPr>
          <p:spPr>
            <a:xfrm>
              <a:off x="1596600" y="1624582"/>
              <a:ext cx="1378800" cy="3132600"/>
            </a:xfrm>
            <a:prstGeom prst="rect">
              <a:avLst/>
            </a:prstGeom>
            <a:noFill/>
            <a:ln cap="flat" cmpd="sng" w="19050">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500">
                  <a:solidFill>
                    <a:srgbClr val="FFFFFF"/>
                  </a:solidFill>
                </a:rPr>
                <a:t>Lorem ipsum dolor sit amet, consectetur adipiscing elit. Vivamus mauris velit, placerat at consectetur eget, faucibus sed magna. Curabitur quis lorem finibus, egestas nisl eget, auctor mauris. Sed vel orci sit amet dolor fermentum viverra. Suspendisse rhoncus dui quis urna semper, vitae dapibus massa finibus. Fusce felis lacus, accumsan id libero id, pretium finibus eros. Aenean varius libero at massa ornare vehicula. Suspendisse dui leo, faucibus a ante ut, imperdiet euismod sem.</a:t>
              </a:r>
              <a:endParaRPr sz="500">
                <a:solidFill>
                  <a:srgbClr val="FFFFFF"/>
                </a:solidFill>
              </a:endParaRPr>
            </a:p>
            <a:p>
              <a:pPr indent="0" lvl="0" marL="0" rtl="0" algn="l">
                <a:lnSpc>
                  <a:spcPct val="115000"/>
                </a:lnSpc>
                <a:spcBef>
                  <a:spcPts val="1100"/>
                </a:spcBef>
                <a:spcAft>
                  <a:spcPts val="0"/>
                </a:spcAft>
                <a:buNone/>
              </a:pPr>
              <a:r>
                <a:rPr lang="en" sz="500">
                  <a:solidFill>
                    <a:srgbClr val="FFFFFF"/>
                  </a:solidFill>
                </a:rPr>
                <a:t>Vestibulum ante ipsum primis in faucibus orci luctus et ultrices posuere cubilia Curae; In non lectus nisl. Aliquam eu quam at diam suscipit tristique vel quis dui. Pellentesque vitae malesuada ante, vitae lobortis lectus. Aenean tempus eu libero eget mollis. Duis accumsan erat nec urna rutrum pulvinar non nec odio. Quisque pretium imperdiet mauris, non aliquam purus. Cras sed nisl volutpat, hendrerit neque sed, dapibus felis. In ut massa et urna euismod dictum. Integer mi dolor, fringilla a ornare sed, consequat at ante. Nulla faucibus ut magna non finibus. Nullam sollicitudin urna a ipsum interdum sagittis. Morbi scelerisque mattis leo in hendrerit. Donec vehicula lectus quis risus efficitur, sit amet imperdiet erat placerat. Praesent vitae faucibus nulla, sed imperdiet nulla.</a:t>
              </a:r>
              <a:endParaRPr sz="500">
                <a:solidFill>
                  <a:srgbClr val="FFFFFF"/>
                </a:solidFill>
              </a:endParaRPr>
            </a:p>
            <a:p>
              <a:pPr indent="0" lvl="0" marL="0" rtl="0" algn="l">
                <a:spcBef>
                  <a:spcPts val="1100"/>
                </a:spcBef>
                <a:spcAft>
                  <a:spcPts val="0"/>
                </a:spcAft>
                <a:buNone/>
              </a:pPr>
              <a:r>
                <a:t/>
              </a:r>
              <a:endParaRPr sz="500">
                <a:solidFill>
                  <a:srgbClr val="FFFFFF"/>
                </a:solidFill>
                <a:latin typeface="Helvetica Neue"/>
                <a:ea typeface="Helvetica Neue"/>
                <a:cs typeface="Helvetica Neue"/>
                <a:sym typeface="Helvetica Neue"/>
              </a:endParaRPr>
            </a:p>
          </p:txBody>
        </p:sp>
      </p:grpSp>
      <p:grpSp>
        <p:nvGrpSpPr>
          <p:cNvPr id="546" name="Google Shape;546;p58"/>
          <p:cNvGrpSpPr/>
          <p:nvPr/>
        </p:nvGrpSpPr>
        <p:grpSpPr>
          <a:xfrm rot="5400000">
            <a:off x="1993005" y="3029280"/>
            <a:ext cx="3102473" cy="290770"/>
            <a:chOff x="353675" y="1625877"/>
            <a:chExt cx="1182300" cy="296100"/>
          </a:xfrm>
        </p:grpSpPr>
        <p:cxnSp>
          <p:nvCxnSpPr>
            <p:cNvPr id="547" name="Google Shape;547;p58"/>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548" name="Google Shape;548;p58"/>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549" name="Google Shape;549;p58"/>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550" name="Google Shape;550;p58"/>
          <p:cNvGrpSpPr/>
          <p:nvPr/>
        </p:nvGrpSpPr>
        <p:grpSpPr>
          <a:xfrm rot="5400000">
            <a:off x="1041884" y="22721"/>
            <a:ext cx="267082" cy="305723"/>
            <a:chOff x="353675" y="1625877"/>
            <a:chExt cx="1182300" cy="296100"/>
          </a:xfrm>
        </p:grpSpPr>
        <p:cxnSp>
          <p:nvCxnSpPr>
            <p:cNvPr id="551" name="Google Shape;551;p58"/>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552" name="Google Shape;552;p58"/>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553" name="Google Shape;553;p58"/>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554" name="Google Shape;554;p58"/>
          <p:cNvGrpSpPr/>
          <p:nvPr/>
        </p:nvGrpSpPr>
        <p:grpSpPr>
          <a:xfrm rot="5400000">
            <a:off x="1009397" y="4645150"/>
            <a:ext cx="292383" cy="290770"/>
            <a:chOff x="353675" y="1625877"/>
            <a:chExt cx="1182300" cy="296100"/>
          </a:xfrm>
        </p:grpSpPr>
        <p:cxnSp>
          <p:nvCxnSpPr>
            <p:cNvPr id="555" name="Google Shape;555;p58"/>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556" name="Google Shape;556;p58"/>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557" name="Google Shape;557;p58"/>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561" name="Shape 561"/>
        <p:cNvGrpSpPr/>
        <p:nvPr/>
      </p:nvGrpSpPr>
      <p:grpSpPr>
        <a:xfrm>
          <a:off x="0" y="0"/>
          <a:ext cx="0" cy="0"/>
          <a:chOff x="0" y="0"/>
          <a:chExt cx="0" cy="0"/>
        </a:xfrm>
      </p:grpSpPr>
      <p:sp>
        <p:nvSpPr>
          <p:cNvPr id="562" name="Google Shape;562;p59"/>
          <p:cNvSpPr/>
          <p:nvPr/>
        </p:nvSpPr>
        <p:spPr>
          <a:xfrm>
            <a:off x="0" y="0"/>
            <a:ext cx="91440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3" name="Google Shape;563;p59"/>
          <p:cNvPicPr preferRelativeResize="0"/>
          <p:nvPr/>
        </p:nvPicPr>
        <p:blipFill>
          <a:blip r:embed="rId3">
            <a:alphaModFix/>
          </a:blip>
          <a:stretch>
            <a:fillRect/>
          </a:stretch>
        </p:blipFill>
        <p:spPr>
          <a:xfrm>
            <a:off x="3481650" y="223313"/>
            <a:ext cx="2180700" cy="46968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7356BF"/>
        </a:solidFill>
      </p:bgPr>
    </p:bg>
    <p:spTree>
      <p:nvGrpSpPr>
        <p:cNvPr id="567" name="Shape 567"/>
        <p:cNvGrpSpPr/>
        <p:nvPr/>
      </p:nvGrpSpPr>
      <p:grpSpPr>
        <a:xfrm>
          <a:off x="0" y="0"/>
          <a:ext cx="0" cy="0"/>
          <a:chOff x="0" y="0"/>
          <a:chExt cx="0" cy="0"/>
        </a:xfrm>
      </p:grpSpPr>
      <p:sp>
        <p:nvSpPr>
          <p:cNvPr id="568" name="Google Shape;568;p60"/>
          <p:cNvSpPr txBox="1"/>
          <p:nvPr/>
        </p:nvSpPr>
        <p:spPr>
          <a:xfrm>
            <a:off x="342900" y="176950"/>
            <a:ext cx="6548700" cy="2878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5400">
                <a:solidFill>
                  <a:srgbClr val="FFFFFF"/>
                </a:solidFill>
                <a:latin typeface="Helvetica Neue"/>
                <a:ea typeface="Helvetica Neue"/>
                <a:cs typeface="Helvetica Neue"/>
                <a:sym typeface="Helvetica Neue"/>
              </a:rPr>
              <a:t>Some Multipliers</a:t>
            </a:r>
            <a:endParaRPr b="1" sz="5400">
              <a:solidFill>
                <a:srgbClr val="FFFFFF"/>
              </a:solidFill>
              <a:latin typeface="Helvetica Neue"/>
              <a:ea typeface="Helvetica Neue"/>
              <a:cs typeface="Helvetica Neue"/>
              <a:sym typeface="Helvetica Neue"/>
            </a:endParaRPr>
          </a:p>
          <a:p>
            <a:pPr indent="0" lvl="0" marL="0" rtl="0" algn="l">
              <a:spcBef>
                <a:spcPts val="1200"/>
              </a:spcBef>
              <a:spcAft>
                <a:spcPts val="0"/>
              </a:spcAft>
              <a:buNone/>
            </a:pPr>
            <a:r>
              <a:rPr lang="en" sz="1800">
                <a:solidFill>
                  <a:schemeClr val="lt1"/>
                </a:solidFill>
                <a:latin typeface="Helvetica Neue Light"/>
                <a:ea typeface="Helvetica Neue Light"/>
                <a:cs typeface="Helvetica Neue Light"/>
                <a:sym typeface="Helvetica Neue Light"/>
              </a:rPr>
              <a:t>Not everything needs to be absolute</a:t>
            </a:r>
            <a:endParaRPr b="1" sz="5400">
              <a:solidFill>
                <a:srgbClr val="FFFFFF"/>
              </a:solidFill>
              <a:latin typeface="Helvetica Neue"/>
              <a:ea typeface="Helvetica Neue"/>
              <a:cs typeface="Helvetica Neue"/>
              <a:sym typeface="Helvetica Neue"/>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572" name="Shape 572"/>
        <p:cNvGrpSpPr/>
        <p:nvPr/>
      </p:nvGrpSpPr>
      <p:grpSpPr>
        <a:xfrm>
          <a:off x="0" y="0"/>
          <a:ext cx="0" cy="0"/>
          <a:chOff x="0" y="0"/>
          <a:chExt cx="0" cy="0"/>
        </a:xfrm>
      </p:grpSpPr>
      <p:sp>
        <p:nvSpPr>
          <p:cNvPr id="573" name="Google Shape;573;p61"/>
          <p:cNvSpPr/>
          <p:nvPr/>
        </p:nvSpPr>
        <p:spPr>
          <a:xfrm>
            <a:off x="0" y="0"/>
            <a:ext cx="4572000" cy="5143500"/>
          </a:xfrm>
          <a:prstGeom prst="rect">
            <a:avLst/>
          </a:prstGeom>
          <a:solidFill>
            <a:srgbClr val="CBCB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4" name="Google Shape;574;p61"/>
          <p:cNvPicPr preferRelativeResize="0"/>
          <p:nvPr/>
        </p:nvPicPr>
        <p:blipFill>
          <a:blip r:embed="rId3">
            <a:alphaModFix/>
          </a:blip>
          <a:stretch>
            <a:fillRect/>
          </a:stretch>
        </p:blipFill>
        <p:spPr>
          <a:xfrm>
            <a:off x="937813" y="152400"/>
            <a:ext cx="2696375" cy="48387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578" name="Shape 578"/>
        <p:cNvGrpSpPr/>
        <p:nvPr/>
      </p:nvGrpSpPr>
      <p:grpSpPr>
        <a:xfrm>
          <a:off x="0" y="0"/>
          <a:ext cx="0" cy="0"/>
          <a:chOff x="0" y="0"/>
          <a:chExt cx="0" cy="0"/>
        </a:xfrm>
      </p:grpSpPr>
      <p:sp>
        <p:nvSpPr>
          <p:cNvPr id="579" name="Google Shape;579;p62"/>
          <p:cNvSpPr/>
          <p:nvPr/>
        </p:nvSpPr>
        <p:spPr>
          <a:xfrm>
            <a:off x="29450" y="0"/>
            <a:ext cx="4572000" cy="5143500"/>
          </a:xfrm>
          <a:prstGeom prst="rect">
            <a:avLst/>
          </a:prstGeom>
          <a:solidFill>
            <a:srgbClr val="CBCB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62"/>
          <p:cNvSpPr txBox="1"/>
          <p:nvPr/>
        </p:nvSpPr>
        <p:spPr>
          <a:xfrm>
            <a:off x="4977625" y="2561000"/>
            <a:ext cx="3972300" cy="462300"/>
          </a:xfrm>
          <a:prstGeom prst="rect">
            <a:avLst/>
          </a:prstGeom>
          <a:solidFill>
            <a:srgbClr val="276EF1"/>
          </a:solidFill>
          <a:ln cap="flat" cmpd="sng" w="9525">
            <a:solidFill>
              <a:srgbClr val="B7B7B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Dosis"/>
                <a:ea typeface="Dosis"/>
                <a:cs typeface="Dosis"/>
                <a:sym typeface="Dosis"/>
              </a:rPr>
              <a:t>profileInfo.width = 0.8 *superview.width</a:t>
            </a:r>
            <a:endParaRPr b="1" sz="1800">
              <a:solidFill>
                <a:srgbClr val="FFFFFF"/>
              </a:solidFill>
              <a:latin typeface="Dosis"/>
              <a:ea typeface="Dosis"/>
              <a:cs typeface="Dosis"/>
              <a:sym typeface="Dosis"/>
            </a:endParaRPr>
          </a:p>
        </p:txBody>
      </p:sp>
      <p:pic>
        <p:nvPicPr>
          <p:cNvPr id="581" name="Google Shape;581;p62"/>
          <p:cNvPicPr preferRelativeResize="0"/>
          <p:nvPr/>
        </p:nvPicPr>
        <p:blipFill>
          <a:blip r:embed="rId3">
            <a:alphaModFix/>
          </a:blip>
          <a:stretch>
            <a:fillRect/>
          </a:stretch>
        </p:blipFill>
        <p:spPr>
          <a:xfrm>
            <a:off x="29449" y="0"/>
            <a:ext cx="4571999" cy="8204577"/>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7D49"/>
        </a:solidFill>
      </p:bgPr>
    </p:bg>
    <p:spTree>
      <p:nvGrpSpPr>
        <p:cNvPr id="585" name="Shape 585"/>
        <p:cNvGrpSpPr/>
        <p:nvPr/>
      </p:nvGrpSpPr>
      <p:grpSpPr>
        <a:xfrm>
          <a:off x="0" y="0"/>
          <a:ext cx="0" cy="0"/>
          <a:chOff x="0" y="0"/>
          <a:chExt cx="0" cy="0"/>
        </a:xfrm>
      </p:grpSpPr>
      <p:sp>
        <p:nvSpPr>
          <p:cNvPr id="586" name="Google Shape;586;p63"/>
          <p:cNvSpPr txBox="1"/>
          <p:nvPr/>
        </p:nvSpPr>
        <p:spPr>
          <a:xfrm>
            <a:off x="342900" y="176950"/>
            <a:ext cx="6548700" cy="2878200"/>
          </a:xfrm>
          <a:prstGeom prst="rect">
            <a:avLst/>
          </a:prstGeom>
          <a:noFill/>
          <a:ln>
            <a:noFill/>
          </a:ln>
        </p:spPr>
        <p:txBody>
          <a:bodyPr anchorCtr="0" anchor="t" bIns="0" lIns="0" spcFirstLastPara="1" rIns="0" wrap="square" tIns="0">
            <a:noAutofit/>
          </a:bodyPr>
          <a:lstStyle/>
          <a:p>
            <a:pPr indent="0" lvl="0" marL="0" rtl="0" algn="l">
              <a:spcBef>
                <a:spcPts val="1200"/>
              </a:spcBef>
              <a:spcAft>
                <a:spcPts val="0"/>
              </a:spcAft>
              <a:buNone/>
            </a:pPr>
            <a:r>
              <a:rPr b="1" lang="en" sz="5400">
                <a:solidFill>
                  <a:srgbClr val="FFFFFF"/>
                </a:solidFill>
                <a:latin typeface="Helvetica Neue"/>
                <a:ea typeface="Helvetica Neue"/>
                <a:cs typeface="Helvetica Neue"/>
                <a:sym typeface="Helvetica Neue"/>
              </a:rPr>
              <a:t>Think ahead</a:t>
            </a:r>
            <a:endParaRPr b="1" sz="5400">
              <a:solidFill>
                <a:srgbClr val="FFFFFF"/>
              </a:solidFill>
              <a:latin typeface="Helvetica Neue"/>
              <a:ea typeface="Helvetica Neue"/>
              <a:cs typeface="Helvetica Neue"/>
              <a:sym typeface="Helvetica Neue"/>
            </a:endParaRPr>
          </a:p>
          <a:p>
            <a:pPr indent="0" lvl="0" marL="0" rtl="0" algn="l">
              <a:spcBef>
                <a:spcPts val="1200"/>
              </a:spcBef>
              <a:spcAft>
                <a:spcPts val="0"/>
              </a:spcAft>
              <a:buNone/>
            </a:pPr>
            <a:r>
              <a:rPr lang="en" sz="1800">
                <a:solidFill>
                  <a:schemeClr val="lt1"/>
                </a:solidFill>
                <a:latin typeface="Helvetica Neue Light"/>
                <a:ea typeface="Helvetica Neue Light"/>
                <a:cs typeface="Helvetica Neue Light"/>
                <a:sym typeface="Helvetica Neue Light"/>
              </a:rPr>
              <a:t>Because regular people will always be regular people</a:t>
            </a:r>
            <a:endParaRPr b="1" sz="5400">
              <a:solidFill>
                <a:srgbClr val="FFFFFF"/>
              </a:solidFill>
              <a:latin typeface="Helvetica Neue"/>
              <a:ea typeface="Helvetica Neue"/>
              <a:cs typeface="Helvetica Neue"/>
              <a:sym typeface="Helvetica Neue"/>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3F4040"/>
        </a:solidFill>
      </p:bgPr>
    </p:bg>
    <p:spTree>
      <p:nvGrpSpPr>
        <p:cNvPr id="590" name="Shape 590"/>
        <p:cNvGrpSpPr/>
        <p:nvPr/>
      </p:nvGrpSpPr>
      <p:grpSpPr>
        <a:xfrm>
          <a:off x="0" y="0"/>
          <a:ext cx="0" cy="0"/>
          <a:chOff x="0" y="0"/>
          <a:chExt cx="0" cy="0"/>
        </a:xfrm>
      </p:grpSpPr>
      <p:pic>
        <p:nvPicPr>
          <p:cNvPr id="591" name="Google Shape;591;p64"/>
          <p:cNvPicPr preferRelativeResize="0"/>
          <p:nvPr/>
        </p:nvPicPr>
        <p:blipFill>
          <a:blip r:embed="rId3">
            <a:alphaModFix/>
          </a:blip>
          <a:stretch>
            <a:fillRect/>
          </a:stretch>
        </p:blipFill>
        <p:spPr>
          <a:xfrm>
            <a:off x="4572000" y="0"/>
            <a:ext cx="4722022" cy="5143500"/>
          </a:xfrm>
          <a:prstGeom prst="rect">
            <a:avLst/>
          </a:prstGeom>
          <a:noFill/>
          <a:ln>
            <a:noFill/>
          </a:ln>
        </p:spPr>
      </p:pic>
      <p:sp>
        <p:nvSpPr>
          <p:cNvPr id="592" name="Google Shape;592;p64"/>
          <p:cNvSpPr txBox="1"/>
          <p:nvPr/>
        </p:nvSpPr>
        <p:spPr>
          <a:xfrm>
            <a:off x="843775" y="990600"/>
            <a:ext cx="3972300" cy="3162300"/>
          </a:xfrm>
          <a:prstGeom prst="rect">
            <a:avLst/>
          </a:prstGeom>
          <a:no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en" sz="3600">
                <a:solidFill>
                  <a:srgbClr val="FFFFFF"/>
                </a:solidFill>
                <a:latin typeface="Dosis"/>
                <a:ea typeface="Dosis"/>
                <a:cs typeface="Dosis"/>
                <a:sym typeface="Dosis"/>
              </a:rPr>
              <a:t>s</a:t>
            </a:r>
            <a:r>
              <a:rPr b="1" lang="en" sz="3600">
                <a:solidFill>
                  <a:srgbClr val="FFFFFF"/>
                </a:solidFill>
                <a:latin typeface="Dosis"/>
                <a:ea typeface="Dosis"/>
                <a:cs typeface="Dosis"/>
                <a:sym typeface="Dosis"/>
              </a:rPr>
              <a:t>uperview</a:t>
            </a:r>
            <a:endParaRPr b="1" sz="3600">
              <a:solidFill>
                <a:srgbClr val="FFFFFF"/>
              </a:solidFill>
              <a:latin typeface="Dosis"/>
              <a:ea typeface="Dosis"/>
              <a:cs typeface="Dosis"/>
              <a:sym typeface="Dosis"/>
            </a:endParaRPr>
          </a:p>
          <a:p>
            <a:pPr indent="0" lvl="0" marL="0" rtl="0" algn="ctr">
              <a:lnSpc>
                <a:spcPct val="150000"/>
              </a:lnSpc>
              <a:spcBef>
                <a:spcPts val="0"/>
              </a:spcBef>
              <a:spcAft>
                <a:spcPts val="0"/>
              </a:spcAft>
              <a:buNone/>
            </a:pPr>
            <a:r>
              <a:rPr b="1" lang="en" sz="3600">
                <a:solidFill>
                  <a:srgbClr val="FFFFFF"/>
                </a:solidFill>
                <a:latin typeface="Dosis"/>
                <a:ea typeface="Dosis"/>
                <a:cs typeface="Dosis"/>
                <a:sym typeface="Dosis"/>
              </a:rPr>
              <a:t>s</a:t>
            </a:r>
            <a:r>
              <a:rPr b="1" lang="en" sz="3600">
                <a:solidFill>
                  <a:srgbClr val="FFFFFF"/>
                </a:solidFill>
                <a:latin typeface="Dosis"/>
                <a:ea typeface="Dosis"/>
                <a:cs typeface="Dosis"/>
                <a:sym typeface="Dosis"/>
              </a:rPr>
              <a:t>crollView</a:t>
            </a:r>
            <a:endParaRPr b="1" sz="3600">
              <a:solidFill>
                <a:srgbClr val="FFFFFF"/>
              </a:solidFill>
              <a:latin typeface="Dosis"/>
              <a:ea typeface="Dosis"/>
              <a:cs typeface="Dosis"/>
              <a:sym typeface="Dosis"/>
            </a:endParaRPr>
          </a:p>
          <a:p>
            <a:pPr indent="0" lvl="0" marL="0" rtl="0" algn="ctr">
              <a:lnSpc>
                <a:spcPct val="150000"/>
              </a:lnSpc>
              <a:spcBef>
                <a:spcPts val="0"/>
              </a:spcBef>
              <a:spcAft>
                <a:spcPts val="0"/>
              </a:spcAft>
              <a:buNone/>
            </a:pPr>
            <a:r>
              <a:rPr b="1" lang="en" sz="3600">
                <a:solidFill>
                  <a:srgbClr val="FFFFFF"/>
                </a:solidFill>
                <a:latin typeface="Dosis"/>
                <a:ea typeface="Dosis"/>
                <a:cs typeface="Dosis"/>
                <a:sym typeface="Dosis"/>
              </a:rPr>
              <a:t>contentView</a:t>
            </a:r>
            <a:endParaRPr b="1" sz="3600">
              <a:solidFill>
                <a:srgbClr val="FFFFFF"/>
              </a:solidFill>
              <a:latin typeface="Dosis"/>
              <a:ea typeface="Dosis"/>
              <a:cs typeface="Dosis"/>
              <a:sym typeface="Dosis"/>
            </a:endParaRPr>
          </a:p>
          <a:p>
            <a:pPr indent="0" lvl="0" marL="0" rtl="0" algn="ctr">
              <a:lnSpc>
                <a:spcPct val="150000"/>
              </a:lnSpc>
              <a:spcBef>
                <a:spcPts val="0"/>
              </a:spcBef>
              <a:spcAft>
                <a:spcPts val="0"/>
              </a:spcAft>
              <a:buNone/>
            </a:pPr>
            <a:r>
              <a:rPr b="1" lang="en" sz="3600">
                <a:solidFill>
                  <a:srgbClr val="FFFFFF"/>
                </a:solidFill>
                <a:latin typeface="Dosis"/>
                <a:ea typeface="Dosis"/>
                <a:cs typeface="Dosis"/>
                <a:sym typeface="Dosis"/>
              </a:rPr>
              <a:t>h</a:t>
            </a:r>
            <a:r>
              <a:rPr b="1" lang="en" sz="3600">
                <a:solidFill>
                  <a:srgbClr val="FFFFFF"/>
                </a:solidFill>
                <a:latin typeface="Dosis"/>
                <a:ea typeface="Dosis"/>
                <a:cs typeface="Dosis"/>
                <a:sym typeface="Dosis"/>
              </a:rPr>
              <a:t>eaderImage</a:t>
            </a:r>
            <a:endParaRPr b="1" sz="3600">
              <a:solidFill>
                <a:srgbClr val="FFFFFF"/>
              </a:solidFill>
              <a:latin typeface="Dosis"/>
              <a:ea typeface="Dosis"/>
              <a:cs typeface="Dosis"/>
              <a:sym typeface="Dosis"/>
            </a:endParaRPr>
          </a:p>
        </p:txBody>
      </p:sp>
      <p:cxnSp>
        <p:nvCxnSpPr>
          <p:cNvPr id="593" name="Google Shape;593;p64"/>
          <p:cNvCxnSpPr/>
          <p:nvPr/>
        </p:nvCxnSpPr>
        <p:spPr>
          <a:xfrm rot="10800000">
            <a:off x="4095875" y="1255850"/>
            <a:ext cx="1686000" cy="57300"/>
          </a:xfrm>
          <a:prstGeom prst="curvedConnector3">
            <a:avLst>
              <a:gd fmla="val 50000" name="adj1"/>
            </a:avLst>
          </a:prstGeom>
          <a:noFill/>
          <a:ln cap="flat" cmpd="sng" w="19050">
            <a:solidFill>
              <a:srgbClr val="FFC043"/>
            </a:solidFill>
            <a:prstDash val="solid"/>
            <a:round/>
            <a:headEnd len="med" w="med" type="none"/>
            <a:tailEnd len="med" w="med" type="none"/>
          </a:ln>
        </p:spPr>
      </p:cxnSp>
      <p:cxnSp>
        <p:nvCxnSpPr>
          <p:cNvPr id="594" name="Google Shape;594;p64"/>
          <p:cNvCxnSpPr/>
          <p:nvPr/>
        </p:nvCxnSpPr>
        <p:spPr>
          <a:xfrm flipH="1">
            <a:off x="4038725" y="1817975"/>
            <a:ext cx="1876500" cy="333300"/>
          </a:xfrm>
          <a:prstGeom prst="curvedConnector3">
            <a:avLst>
              <a:gd fmla="val 50000" name="adj1"/>
            </a:avLst>
          </a:prstGeom>
          <a:noFill/>
          <a:ln cap="flat" cmpd="sng" w="19050">
            <a:solidFill>
              <a:srgbClr val="FFC043"/>
            </a:solidFill>
            <a:prstDash val="solid"/>
            <a:round/>
            <a:headEnd len="med" w="med" type="none"/>
            <a:tailEnd len="med" w="med" type="none"/>
          </a:ln>
        </p:spPr>
      </p:cxnSp>
      <p:cxnSp>
        <p:nvCxnSpPr>
          <p:cNvPr id="595" name="Google Shape;595;p64"/>
          <p:cNvCxnSpPr/>
          <p:nvPr/>
        </p:nvCxnSpPr>
        <p:spPr>
          <a:xfrm flipH="1">
            <a:off x="4229375" y="2589500"/>
            <a:ext cx="1857300" cy="352500"/>
          </a:xfrm>
          <a:prstGeom prst="curvedConnector3">
            <a:avLst>
              <a:gd fmla="val 50000" name="adj1"/>
            </a:avLst>
          </a:prstGeom>
          <a:noFill/>
          <a:ln cap="flat" cmpd="sng" w="19050">
            <a:solidFill>
              <a:srgbClr val="FFC043"/>
            </a:solidFill>
            <a:prstDash val="solid"/>
            <a:round/>
            <a:headEnd len="med" w="med" type="none"/>
            <a:tailEnd len="med" w="med" type="none"/>
          </a:ln>
        </p:spPr>
      </p:cxnSp>
      <p:cxnSp>
        <p:nvCxnSpPr>
          <p:cNvPr id="596" name="Google Shape;596;p64"/>
          <p:cNvCxnSpPr/>
          <p:nvPr/>
        </p:nvCxnSpPr>
        <p:spPr>
          <a:xfrm flipH="1">
            <a:off x="4229225" y="3161000"/>
            <a:ext cx="2143200" cy="571800"/>
          </a:xfrm>
          <a:prstGeom prst="curvedConnector3">
            <a:avLst>
              <a:gd fmla="val 50000" name="adj1"/>
            </a:avLst>
          </a:prstGeom>
          <a:noFill/>
          <a:ln cap="flat" cmpd="sng" w="19050">
            <a:solidFill>
              <a:srgbClr val="FFC043"/>
            </a:solidFill>
            <a:prstDash val="solid"/>
            <a:round/>
            <a:headEnd len="med" w="med" type="none"/>
            <a:tailEnd len="med" w="med" type="none"/>
          </a:ln>
        </p:spPr>
      </p:cxn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3F4040"/>
        </a:solidFill>
      </p:bgPr>
    </p:bg>
    <p:spTree>
      <p:nvGrpSpPr>
        <p:cNvPr id="600" name="Shape 600"/>
        <p:cNvGrpSpPr/>
        <p:nvPr/>
      </p:nvGrpSpPr>
      <p:grpSpPr>
        <a:xfrm>
          <a:off x="0" y="0"/>
          <a:ext cx="0" cy="0"/>
          <a:chOff x="0" y="0"/>
          <a:chExt cx="0" cy="0"/>
        </a:xfrm>
      </p:grpSpPr>
      <p:pic>
        <p:nvPicPr>
          <p:cNvPr id="601" name="Google Shape;601;p65"/>
          <p:cNvPicPr preferRelativeResize="0"/>
          <p:nvPr/>
        </p:nvPicPr>
        <p:blipFill>
          <a:blip r:embed="rId3">
            <a:alphaModFix/>
          </a:blip>
          <a:stretch>
            <a:fillRect/>
          </a:stretch>
        </p:blipFill>
        <p:spPr>
          <a:xfrm>
            <a:off x="4572000" y="0"/>
            <a:ext cx="4722022" cy="5143500"/>
          </a:xfrm>
          <a:prstGeom prst="rect">
            <a:avLst/>
          </a:prstGeom>
          <a:noFill/>
          <a:ln>
            <a:noFill/>
          </a:ln>
        </p:spPr>
      </p:pic>
      <p:sp>
        <p:nvSpPr>
          <p:cNvPr id="602" name="Google Shape;602;p65"/>
          <p:cNvSpPr txBox="1"/>
          <p:nvPr/>
        </p:nvSpPr>
        <p:spPr>
          <a:xfrm>
            <a:off x="843775" y="990600"/>
            <a:ext cx="3972300" cy="3162300"/>
          </a:xfrm>
          <a:prstGeom prst="rect">
            <a:avLst/>
          </a:prstGeom>
          <a:no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en" sz="3600">
                <a:solidFill>
                  <a:srgbClr val="FFFFFF"/>
                </a:solidFill>
                <a:latin typeface="Dosis"/>
                <a:ea typeface="Dosis"/>
                <a:cs typeface="Dosis"/>
                <a:sym typeface="Dosis"/>
              </a:rPr>
              <a:t>superview</a:t>
            </a:r>
            <a:endParaRPr b="1" sz="3600">
              <a:solidFill>
                <a:srgbClr val="FFFFFF"/>
              </a:solidFill>
              <a:latin typeface="Dosis"/>
              <a:ea typeface="Dosis"/>
              <a:cs typeface="Dosis"/>
              <a:sym typeface="Dosis"/>
            </a:endParaRPr>
          </a:p>
          <a:p>
            <a:pPr indent="0" lvl="0" marL="0" rtl="0" algn="ctr">
              <a:lnSpc>
                <a:spcPct val="150000"/>
              </a:lnSpc>
              <a:spcBef>
                <a:spcPts val="0"/>
              </a:spcBef>
              <a:spcAft>
                <a:spcPts val="0"/>
              </a:spcAft>
              <a:buNone/>
            </a:pPr>
            <a:r>
              <a:rPr b="1" lang="en" sz="3600">
                <a:solidFill>
                  <a:srgbClr val="FFFFFF"/>
                </a:solidFill>
                <a:latin typeface="Dosis"/>
                <a:ea typeface="Dosis"/>
                <a:cs typeface="Dosis"/>
                <a:sym typeface="Dosis"/>
              </a:rPr>
              <a:t>scrollView</a:t>
            </a:r>
            <a:endParaRPr b="1" sz="3600">
              <a:solidFill>
                <a:srgbClr val="FFFFFF"/>
              </a:solidFill>
              <a:latin typeface="Dosis"/>
              <a:ea typeface="Dosis"/>
              <a:cs typeface="Dosis"/>
              <a:sym typeface="Dosis"/>
            </a:endParaRPr>
          </a:p>
          <a:p>
            <a:pPr indent="0" lvl="0" marL="0" rtl="0" algn="ctr">
              <a:lnSpc>
                <a:spcPct val="150000"/>
              </a:lnSpc>
              <a:spcBef>
                <a:spcPts val="0"/>
              </a:spcBef>
              <a:spcAft>
                <a:spcPts val="0"/>
              </a:spcAft>
              <a:buNone/>
            </a:pPr>
            <a:r>
              <a:rPr b="1" lang="en" sz="3600">
                <a:solidFill>
                  <a:srgbClr val="FFFFFF"/>
                </a:solidFill>
                <a:latin typeface="Dosis"/>
                <a:ea typeface="Dosis"/>
                <a:cs typeface="Dosis"/>
                <a:sym typeface="Dosis"/>
              </a:rPr>
              <a:t>contentView</a:t>
            </a:r>
            <a:endParaRPr b="1" sz="3600">
              <a:solidFill>
                <a:srgbClr val="FFFFFF"/>
              </a:solidFill>
              <a:latin typeface="Dosis"/>
              <a:ea typeface="Dosis"/>
              <a:cs typeface="Dosis"/>
              <a:sym typeface="Dosis"/>
            </a:endParaRPr>
          </a:p>
          <a:p>
            <a:pPr indent="0" lvl="0" marL="0" rtl="0" algn="ctr">
              <a:lnSpc>
                <a:spcPct val="150000"/>
              </a:lnSpc>
              <a:spcBef>
                <a:spcPts val="0"/>
              </a:spcBef>
              <a:spcAft>
                <a:spcPts val="0"/>
              </a:spcAft>
              <a:buNone/>
            </a:pPr>
            <a:r>
              <a:rPr b="1" lang="en" sz="3600">
                <a:solidFill>
                  <a:srgbClr val="FFFFFF"/>
                </a:solidFill>
                <a:latin typeface="Dosis"/>
                <a:ea typeface="Dosis"/>
                <a:cs typeface="Dosis"/>
                <a:sym typeface="Dosis"/>
              </a:rPr>
              <a:t>headerImage</a:t>
            </a:r>
            <a:endParaRPr b="1" sz="3600">
              <a:solidFill>
                <a:srgbClr val="FFFFFF"/>
              </a:solidFill>
              <a:latin typeface="Dosis"/>
              <a:ea typeface="Dosis"/>
              <a:cs typeface="Dosis"/>
              <a:sym typeface="Dosis"/>
            </a:endParaRPr>
          </a:p>
        </p:txBody>
      </p:sp>
      <p:cxnSp>
        <p:nvCxnSpPr>
          <p:cNvPr id="603" name="Google Shape;603;p65"/>
          <p:cNvCxnSpPr/>
          <p:nvPr/>
        </p:nvCxnSpPr>
        <p:spPr>
          <a:xfrm rot="10800000">
            <a:off x="4095875" y="1255850"/>
            <a:ext cx="1686000" cy="57300"/>
          </a:xfrm>
          <a:prstGeom prst="curvedConnector3">
            <a:avLst>
              <a:gd fmla="val 50000" name="adj1"/>
            </a:avLst>
          </a:prstGeom>
          <a:noFill/>
          <a:ln cap="flat" cmpd="sng" w="19050">
            <a:solidFill>
              <a:srgbClr val="FFC043"/>
            </a:solidFill>
            <a:prstDash val="solid"/>
            <a:round/>
            <a:headEnd len="med" w="med" type="none"/>
            <a:tailEnd len="med" w="med" type="none"/>
          </a:ln>
        </p:spPr>
      </p:cxnSp>
      <p:cxnSp>
        <p:nvCxnSpPr>
          <p:cNvPr id="604" name="Google Shape;604;p65"/>
          <p:cNvCxnSpPr/>
          <p:nvPr/>
        </p:nvCxnSpPr>
        <p:spPr>
          <a:xfrm flipH="1">
            <a:off x="4038725" y="1817975"/>
            <a:ext cx="1876500" cy="333300"/>
          </a:xfrm>
          <a:prstGeom prst="curvedConnector3">
            <a:avLst>
              <a:gd fmla="val 50000" name="adj1"/>
            </a:avLst>
          </a:prstGeom>
          <a:noFill/>
          <a:ln cap="flat" cmpd="sng" w="19050">
            <a:solidFill>
              <a:srgbClr val="FFC043"/>
            </a:solidFill>
            <a:prstDash val="solid"/>
            <a:round/>
            <a:headEnd len="med" w="med" type="none"/>
            <a:tailEnd len="med" w="med" type="none"/>
          </a:ln>
        </p:spPr>
      </p:cxnSp>
      <p:cxnSp>
        <p:nvCxnSpPr>
          <p:cNvPr id="605" name="Google Shape;605;p65"/>
          <p:cNvCxnSpPr/>
          <p:nvPr/>
        </p:nvCxnSpPr>
        <p:spPr>
          <a:xfrm flipH="1">
            <a:off x="4229375" y="2589500"/>
            <a:ext cx="1857300" cy="352500"/>
          </a:xfrm>
          <a:prstGeom prst="curvedConnector3">
            <a:avLst>
              <a:gd fmla="val 50000" name="adj1"/>
            </a:avLst>
          </a:prstGeom>
          <a:noFill/>
          <a:ln cap="flat" cmpd="sng" w="19050">
            <a:solidFill>
              <a:srgbClr val="FFC043"/>
            </a:solidFill>
            <a:prstDash val="solid"/>
            <a:round/>
            <a:headEnd len="med" w="med" type="none"/>
            <a:tailEnd len="med" w="med" type="none"/>
          </a:ln>
        </p:spPr>
      </p:cxnSp>
      <p:cxnSp>
        <p:nvCxnSpPr>
          <p:cNvPr id="606" name="Google Shape;606;p65"/>
          <p:cNvCxnSpPr/>
          <p:nvPr/>
        </p:nvCxnSpPr>
        <p:spPr>
          <a:xfrm flipH="1">
            <a:off x="4229225" y="3161000"/>
            <a:ext cx="2143200" cy="571800"/>
          </a:xfrm>
          <a:prstGeom prst="curvedConnector3">
            <a:avLst>
              <a:gd fmla="val 50000" name="adj1"/>
            </a:avLst>
          </a:prstGeom>
          <a:noFill/>
          <a:ln cap="flat" cmpd="sng" w="19050">
            <a:solidFill>
              <a:srgbClr val="FFC043"/>
            </a:solidFill>
            <a:prstDash val="solid"/>
            <a:round/>
            <a:headEnd len="med" w="med" type="none"/>
            <a:tailEnd len="med" w="med" type="none"/>
          </a:ln>
        </p:spPr>
      </p:cxnSp>
      <p:sp>
        <p:nvSpPr>
          <p:cNvPr id="607" name="Google Shape;607;p65"/>
          <p:cNvSpPr/>
          <p:nvPr/>
        </p:nvSpPr>
        <p:spPr>
          <a:xfrm>
            <a:off x="1059063" y="2927638"/>
            <a:ext cx="436575" cy="833450"/>
          </a:xfrm>
          <a:custGeom>
            <a:rect b="b" l="l" r="r" t="t"/>
            <a:pathLst>
              <a:path extrusionOk="0" h="33338" w="17463">
                <a:moveTo>
                  <a:pt x="17463" y="191"/>
                </a:moveTo>
                <a:cubicBezTo>
                  <a:pt x="14987" y="699"/>
                  <a:pt x="5271" y="-1587"/>
                  <a:pt x="2604" y="3239"/>
                </a:cubicBezTo>
                <a:cubicBezTo>
                  <a:pt x="-63" y="8065"/>
                  <a:pt x="-952" y="24131"/>
                  <a:pt x="1461" y="29147"/>
                </a:cubicBezTo>
                <a:cubicBezTo>
                  <a:pt x="3874" y="34164"/>
                  <a:pt x="14479" y="32640"/>
                  <a:pt x="17082" y="33338"/>
                </a:cubicBezTo>
              </a:path>
            </a:pathLst>
          </a:custGeom>
          <a:noFill/>
          <a:ln cap="flat" cmpd="sng" w="19050">
            <a:solidFill>
              <a:srgbClr val="FF7D49"/>
            </a:solidFill>
            <a:prstDash val="solid"/>
            <a:round/>
            <a:headEnd len="med" w="med" type="none"/>
            <a:tailEnd len="med" w="med" type="none"/>
          </a:ln>
        </p:spPr>
      </p:sp>
      <p:sp>
        <p:nvSpPr>
          <p:cNvPr id="608" name="Google Shape;608;p65"/>
          <p:cNvSpPr txBox="1"/>
          <p:nvPr/>
        </p:nvSpPr>
        <p:spPr>
          <a:xfrm rot="-5400000">
            <a:off x="419300" y="3058475"/>
            <a:ext cx="990600" cy="57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D49"/>
                </a:solidFill>
                <a:latin typeface="Helvetica Neue"/>
                <a:ea typeface="Helvetica Neue"/>
                <a:cs typeface="Helvetica Neue"/>
                <a:sym typeface="Helvetica Neue"/>
              </a:rPr>
              <a:t>p</a:t>
            </a:r>
            <a:r>
              <a:rPr lang="en">
                <a:solidFill>
                  <a:srgbClr val="FF7D49"/>
                </a:solidFill>
                <a:latin typeface="Helvetica Neue"/>
                <a:ea typeface="Helvetica Neue"/>
                <a:cs typeface="Helvetica Neue"/>
                <a:sym typeface="Helvetica Neue"/>
              </a:rPr>
              <a:t>in top</a:t>
            </a:r>
            <a:endParaRPr>
              <a:solidFill>
                <a:srgbClr val="FF7D49"/>
              </a:solidFill>
              <a:latin typeface="Helvetica Neue"/>
              <a:ea typeface="Helvetica Neue"/>
              <a:cs typeface="Helvetica Neue"/>
              <a:sym typeface="Helvetica Neue"/>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3F4040"/>
        </a:solidFill>
      </p:bgPr>
    </p:bg>
    <p:spTree>
      <p:nvGrpSpPr>
        <p:cNvPr id="612" name="Shape 612"/>
        <p:cNvGrpSpPr/>
        <p:nvPr/>
      </p:nvGrpSpPr>
      <p:grpSpPr>
        <a:xfrm>
          <a:off x="0" y="0"/>
          <a:ext cx="0" cy="0"/>
          <a:chOff x="0" y="0"/>
          <a:chExt cx="0" cy="0"/>
        </a:xfrm>
      </p:grpSpPr>
      <p:pic>
        <p:nvPicPr>
          <p:cNvPr id="613" name="Google Shape;613;p66"/>
          <p:cNvPicPr preferRelativeResize="0"/>
          <p:nvPr/>
        </p:nvPicPr>
        <p:blipFill>
          <a:blip r:embed="rId3">
            <a:alphaModFix/>
          </a:blip>
          <a:stretch>
            <a:fillRect/>
          </a:stretch>
        </p:blipFill>
        <p:spPr>
          <a:xfrm>
            <a:off x="4572000" y="0"/>
            <a:ext cx="4722022" cy="5143500"/>
          </a:xfrm>
          <a:prstGeom prst="rect">
            <a:avLst/>
          </a:prstGeom>
          <a:noFill/>
          <a:ln>
            <a:noFill/>
          </a:ln>
        </p:spPr>
      </p:pic>
      <p:sp>
        <p:nvSpPr>
          <p:cNvPr id="614" name="Google Shape;614;p66"/>
          <p:cNvSpPr txBox="1"/>
          <p:nvPr/>
        </p:nvSpPr>
        <p:spPr>
          <a:xfrm>
            <a:off x="843775" y="990600"/>
            <a:ext cx="3972300" cy="3162300"/>
          </a:xfrm>
          <a:prstGeom prst="rect">
            <a:avLst/>
          </a:prstGeom>
          <a:no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en" sz="3600">
                <a:solidFill>
                  <a:srgbClr val="FFFFFF"/>
                </a:solidFill>
                <a:latin typeface="Dosis"/>
                <a:ea typeface="Dosis"/>
                <a:cs typeface="Dosis"/>
                <a:sym typeface="Dosis"/>
              </a:rPr>
              <a:t>superview</a:t>
            </a:r>
            <a:endParaRPr b="1" sz="3600">
              <a:solidFill>
                <a:srgbClr val="FFFFFF"/>
              </a:solidFill>
              <a:latin typeface="Dosis"/>
              <a:ea typeface="Dosis"/>
              <a:cs typeface="Dosis"/>
              <a:sym typeface="Dosis"/>
            </a:endParaRPr>
          </a:p>
          <a:p>
            <a:pPr indent="0" lvl="0" marL="0" rtl="0" algn="ctr">
              <a:lnSpc>
                <a:spcPct val="150000"/>
              </a:lnSpc>
              <a:spcBef>
                <a:spcPts val="0"/>
              </a:spcBef>
              <a:spcAft>
                <a:spcPts val="0"/>
              </a:spcAft>
              <a:buNone/>
            </a:pPr>
            <a:r>
              <a:rPr b="1" lang="en" sz="3600">
                <a:solidFill>
                  <a:srgbClr val="FFFFFF"/>
                </a:solidFill>
                <a:latin typeface="Dosis"/>
                <a:ea typeface="Dosis"/>
                <a:cs typeface="Dosis"/>
                <a:sym typeface="Dosis"/>
              </a:rPr>
              <a:t>scrollView</a:t>
            </a:r>
            <a:endParaRPr b="1" sz="3600">
              <a:solidFill>
                <a:srgbClr val="FFFFFF"/>
              </a:solidFill>
              <a:latin typeface="Dosis"/>
              <a:ea typeface="Dosis"/>
              <a:cs typeface="Dosis"/>
              <a:sym typeface="Dosis"/>
            </a:endParaRPr>
          </a:p>
          <a:p>
            <a:pPr indent="0" lvl="0" marL="0" rtl="0" algn="ctr">
              <a:lnSpc>
                <a:spcPct val="150000"/>
              </a:lnSpc>
              <a:spcBef>
                <a:spcPts val="0"/>
              </a:spcBef>
              <a:spcAft>
                <a:spcPts val="0"/>
              </a:spcAft>
              <a:buNone/>
            </a:pPr>
            <a:r>
              <a:rPr b="1" lang="en" sz="3600">
                <a:solidFill>
                  <a:srgbClr val="FFFFFF"/>
                </a:solidFill>
                <a:latin typeface="Dosis"/>
                <a:ea typeface="Dosis"/>
                <a:cs typeface="Dosis"/>
                <a:sym typeface="Dosis"/>
              </a:rPr>
              <a:t>contentView</a:t>
            </a:r>
            <a:endParaRPr b="1" sz="3600">
              <a:solidFill>
                <a:srgbClr val="FFFFFF"/>
              </a:solidFill>
              <a:latin typeface="Dosis"/>
              <a:ea typeface="Dosis"/>
              <a:cs typeface="Dosis"/>
              <a:sym typeface="Dosis"/>
            </a:endParaRPr>
          </a:p>
          <a:p>
            <a:pPr indent="0" lvl="0" marL="0" rtl="0" algn="ctr">
              <a:lnSpc>
                <a:spcPct val="150000"/>
              </a:lnSpc>
              <a:spcBef>
                <a:spcPts val="0"/>
              </a:spcBef>
              <a:spcAft>
                <a:spcPts val="0"/>
              </a:spcAft>
              <a:buNone/>
            </a:pPr>
            <a:r>
              <a:rPr b="1" lang="en" sz="3600">
                <a:solidFill>
                  <a:srgbClr val="FFFFFF"/>
                </a:solidFill>
                <a:latin typeface="Dosis"/>
                <a:ea typeface="Dosis"/>
                <a:cs typeface="Dosis"/>
                <a:sym typeface="Dosis"/>
              </a:rPr>
              <a:t>headerImage</a:t>
            </a:r>
            <a:endParaRPr b="1" sz="3600">
              <a:solidFill>
                <a:srgbClr val="FFFFFF"/>
              </a:solidFill>
              <a:latin typeface="Dosis"/>
              <a:ea typeface="Dosis"/>
              <a:cs typeface="Dosis"/>
              <a:sym typeface="Dosis"/>
            </a:endParaRPr>
          </a:p>
        </p:txBody>
      </p:sp>
      <p:cxnSp>
        <p:nvCxnSpPr>
          <p:cNvPr id="615" name="Google Shape;615;p66"/>
          <p:cNvCxnSpPr/>
          <p:nvPr/>
        </p:nvCxnSpPr>
        <p:spPr>
          <a:xfrm rot="10800000">
            <a:off x="4095875" y="1255850"/>
            <a:ext cx="1686000" cy="57300"/>
          </a:xfrm>
          <a:prstGeom prst="curvedConnector3">
            <a:avLst>
              <a:gd fmla="val 50000" name="adj1"/>
            </a:avLst>
          </a:prstGeom>
          <a:noFill/>
          <a:ln cap="flat" cmpd="sng" w="19050">
            <a:solidFill>
              <a:srgbClr val="FFC043"/>
            </a:solidFill>
            <a:prstDash val="solid"/>
            <a:round/>
            <a:headEnd len="med" w="med" type="none"/>
            <a:tailEnd len="med" w="med" type="none"/>
          </a:ln>
        </p:spPr>
      </p:cxnSp>
      <p:cxnSp>
        <p:nvCxnSpPr>
          <p:cNvPr id="616" name="Google Shape;616;p66"/>
          <p:cNvCxnSpPr/>
          <p:nvPr/>
        </p:nvCxnSpPr>
        <p:spPr>
          <a:xfrm flipH="1">
            <a:off x="4038725" y="1817975"/>
            <a:ext cx="1876500" cy="333300"/>
          </a:xfrm>
          <a:prstGeom prst="curvedConnector3">
            <a:avLst>
              <a:gd fmla="val 50000" name="adj1"/>
            </a:avLst>
          </a:prstGeom>
          <a:noFill/>
          <a:ln cap="flat" cmpd="sng" w="19050">
            <a:solidFill>
              <a:srgbClr val="FFC043"/>
            </a:solidFill>
            <a:prstDash val="solid"/>
            <a:round/>
            <a:headEnd len="med" w="med" type="none"/>
            <a:tailEnd len="med" w="med" type="none"/>
          </a:ln>
        </p:spPr>
      </p:cxnSp>
      <p:cxnSp>
        <p:nvCxnSpPr>
          <p:cNvPr id="617" name="Google Shape;617;p66"/>
          <p:cNvCxnSpPr/>
          <p:nvPr/>
        </p:nvCxnSpPr>
        <p:spPr>
          <a:xfrm flipH="1">
            <a:off x="4229375" y="2589500"/>
            <a:ext cx="1857300" cy="352500"/>
          </a:xfrm>
          <a:prstGeom prst="curvedConnector3">
            <a:avLst>
              <a:gd fmla="val 50000" name="adj1"/>
            </a:avLst>
          </a:prstGeom>
          <a:noFill/>
          <a:ln cap="flat" cmpd="sng" w="19050">
            <a:solidFill>
              <a:srgbClr val="FFC043"/>
            </a:solidFill>
            <a:prstDash val="solid"/>
            <a:round/>
            <a:headEnd len="med" w="med" type="none"/>
            <a:tailEnd len="med" w="med" type="none"/>
          </a:ln>
        </p:spPr>
      </p:cxnSp>
      <p:cxnSp>
        <p:nvCxnSpPr>
          <p:cNvPr id="618" name="Google Shape;618;p66"/>
          <p:cNvCxnSpPr/>
          <p:nvPr/>
        </p:nvCxnSpPr>
        <p:spPr>
          <a:xfrm flipH="1">
            <a:off x="4229225" y="3161000"/>
            <a:ext cx="2143200" cy="571800"/>
          </a:xfrm>
          <a:prstGeom prst="curvedConnector3">
            <a:avLst>
              <a:gd fmla="val 50000" name="adj1"/>
            </a:avLst>
          </a:prstGeom>
          <a:noFill/>
          <a:ln cap="flat" cmpd="sng" w="19050">
            <a:solidFill>
              <a:srgbClr val="FFC043"/>
            </a:solidFill>
            <a:prstDash val="solid"/>
            <a:round/>
            <a:headEnd len="med" w="med" type="none"/>
            <a:tailEnd len="med" w="med" type="none"/>
          </a:ln>
        </p:spPr>
      </p:cxnSp>
      <p:sp>
        <p:nvSpPr>
          <p:cNvPr id="619" name="Google Shape;619;p66"/>
          <p:cNvSpPr/>
          <p:nvPr/>
        </p:nvSpPr>
        <p:spPr>
          <a:xfrm>
            <a:off x="1059075" y="1154952"/>
            <a:ext cx="436575" cy="2606198"/>
          </a:xfrm>
          <a:custGeom>
            <a:rect b="b" l="l" r="r" t="t"/>
            <a:pathLst>
              <a:path extrusionOk="0" h="33338" w="17463">
                <a:moveTo>
                  <a:pt x="17463" y="191"/>
                </a:moveTo>
                <a:cubicBezTo>
                  <a:pt x="14987" y="699"/>
                  <a:pt x="5271" y="-1587"/>
                  <a:pt x="2604" y="3239"/>
                </a:cubicBezTo>
                <a:cubicBezTo>
                  <a:pt x="-63" y="8065"/>
                  <a:pt x="-952" y="24131"/>
                  <a:pt x="1461" y="29147"/>
                </a:cubicBezTo>
                <a:cubicBezTo>
                  <a:pt x="3874" y="34164"/>
                  <a:pt x="14479" y="32640"/>
                  <a:pt x="17082" y="33338"/>
                </a:cubicBezTo>
              </a:path>
            </a:pathLst>
          </a:custGeom>
          <a:noFill/>
          <a:ln cap="flat" cmpd="sng" w="19050">
            <a:solidFill>
              <a:srgbClr val="FF7D49"/>
            </a:solidFill>
            <a:prstDash val="solid"/>
            <a:round/>
            <a:headEnd len="med" w="med" type="none"/>
            <a:tailEnd len="med" w="med" type="none"/>
          </a:ln>
        </p:spPr>
      </p:sp>
      <p:sp>
        <p:nvSpPr>
          <p:cNvPr id="620" name="Google Shape;620;p66"/>
          <p:cNvSpPr txBox="1"/>
          <p:nvPr/>
        </p:nvSpPr>
        <p:spPr>
          <a:xfrm rot="-5400000">
            <a:off x="419300" y="2285850"/>
            <a:ext cx="990600" cy="57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D49"/>
                </a:solidFill>
                <a:latin typeface="Helvetica Neue"/>
                <a:ea typeface="Helvetica Neue"/>
                <a:cs typeface="Helvetica Neue"/>
                <a:sym typeface="Helvetica Neue"/>
              </a:rPr>
              <a:t>pin top</a:t>
            </a:r>
            <a:endParaRPr>
              <a:solidFill>
                <a:srgbClr val="FF7D49"/>
              </a:solidFill>
              <a:latin typeface="Helvetica Neue"/>
              <a:ea typeface="Helvetica Neue"/>
              <a:cs typeface="Helvetica Neue"/>
              <a:sym typeface="Helvetica Neue"/>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624" name="Shape 624"/>
        <p:cNvGrpSpPr/>
        <p:nvPr/>
      </p:nvGrpSpPr>
      <p:grpSpPr>
        <a:xfrm>
          <a:off x="0" y="0"/>
          <a:ext cx="0" cy="0"/>
          <a:chOff x="0" y="0"/>
          <a:chExt cx="0" cy="0"/>
        </a:xfrm>
      </p:grpSpPr>
      <p:sp>
        <p:nvSpPr>
          <p:cNvPr id="625" name="Google Shape;625;p67"/>
          <p:cNvSpPr txBox="1"/>
          <p:nvPr>
            <p:ph type="ctrTitle"/>
          </p:nvPr>
        </p:nvSpPr>
        <p:spPr>
          <a:xfrm>
            <a:off x="5003650" y="600000"/>
            <a:ext cx="36489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2400"/>
              <a:t>Normal Scrollview</a:t>
            </a:r>
            <a:endParaRPr b="1" sz="2400"/>
          </a:p>
          <a:p>
            <a:pPr indent="0" lvl="0" marL="0" rtl="0" algn="l">
              <a:lnSpc>
                <a:spcPct val="115000"/>
              </a:lnSpc>
              <a:spcBef>
                <a:spcPts val="0"/>
              </a:spcBef>
              <a:spcAft>
                <a:spcPts val="0"/>
              </a:spcAft>
              <a:buNone/>
            </a:pPr>
            <a:r>
              <a:rPr lang="en" sz="1800"/>
              <a:t>Todo o conteúdo faz o scroll junto com a content view</a:t>
            </a:r>
            <a:endParaRPr sz="1800"/>
          </a:p>
        </p:txBody>
      </p:sp>
      <p:sp>
        <p:nvSpPr>
          <p:cNvPr id="626" name="Google Shape;626;p67"/>
          <p:cNvSpPr/>
          <p:nvPr/>
        </p:nvSpPr>
        <p:spPr>
          <a:xfrm>
            <a:off x="0" y="0"/>
            <a:ext cx="4572000" cy="5143500"/>
          </a:xfrm>
          <a:prstGeom prst="rect">
            <a:avLst/>
          </a:prstGeom>
          <a:solidFill>
            <a:srgbClr val="D3D3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7" name="Google Shape;627;p67"/>
          <p:cNvPicPr preferRelativeResize="0"/>
          <p:nvPr/>
        </p:nvPicPr>
        <p:blipFill>
          <a:blip r:embed="rId3">
            <a:alphaModFix/>
          </a:blip>
          <a:stretch>
            <a:fillRect/>
          </a:stretch>
        </p:blipFill>
        <p:spPr>
          <a:xfrm>
            <a:off x="1299575" y="0"/>
            <a:ext cx="1972849" cy="51435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631" name="Shape 631"/>
        <p:cNvGrpSpPr/>
        <p:nvPr/>
      </p:nvGrpSpPr>
      <p:grpSpPr>
        <a:xfrm>
          <a:off x="0" y="0"/>
          <a:ext cx="0" cy="0"/>
          <a:chOff x="0" y="0"/>
          <a:chExt cx="0" cy="0"/>
        </a:xfrm>
      </p:grpSpPr>
      <p:sp>
        <p:nvSpPr>
          <p:cNvPr id="632" name="Google Shape;632;p68"/>
          <p:cNvSpPr txBox="1"/>
          <p:nvPr/>
        </p:nvSpPr>
        <p:spPr>
          <a:xfrm>
            <a:off x="460575" y="1272800"/>
            <a:ext cx="6167400" cy="71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lvetica Neue"/>
                <a:ea typeface="Helvetica Neue"/>
                <a:cs typeface="Helvetica Neue"/>
                <a:sym typeface="Helvetica Neue"/>
              </a:rPr>
              <a:t>Equal wiw</a:t>
            </a:r>
            <a:endParaRPr>
              <a:latin typeface="Helvetica Neue"/>
              <a:ea typeface="Helvetica Neue"/>
              <a:cs typeface="Helvetica Neue"/>
              <a:sym typeface="Helvetica Neue"/>
            </a:endParaRPr>
          </a:p>
        </p:txBody>
      </p:sp>
      <p:sp>
        <p:nvSpPr>
          <p:cNvPr id="633" name="Google Shape;633;p68"/>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68"/>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68"/>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68"/>
          <p:cNvSpPr/>
          <p:nvPr/>
        </p:nvSpPr>
        <p:spPr>
          <a:xfrm>
            <a:off x="1512375" y="782100"/>
            <a:ext cx="1539300" cy="4673100"/>
          </a:xfrm>
          <a:prstGeom prst="rect">
            <a:avLst/>
          </a:prstGeom>
          <a:solidFill>
            <a:srgbClr val="47B275">
              <a:alpha val="55750"/>
            </a:srgbClr>
          </a:solidFill>
          <a:ln cap="flat" cmpd="sng" w="19050">
            <a:solidFill>
              <a:srgbClr val="47B27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68"/>
          <p:cNvSpPr/>
          <p:nvPr/>
        </p:nvSpPr>
        <p:spPr>
          <a:xfrm>
            <a:off x="1587325" y="1713213"/>
            <a:ext cx="1378800" cy="405300"/>
          </a:xfrm>
          <a:prstGeom prst="rect">
            <a:avLst/>
          </a:prstGeom>
          <a:solidFill>
            <a:schemeClr val="lt1"/>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68"/>
          <p:cNvSpPr txBox="1"/>
          <p:nvPr/>
        </p:nvSpPr>
        <p:spPr>
          <a:xfrm>
            <a:off x="1596600" y="2188906"/>
            <a:ext cx="1378800" cy="3132600"/>
          </a:xfrm>
          <a:prstGeom prst="rect">
            <a:avLst/>
          </a:prstGeom>
          <a:noFill/>
          <a:ln cap="flat" cmpd="sng" w="19050">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500">
                <a:solidFill>
                  <a:srgbClr val="FFFFFF"/>
                </a:solidFill>
              </a:rPr>
              <a:t>Lorem ipsum dolor sit amet, consectetur adipiscing elit. Vivamus mauris velit, placerat at consectetur eget, faucibus sed magna. Curabitur quis lorem finibus, egestas nisl eget, auctor mauris. Sed vel orci sit amet dolor fermentum viverra. Suspendisse rhoncus dui quis urna semper, vitae dapibus massa finibus. Fusce felis lacus, accumsan id libero id, pretium finibus eros. Aenean varius libero at massa ornare vehicula. Suspendisse dui leo, faucibus a ante ut, imperdiet euismod sem.</a:t>
            </a:r>
            <a:endParaRPr sz="500">
              <a:solidFill>
                <a:srgbClr val="FFFFFF"/>
              </a:solidFill>
            </a:endParaRPr>
          </a:p>
          <a:p>
            <a:pPr indent="0" lvl="0" marL="0" rtl="0" algn="l">
              <a:lnSpc>
                <a:spcPct val="115000"/>
              </a:lnSpc>
              <a:spcBef>
                <a:spcPts val="1100"/>
              </a:spcBef>
              <a:spcAft>
                <a:spcPts val="0"/>
              </a:spcAft>
              <a:buClr>
                <a:schemeClr val="dk1"/>
              </a:buClr>
              <a:buSzPts val="1100"/>
              <a:buFont typeface="Arial"/>
              <a:buNone/>
            </a:pPr>
            <a:r>
              <a:rPr lang="en" sz="500">
                <a:solidFill>
                  <a:srgbClr val="FFFFFF"/>
                </a:solidFill>
              </a:rPr>
              <a:t>Vestibulum ante ipsum primis in faucibus orci luctus et ultrices posuere cubilia Curae; In non lectus nisl. Aliquam eu quam at diam suscipit tristique vel quis dui. Pellentesque vitae malesuada ante, vitae lobortis lectus. Aenean tempus eu libero eget mollis. Duis accumsan erat nec urna rutrum pulvinar non nec odio. Quisque pretium imperdiet mauris, non aliquam purus. Cras sed nisl volutpat, hendrerit neque sed, dapibus felis. In ut massa et urna euismod dictum. Integer mi dolor, fringilla a ornare sed, consequat at ante. Nulla faucibus ut magna non finibus. Nullam sollicitudin urna a ipsum interdum sagittis. Morbi scelerisque mattis leo in hendrerit. Donec vehicula lectus quis risus efficitur, sit amet imperdiet erat placerat. Praesent vitae faucibus nulla, sed imperdiet nulla.</a:t>
            </a:r>
            <a:endParaRPr sz="500">
              <a:solidFill>
                <a:srgbClr val="FFFFFF"/>
              </a:solidFill>
            </a:endParaRPr>
          </a:p>
          <a:p>
            <a:pPr indent="0" lvl="0" marL="0" rtl="0" algn="l">
              <a:spcBef>
                <a:spcPts val="1100"/>
              </a:spcBef>
              <a:spcAft>
                <a:spcPts val="0"/>
              </a:spcAft>
              <a:buNone/>
            </a:pPr>
            <a:r>
              <a:t/>
            </a:r>
            <a:endParaRPr sz="500">
              <a:solidFill>
                <a:srgbClr val="FFFFFF"/>
              </a:solidFill>
              <a:latin typeface="Helvetica Neue"/>
              <a:ea typeface="Helvetica Neue"/>
              <a:cs typeface="Helvetica Neue"/>
              <a:sym typeface="Helvetica Neue"/>
            </a:endParaRPr>
          </a:p>
        </p:txBody>
      </p:sp>
      <p:pic>
        <p:nvPicPr>
          <p:cNvPr id="639" name="Google Shape;639;p68"/>
          <p:cNvPicPr preferRelativeResize="0"/>
          <p:nvPr/>
        </p:nvPicPr>
        <p:blipFill>
          <a:blip r:embed="rId3">
            <a:alphaModFix/>
          </a:blip>
          <a:stretch>
            <a:fillRect/>
          </a:stretch>
        </p:blipFill>
        <p:spPr>
          <a:xfrm>
            <a:off x="1587325" y="600000"/>
            <a:ext cx="1378797" cy="790276"/>
          </a:xfrm>
          <a:prstGeom prst="rect">
            <a:avLst/>
          </a:prstGeom>
          <a:noFill/>
          <a:ln cap="flat" cmpd="sng" w="19050">
            <a:solidFill>
              <a:srgbClr val="FFFFFF"/>
            </a:solidFill>
            <a:prstDash val="solid"/>
            <a:round/>
            <a:headEnd len="sm" w="sm" type="none"/>
            <a:tailEnd len="sm" w="sm" type="none"/>
          </a:ln>
        </p:spPr>
      </p:pic>
      <p:grpSp>
        <p:nvGrpSpPr>
          <p:cNvPr id="640" name="Google Shape;640;p68"/>
          <p:cNvGrpSpPr/>
          <p:nvPr/>
        </p:nvGrpSpPr>
        <p:grpSpPr>
          <a:xfrm rot="5400000">
            <a:off x="3164510" y="1100413"/>
            <a:ext cx="844399" cy="291096"/>
            <a:chOff x="353675" y="1625877"/>
            <a:chExt cx="1182300" cy="296100"/>
          </a:xfrm>
        </p:grpSpPr>
        <p:cxnSp>
          <p:nvCxnSpPr>
            <p:cNvPr id="641" name="Google Shape;641;p68"/>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642" name="Google Shape;642;p68"/>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643" name="Google Shape;643;p68"/>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644" name="Google Shape;644;p68"/>
          <p:cNvGrpSpPr/>
          <p:nvPr/>
        </p:nvGrpSpPr>
        <p:grpSpPr>
          <a:xfrm rot="5400000">
            <a:off x="2199299" y="1425771"/>
            <a:ext cx="155236" cy="291096"/>
            <a:chOff x="353675" y="1625877"/>
            <a:chExt cx="1182300" cy="296100"/>
          </a:xfrm>
        </p:grpSpPr>
        <p:cxnSp>
          <p:nvCxnSpPr>
            <p:cNvPr id="645" name="Google Shape;645;p68"/>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646" name="Google Shape;646;p68"/>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647" name="Google Shape;647;p68"/>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sp>
        <p:nvSpPr>
          <p:cNvPr id="648" name="Google Shape;648;p68"/>
          <p:cNvSpPr txBox="1"/>
          <p:nvPr>
            <p:ph type="ctrTitle"/>
          </p:nvPr>
        </p:nvSpPr>
        <p:spPr>
          <a:xfrm>
            <a:off x="5003650" y="600000"/>
            <a:ext cx="38925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2400"/>
              <a:t>New Constraints</a:t>
            </a:r>
            <a:endParaRPr b="1" sz="2400"/>
          </a:p>
          <a:p>
            <a:pPr indent="-317500" lvl="0" marL="457200" rtl="0" algn="l">
              <a:lnSpc>
                <a:spcPct val="115000"/>
              </a:lnSpc>
              <a:spcBef>
                <a:spcPts val="0"/>
              </a:spcBef>
              <a:spcAft>
                <a:spcPts val="0"/>
              </a:spcAft>
              <a:buSzPts val="1400"/>
              <a:buChar char="-"/>
            </a:pPr>
            <a:r>
              <a:rPr lang="en" sz="1400"/>
              <a:t>profileInfo.top = content.top + 320</a:t>
            </a:r>
            <a:endParaRPr sz="1400"/>
          </a:p>
          <a:p>
            <a:pPr indent="-317500" lvl="0" marL="457200" rtl="0" algn="l">
              <a:lnSpc>
                <a:spcPct val="115000"/>
              </a:lnSpc>
              <a:spcBef>
                <a:spcPts val="0"/>
              </a:spcBef>
              <a:spcAft>
                <a:spcPts val="0"/>
              </a:spcAft>
              <a:buSzPts val="1400"/>
              <a:buChar char="-"/>
            </a:pPr>
            <a:r>
              <a:rPr lang="en" sz="1400"/>
              <a:t>profileInfo.top = headerImage.bottom + 20</a:t>
            </a:r>
            <a:endParaRPr sz="1400"/>
          </a:p>
          <a:p>
            <a:pPr indent="-317500" lvl="0" marL="457200" rtl="0" algn="l">
              <a:lnSpc>
                <a:spcPct val="115000"/>
              </a:lnSpc>
              <a:spcBef>
                <a:spcPts val="0"/>
              </a:spcBef>
              <a:spcAft>
                <a:spcPts val="0"/>
              </a:spcAft>
              <a:buSzPts val="1400"/>
              <a:buChar char="-"/>
            </a:pPr>
            <a:r>
              <a:rPr lang="en" sz="1400"/>
              <a:t>headerImage.top = superview.top</a:t>
            </a:r>
            <a:endParaRPr sz="14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652" name="Shape 652"/>
        <p:cNvGrpSpPr/>
        <p:nvPr/>
      </p:nvGrpSpPr>
      <p:grpSpPr>
        <a:xfrm>
          <a:off x="0" y="0"/>
          <a:ext cx="0" cy="0"/>
          <a:chOff x="0" y="0"/>
          <a:chExt cx="0" cy="0"/>
        </a:xfrm>
      </p:grpSpPr>
      <p:sp>
        <p:nvSpPr>
          <p:cNvPr id="653" name="Google Shape;653;p69"/>
          <p:cNvSpPr txBox="1"/>
          <p:nvPr/>
        </p:nvSpPr>
        <p:spPr>
          <a:xfrm>
            <a:off x="460575" y="1272800"/>
            <a:ext cx="6167400" cy="71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lvetica Neue"/>
                <a:ea typeface="Helvetica Neue"/>
                <a:cs typeface="Helvetica Neue"/>
                <a:sym typeface="Helvetica Neue"/>
              </a:rPr>
              <a:t>Equal wiw</a:t>
            </a:r>
            <a:endParaRPr>
              <a:latin typeface="Helvetica Neue"/>
              <a:ea typeface="Helvetica Neue"/>
              <a:cs typeface="Helvetica Neue"/>
              <a:sym typeface="Helvetica Neue"/>
            </a:endParaRPr>
          </a:p>
        </p:txBody>
      </p:sp>
      <p:sp>
        <p:nvSpPr>
          <p:cNvPr id="654" name="Google Shape;654;p69"/>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69"/>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69"/>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7" name="Google Shape;657;p69"/>
          <p:cNvGrpSpPr/>
          <p:nvPr/>
        </p:nvGrpSpPr>
        <p:grpSpPr>
          <a:xfrm>
            <a:off x="1512375" y="694944"/>
            <a:ext cx="2219883" cy="4673100"/>
            <a:chOff x="1512375" y="782100"/>
            <a:chExt cx="2219883" cy="4673100"/>
          </a:xfrm>
        </p:grpSpPr>
        <p:sp>
          <p:nvSpPr>
            <p:cNvPr id="658" name="Google Shape;658;p69"/>
            <p:cNvSpPr/>
            <p:nvPr/>
          </p:nvSpPr>
          <p:spPr>
            <a:xfrm>
              <a:off x="1512375" y="782100"/>
              <a:ext cx="1539300" cy="4673100"/>
            </a:xfrm>
            <a:prstGeom prst="rect">
              <a:avLst/>
            </a:prstGeom>
            <a:solidFill>
              <a:srgbClr val="47B275">
                <a:alpha val="55750"/>
              </a:srgbClr>
            </a:solidFill>
            <a:ln cap="flat" cmpd="sng" w="19050">
              <a:solidFill>
                <a:srgbClr val="47B27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69"/>
            <p:cNvSpPr/>
            <p:nvPr/>
          </p:nvSpPr>
          <p:spPr>
            <a:xfrm>
              <a:off x="1587325" y="1713213"/>
              <a:ext cx="1378800" cy="405300"/>
            </a:xfrm>
            <a:prstGeom prst="rect">
              <a:avLst/>
            </a:prstGeom>
            <a:solidFill>
              <a:schemeClr val="lt1"/>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69"/>
            <p:cNvSpPr txBox="1"/>
            <p:nvPr/>
          </p:nvSpPr>
          <p:spPr>
            <a:xfrm>
              <a:off x="1596600" y="2188906"/>
              <a:ext cx="1378800" cy="3132600"/>
            </a:xfrm>
            <a:prstGeom prst="rect">
              <a:avLst/>
            </a:prstGeom>
            <a:noFill/>
            <a:ln cap="flat" cmpd="sng" w="19050">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500">
                  <a:solidFill>
                    <a:srgbClr val="FFFFFF"/>
                  </a:solidFill>
                </a:rPr>
                <a:t>Lorem ipsum dolor sit amet, consectetur adipiscing elit. Vivamus mauris velit, placerat at consectetur eget, faucibus sed magna. Curabitur quis lorem finibus, egestas nisl eget, auctor mauris. Sed vel orci sit amet dolor fermentum viverra. Suspendisse rhoncus dui quis urna semper, vitae dapibus massa finibus. Fusce felis lacus, accumsan id libero id, pretium finibus eros. Aenean varius libero at massa ornare vehicula. Suspendisse dui leo, faucibus a ante ut, imperdiet euismod sem.</a:t>
              </a:r>
              <a:endParaRPr sz="500">
                <a:solidFill>
                  <a:srgbClr val="FFFFFF"/>
                </a:solidFill>
              </a:endParaRPr>
            </a:p>
            <a:p>
              <a:pPr indent="0" lvl="0" marL="0" rtl="0" algn="l">
                <a:lnSpc>
                  <a:spcPct val="115000"/>
                </a:lnSpc>
                <a:spcBef>
                  <a:spcPts val="1100"/>
                </a:spcBef>
                <a:spcAft>
                  <a:spcPts val="0"/>
                </a:spcAft>
                <a:buClr>
                  <a:schemeClr val="dk1"/>
                </a:buClr>
                <a:buSzPts val="1100"/>
                <a:buFont typeface="Arial"/>
                <a:buNone/>
              </a:pPr>
              <a:r>
                <a:rPr lang="en" sz="500">
                  <a:solidFill>
                    <a:srgbClr val="FFFFFF"/>
                  </a:solidFill>
                </a:rPr>
                <a:t>Vestibulum ante ipsum primis in faucibus orci luctus et ultrices posuere cubilia Curae; In non lectus nisl. Aliquam eu quam at diam suscipit tristique vel quis dui. Pellentesque vitae malesuada ante, vitae lobortis lectus. Aenean tempus eu libero eget mollis. Duis accumsan erat nec urna rutrum pulvinar non nec odio. Quisque pretium imperdiet mauris, non aliquam purus. Cras sed nisl volutpat, hendrerit neque sed, dapibus felis. In ut massa et urna euismod dictum. Integer mi dolor, fringilla a ornare sed, consequat at ante. Nulla faucibus ut magna non finibus. Nullam sollicitudin urna a ipsum interdum sagittis. Morbi scelerisque mattis leo in hendrerit. Donec vehicula lectus quis risus efficitur, sit amet imperdiet erat placerat. Praesent vitae faucibus nulla, sed imperdiet nulla.</a:t>
              </a:r>
              <a:endParaRPr sz="500">
                <a:solidFill>
                  <a:srgbClr val="FFFFFF"/>
                </a:solidFill>
              </a:endParaRPr>
            </a:p>
            <a:p>
              <a:pPr indent="0" lvl="0" marL="0" rtl="0" algn="l">
                <a:spcBef>
                  <a:spcPts val="1100"/>
                </a:spcBef>
                <a:spcAft>
                  <a:spcPts val="0"/>
                </a:spcAft>
                <a:buNone/>
              </a:pPr>
              <a:r>
                <a:t/>
              </a:r>
              <a:endParaRPr sz="500">
                <a:solidFill>
                  <a:srgbClr val="FFFFFF"/>
                </a:solidFill>
                <a:latin typeface="Helvetica Neue"/>
                <a:ea typeface="Helvetica Neue"/>
                <a:cs typeface="Helvetica Neue"/>
                <a:sym typeface="Helvetica Neue"/>
              </a:endParaRPr>
            </a:p>
          </p:txBody>
        </p:sp>
        <p:grpSp>
          <p:nvGrpSpPr>
            <p:cNvPr id="661" name="Google Shape;661;p69"/>
            <p:cNvGrpSpPr/>
            <p:nvPr/>
          </p:nvGrpSpPr>
          <p:grpSpPr>
            <a:xfrm rot="5400000">
              <a:off x="3164510" y="1100413"/>
              <a:ext cx="844399" cy="291096"/>
              <a:chOff x="353675" y="1625877"/>
              <a:chExt cx="1182300" cy="296100"/>
            </a:xfrm>
          </p:grpSpPr>
          <p:cxnSp>
            <p:nvCxnSpPr>
              <p:cNvPr id="662" name="Google Shape;662;p69"/>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663" name="Google Shape;663;p69"/>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664" name="Google Shape;664;p69"/>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665" name="Google Shape;665;p69"/>
            <p:cNvGrpSpPr/>
            <p:nvPr/>
          </p:nvGrpSpPr>
          <p:grpSpPr>
            <a:xfrm rot="5400000">
              <a:off x="2199299" y="1425771"/>
              <a:ext cx="155236" cy="291096"/>
              <a:chOff x="353675" y="1625877"/>
              <a:chExt cx="1182300" cy="296100"/>
            </a:xfrm>
          </p:grpSpPr>
          <p:cxnSp>
            <p:nvCxnSpPr>
              <p:cNvPr id="666" name="Google Shape;666;p69"/>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667" name="Google Shape;667;p69"/>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668" name="Google Shape;668;p69"/>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pic>
        <p:nvPicPr>
          <p:cNvPr id="669" name="Google Shape;669;p69"/>
          <p:cNvPicPr preferRelativeResize="0"/>
          <p:nvPr/>
        </p:nvPicPr>
        <p:blipFill>
          <a:blip r:embed="rId3">
            <a:alphaModFix/>
          </a:blip>
          <a:stretch>
            <a:fillRect/>
          </a:stretch>
        </p:blipFill>
        <p:spPr>
          <a:xfrm>
            <a:off x="1587325" y="600000"/>
            <a:ext cx="1378797" cy="694944"/>
          </a:xfrm>
          <a:prstGeom prst="rect">
            <a:avLst/>
          </a:prstGeom>
          <a:noFill/>
          <a:ln cap="flat" cmpd="sng" w="19050">
            <a:solidFill>
              <a:srgbClr val="FFFFFF"/>
            </a:solidFill>
            <a:prstDash val="solid"/>
            <a:round/>
            <a:headEnd len="sm" w="sm" type="none"/>
            <a:tailEnd len="sm" w="sm" type="none"/>
          </a:ln>
        </p:spPr>
      </p:pic>
      <p:sp>
        <p:nvSpPr>
          <p:cNvPr id="670" name="Google Shape;670;p69"/>
          <p:cNvSpPr txBox="1"/>
          <p:nvPr>
            <p:ph type="ctrTitle"/>
          </p:nvPr>
        </p:nvSpPr>
        <p:spPr>
          <a:xfrm>
            <a:off x="5003650" y="600000"/>
            <a:ext cx="38925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2400"/>
              <a:t>New Constraints</a:t>
            </a:r>
            <a:endParaRPr b="1" sz="2400"/>
          </a:p>
          <a:p>
            <a:pPr indent="-317500" lvl="0" marL="457200" rtl="0" algn="l">
              <a:lnSpc>
                <a:spcPct val="115000"/>
              </a:lnSpc>
              <a:spcBef>
                <a:spcPts val="0"/>
              </a:spcBef>
              <a:spcAft>
                <a:spcPts val="0"/>
              </a:spcAft>
              <a:buSzPts val="1400"/>
              <a:buChar char="-"/>
            </a:pPr>
            <a:r>
              <a:rPr lang="en" sz="1400"/>
              <a:t>profileInfo.top = content.top + 320</a:t>
            </a:r>
            <a:endParaRPr sz="1400"/>
          </a:p>
          <a:p>
            <a:pPr indent="-317500" lvl="0" marL="457200" rtl="0" algn="l">
              <a:lnSpc>
                <a:spcPct val="115000"/>
              </a:lnSpc>
              <a:spcBef>
                <a:spcPts val="0"/>
              </a:spcBef>
              <a:spcAft>
                <a:spcPts val="0"/>
              </a:spcAft>
              <a:buSzPts val="1400"/>
              <a:buChar char="-"/>
            </a:pPr>
            <a:r>
              <a:rPr lang="en" sz="1400"/>
              <a:t>profileInfo.top = headerImage.bottom + 20</a:t>
            </a:r>
            <a:endParaRPr sz="1400"/>
          </a:p>
          <a:p>
            <a:pPr indent="-317500" lvl="0" marL="457200" rtl="0" algn="l">
              <a:lnSpc>
                <a:spcPct val="115000"/>
              </a:lnSpc>
              <a:spcBef>
                <a:spcPts val="0"/>
              </a:spcBef>
              <a:spcAft>
                <a:spcPts val="0"/>
              </a:spcAft>
              <a:buSzPts val="1400"/>
              <a:buChar char="-"/>
            </a:pPr>
            <a:r>
              <a:rPr lang="en" sz="1400"/>
              <a:t>headerImage.top = superview.top</a:t>
            </a:r>
            <a:endParaRPr sz="14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674" name="Shape 674"/>
        <p:cNvGrpSpPr/>
        <p:nvPr/>
      </p:nvGrpSpPr>
      <p:grpSpPr>
        <a:xfrm>
          <a:off x="0" y="0"/>
          <a:ext cx="0" cy="0"/>
          <a:chOff x="0" y="0"/>
          <a:chExt cx="0" cy="0"/>
        </a:xfrm>
      </p:grpSpPr>
      <p:sp>
        <p:nvSpPr>
          <p:cNvPr id="675" name="Google Shape;675;p70"/>
          <p:cNvSpPr txBox="1"/>
          <p:nvPr/>
        </p:nvSpPr>
        <p:spPr>
          <a:xfrm>
            <a:off x="460575" y="1272800"/>
            <a:ext cx="6167400" cy="71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lvetica Neue"/>
                <a:ea typeface="Helvetica Neue"/>
                <a:cs typeface="Helvetica Neue"/>
                <a:sym typeface="Helvetica Neue"/>
              </a:rPr>
              <a:t>Equal wiw</a:t>
            </a:r>
            <a:endParaRPr>
              <a:latin typeface="Helvetica Neue"/>
              <a:ea typeface="Helvetica Neue"/>
              <a:cs typeface="Helvetica Neue"/>
              <a:sym typeface="Helvetica Neue"/>
            </a:endParaRPr>
          </a:p>
        </p:txBody>
      </p:sp>
      <p:sp>
        <p:nvSpPr>
          <p:cNvPr id="676" name="Google Shape;676;p70"/>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70"/>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70"/>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9" name="Google Shape;679;p70"/>
          <p:cNvGrpSpPr/>
          <p:nvPr/>
        </p:nvGrpSpPr>
        <p:grpSpPr>
          <a:xfrm>
            <a:off x="1512375" y="603504"/>
            <a:ext cx="2219883" cy="4673100"/>
            <a:chOff x="1512375" y="782100"/>
            <a:chExt cx="2219883" cy="4673100"/>
          </a:xfrm>
        </p:grpSpPr>
        <p:sp>
          <p:nvSpPr>
            <p:cNvPr id="680" name="Google Shape;680;p70"/>
            <p:cNvSpPr/>
            <p:nvPr/>
          </p:nvSpPr>
          <p:spPr>
            <a:xfrm>
              <a:off x="1512375" y="782100"/>
              <a:ext cx="1539300" cy="4673100"/>
            </a:xfrm>
            <a:prstGeom prst="rect">
              <a:avLst/>
            </a:prstGeom>
            <a:solidFill>
              <a:srgbClr val="47B275">
                <a:alpha val="55750"/>
              </a:srgbClr>
            </a:solidFill>
            <a:ln cap="flat" cmpd="sng" w="19050">
              <a:solidFill>
                <a:srgbClr val="47B27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70"/>
            <p:cNvSpPr/>
            <p:nvPr/>
          </p:nvSpPr>
          <p:spPr>
            <a:xfrm>
              <a:off x="1587325" y="1713213"/>
              <a:ext cx="1378800" cy="405300"/>
            </a:xfrm>
            <a:prstGeom prst="rect">
              <a:avLst/>
            </a:prstGeom>
            <a:solidFill>
              <a:schemeClr val="lt1"/>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70"/>
            <p:cNvSpPr txBox="1"/>
            <p:nvPr/>
          </p:nvSpPr>
          <p:spPr>
            <a:xfrm>
              <a:off x="1596600" y="2188906"/>
              <a:ext cx="1378800" cy="3132600"/>
            </a:xfrm>
            <a:prstGeom prst="rect">
              <a:avLst/>
            </a:prstGeom>
            <a:noFill/>
            <a:ln cap="flat" cmpd="sng" w="19050">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500">
                  <a:solidFill>
                    <a:srgbClr val="FFFFFF"/>
                  </a:solidFill>
                </a:rPr>
                <a:t>Lorem ipsum dolor sit amet, consectetur adipiscing elit. Vivamus mauris velit, placerat at consectetur eget, faucibus sed magna. Curabitur quis lorem finibus, egestas nisl eget, auctor mauris. Sed vel orci sit amet dolor fermentum viverra. Suspendisse rhoncus dui quis urna semper, vitae dapibus massa finibus. Fusce felis lacus, accumsan id libero id, pretium finibus eros. Aenean varius libero at massa ornare vehicula. Suspendisse dui leo, faucibus a ante ut, imperdiet euismod sem.</a:t>
              </a:r>
              <a:endParaRPr sz="500">
                <a:solidFill>
                  <a:srgbClr val="FFFFFF"/>
                </a:solidFill>
              </a:endParaRPr>
            </a:p>
            <a:p>
              <a:pPr indent="0" lvl="0" marL="0" rtl="0" algn="l">
                <a:lnSpc>
                  <a:spcPct val="115000"/>
                </a:lnSpc>
                <a:spcBef>
                  <a:spcPts val="1100"/>
                </a:spcBef>
                <a:spcAft>
                  <a:spcPts val="0"/>
                </a:spcAft>
                <a:buClr>
                  <a:schemeClr val="dk1"/>
                </a:buClr>
                <a:buSzPts val="1100"/>
                <a:buFont typeface="Arial"/>
                <a:buNone/>
              </a:pPr>
              <a:r>
                <a:rPr lang="en" sz="500">
                  <a:solidFill>
                    <a:srgbClr val="FFFFFF"/>
                  </a:solidFill>
                </a:rPr>
                <a:t>Vestibulum ante ipsum primis in faucibus orci luctus et ultrices posuere cubilia Curae; In non lectus nisl. Aliquam eu quam at diam suscipit tristique vel quis dui. Pellentesque vitae malesuada ante, vitae lobortis lectus. Aenean tempus eu libero eget mollis. Duis accumsan erat nec urna rutrum pulvinar non nec odio. Quisque pretium imperdiet mauris, non aliquam purus. Cras sed nisl volutpat, hendrerit neque sed, dapibus felis. In ut massa et urna euismod dictum. Integer mi dolor, fringilla a ornare sed, consequat at ante. Nulla faucibus ut magna non finibus. Nullam sollicitudin urna a ipsum interdum sagittis. Morbi scelerisque mattis leo in hendrerit. Donec vehicula lectus quis risus efficitur, sit amet imperdiet erat placerat. Praesent vitae faucibus nulla, sed imperdiet nulla.</a:t>
              </a:r>
              <a:endParaRPr sz="500">
                <a:solidFill>
                  <a:srgbClr val="FFFFFF"/>
                </a:solidFill>
              </a:endParaRPr>
            </a:p>
            <a:p>
              <a:pPr indent="0" lvl="0" marL="0" rtl="0" algn="l">
                <a:spcBef>
                  <a:spcPts val="1100"/>
                </a:spcBef>
                <a:spcAft>
                  <a:spcPts val="0"/>
                </a:spcAft>
                <a:buNone/>
              </a:pPr>
              <a:r>
                <a:t/>
              </a:r>
              <a:endParaRPr sz="500">
                <a:solidFill>
                  <a:srgbClr val="FFFFFF"/>
                </a:solidFill>
                <a:latin typeface="Helvetica Neue"/>
                <a:ea typeface="Helvetica Neue"/>
                <a:cs typeface="Helvetica Neue"/>
                <a:sym typeface="Helvetica Neue"/>
              </a:endParaRPr>
            </a:p>
          </p:txBody>
        </p:sp>
        <p:grpSp>
          <p:nvGrpSpPr>
            <p:cNvPr id="683" name="Google Shape;683;p70"/>
            <p:cNvGrpSpPr/>
            <p:nvPr/>
          </p:nvGrpSpPr>
          <p:grpSpPr>
            <a:xfrm rot="5400000">
              <a:off x="3164510" y="1100413"/>
              <a:ext cx="844399" cy="291096"/>
              <a:chOff x="353675" y="1625877"/>
              <a:chExt cx="1182300" cy="296100"/>
            </a:xfrm>
          </p:grpSpPr>
          <p:cxnSp>
            <p:nvCxnSpPr>
              <p:cNvPr id="684" name="Google Shape;684;p70"/>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685" name="Google Shape;685;p70"/>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686" name="Google Shape;686;p70"/>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687" name="Google Shape;687;p70"/>
            <p:cNvGrpSpPr/>
            <p:nvPr/>
          </p:nvGrpSpPr>
          <p:grpSpPr>
            <a:xfrm rot="5400000">
              <a:off x="2199299" y="1425771"/>
              <a:ext cx="155236" cy="291096"/>
              <a:chOff x="353675" y="1625877"/>
              <a:chExt cx="1182300" cy="296100"/>
            </a:xfrm>
          </p:grpSpPr>
          <p:cxnSp>
            <p:nvCxnSpPr>
              <p:cNvPr id="688" name="Google Shape;688;p70"/>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689" name="Google Shape;689;p70"/>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690" name="Google Shape;690;p70"/>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pic>
        <p:nvPicPr>
          <p:cNvPr id="691" name="Google Shape;691;p70"/>
          <p:cNvPicPr preferRelativeResize="0"/>
          <p:nvPr/>
        </p:nvPicPr>
        <p:blipFill>
          <a:blip r:embed="rId3">
            <a:alphaModFix/>
          </a:blip>
          <a:stretch>
            <a:fillRect/>
          </a:stretch>
        </p:blipFill>
        <p:spPr>
          <a:xfrm>
            <a:off x="1587325" y="600000"/>
            <a:ext cx="1378797" cy="603504"/>
          </a:xfrm>
          <a:prstGeom prst="rect">
            <a:avLst/>
          </a:prstGeom>
          <a:noFill/>
          <a:ln cap="flat" cmpd="sng" w="19050">
            <a:solidFill>
              <a:srgbClr val="FFFFFF"/>
            </a:solidFill>
            <a:prstDash val="solid"/>
            <a:round/>
            <a:headEnd len="sm" w="sm" type="none"/>
            <a:tailEnd len="sm" w="sm" type="none"/>
          </a:ln>
        </p:spPr>
      </p:pic>
      <p:sp>
        <p:nvSpPr>
          <p:cNvPr id="692" name="Google Shape;692;p70"/>
          <p:cNvSpPr txBox="1"/>
          <p:nvPr>
            <p:ph type="ctrTitle"/>
          </p:nvPr>
        </p:nvSpPr>
        <p:spPr>
          <a:xfrm>
            <a:off x="5003650" y="600000"/>
            <a:ext cx="38925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2400"/>
              <a:t>New Constraints</a:t>
            </a:r>
            <a:endParaRPr b="1" sz="2400"/>
          </a:p>
          <a:p>
            <a:pPr indent="-317500" lvl="0" marL="457200" rtl="0" algn="l">
              <a:lnSpc>
                <a:spcPct val="115000"/>
              </a:lnSpc>
              <a:spcBef>
                <a:spcPts val="0"/>
              </a:spcBef>
              <a:spcAft>
                <a:spcPts val="0"/>
              </a:spcAft>
              <a:buSzPts val="1400"/>
              <a:buChar char="-"/>
            </a:pPr>
            <a:r>
              <a:rPr lang="en" sz="1400"/>
              <a:t>profileInfo.top = content.top + 320</a:t>
            </a:r>
            <a:endParaRPr sz="1400"/>
          </a:p>
          <a:p>
            <a:pPr indent="-317500" lvl="0" marL="457200" rtl="0" algn="l">
              <a:lnSpc>
                <a:spcPct val="115000"/>
              </a:lnSpc>
              <a:spcBef>
                <a:spcPts val="0"/>
              </a:spcBef>
              <a:spcAft>
                <a:spcPts val="0"/>
              </a:spcAft>
              <a:buSzPts val="1400"/>
              <a:buChar char="-"/>
            </a:pPr>
            <a:r>
              <a:rPr lang="en" sz="1400"/>
              <a:t>profileInfo.top = headerImage.bottom + 20</a:t>
            </a:r>
            <a:endParaRPr sz="1400"/>
          </a:p>
          <a:p>
            <a:pPr indent="-317500" lvl="0" marL="457200" rtl="0" algn="l">
              <a:lnSpc>
                <a:spcPct val="115000"/>
              </a:lnSpc>
              <a:spcBef>
                <a:spcPts val="0"/>
              </a:spcBef>
              <a:spcAft>
                <a:spcPts val="0"/>
              </a:spcAft>
              <a:buSzPts val="1400"/>
              <a:buChar char="-"/>
            </a:pPr>
            <a:r>
              <a:rPr lang="en" sz="1400"/>
              <a:t>headerImage.top = superview.top</a:t>
            </a:r>
            <a:endParaRPr sz="14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696" name="Shape 696"/>
        <p:cNvGrpSpPr/>
        <p:nvPr/>
      </p:nvGrpSpPr>
      <p:grpSpPr>
        <a:xfrm>
          <a:off x="0" y="0"/>
          <a:ext cx="0" cy="0"/>
          <a:chOff x="0" y="0"/>
          <a:chExt cx="0" cy="0"/>
        </a:xfrm>
      </p:grpSpPr>
      <p:sp>
        <p:nvSpPr>
          <p:cNvPr id="697" name="Google Shape;697;p71"/>
          <p:cNvSpPr txBox="1"/>
          <p:nvPr/>
        </p:nvSpPr>
        <p:spPr>
          <a:xfrm>
            <a:off x="460575" y="1272800"/>
            <a:ext cx="6167400" cy="71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lvetica Neue"/>
                <a:ea typeface="Helvetica Neue"/>
                <a:cs typeface="Helvetica Neue"/>
                <a:sym typeface="Helvetica Neue"/>
              </a:rPr>
              <a:t>Equal wiw</a:t>
            </a:r>
            <a:endParaRPr>
              <a:latin typeface="Helvetica Neue"/>
              <a:ea typeface="Helvetica Neue"/>
              <a:cs typeface="Helvetica Neue"/>
              <a:sym typeface="Helvetica Neue"/>
            </a:endParaRPr>
          </a:p>
        </p:txBody>
      </p:sp>
      <p:sp>
        <p:nvSpPr>
          <p:cNvPr id="698" name="Google Shape;698;p71"/>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71"/>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71"/>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1" name="Google Shape;701;p71"/>
          <p:cNvGrpSpPr/>
          <p:nvPr/>
        </p:nvGrpSpPr>
        <p:grpSpPr>
          <a:xfrm>
            <a:off x="1512375" y="512064"/>
            <a:ext cx="2219883" cy="4673100"/>
            <a:chOff x="1512375" y="782100"/>
            <a:chExt cx="2219883" cy="4673100"/>
          </a:xfrm>
        </p:grpSpPr>
        <p:sp>
          <p:nvSpPr>
            <p:cNvPr id="702" name="Google Shape;702;p71"/>
            <p:cNvSpPr/>
            <p:nvPr/>
          </p:nvSpPr>
          <p:spPr>
            <a:xfrm>
              <a:off x="1512375" y="782100"/>
              <a:ext cx="1539300" cy="4673100"/>
            </a:xfrm>
            <a:prstGeom prst="rect">
              <a:avLst/>
            </a:prstGeom>
            <a:solidFill>
              <a:srgbClr val="47B275">
                <a:alpha val="55750"/>
              </a:srgbClr>
            </a:solidFill>
            <a:ln cap="flat" cmpd="sng" w="19050">
              <a:solidFill>
                <a:srgbClr val="47B27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71"/>
            <p:cNvSpPr/>
            <p:nvPr/>
          </p:nvSpPr>
          <p:spPr>
            <a:xfrm>
              <a:off x="1587325" y="1713213"/>
              <a:ext cx="1378800" cy="405300"/>
            </a:xfrm>
            <a:prstGeom prst="rect">
              <a:avLst/>
            </a:prstGeom>
            <a:solidFill>
              <a:schemeClr val="lt1"/>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71"/>
            <p:cNvSpPr txBox="1"/>
            <p:nvPr/>
          </p:nvSpPr>
          <p:spPr>
            <a:xfrm>
              <a:off x="1596600" y="2188906"/>
              <a:ext cx="1378800" cy="3132600"/>
            </a:xfrm>
            <a:prstGeom prst="rect">
              <a:avLst/>
            </a:prstGeom>
            <a:noFill/>
            <a:ln cap="flat" cmpd="sng" w="19050">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500">
                  <a:solidFill>
                    <a:srgbClr val="FFFFFF"/>
                  </a:solidFill>
                </a:rPr>
                <a:t>Lorem ipsum dolor sit amet, consectetur adipiscing elit. Vivamus mauris velit, placerat at consectetur eget, faucibus sed magna. Curabitur quis lorem finibus, egestas nisl eget, auctor mauris. Sed vel orci sit amet dolor fermentum viverra. Suspendisse rhoncus dui quis urna semper, vitae dapibus massa finibus. Fusce felis lacus, accumsan id libero id, pretium finibus eros. Aenean varius libero at massa ornare vehicula. Suspendisse dui leo, faucibus a ante ut, imperdiet euismod sem.</a:t>
              </a:r>
              <a:endParaRPr sz="500">
                <a:solidFill>
                  <a:srgbClr val="FFFFFF"/>
                </a:solidFill>
              </a:endParaRPr>
            </a:p>
            <a:p>
              <a:pPr indent="0" lvl="0" marL="0" rtl="0" algn="l">
                <a:lnSpc>
                  <a:spcPct val="115000"/>
                </a:lnSpc>
                <a:spcBef>
                  <a:spcPts val="1100"/>
                </a:spcBef>
                <a:spcAft>
                  <a:spcPts val="0"/>
                </a:spcAft>
                <a:buClr>
                  <a:schemeClr val="dk1"/>
                </a:buClr>
                <a:buSzPts val="1100"/>
                <a:buFont typeface="Arial"/>
                <a:buNone/>
              </a:pPr>
              <a:r>
                <a:rPr lang="en" sz="500">
                  <a:solidFill>
                    <a:srgbClr val="FFFFFF"/>
                  </a:solidFill>
                </a:rPr>
                <a:t>Vestibulum ante ipsum primis in faucibus orci luctus et ultrices posuere cubilia Curae; In non lectus nisl. Aliquam eu quam at diam suscipit tristique vel quis dui. Pellentesque vitae malesuada ante, vitae lobortis lectus. Aenean tempus eu libero eget mollis. Duis accumsan erat nec urna rutrum pulvinar non nec odio. Quisque pretium imperdiet mauris, non aliquam purus. Cras sed nisl volutpat, hendrerit neque sed, dapibus felis. In ut massa et urna euismod dictum. Integer mi dolor, fringilla a ornare sed, consequat at ante. Nulla faucibus ut magna non finibus. Nullam sollicitudin urna a ipsum interdum sagittis. Morbi scelerisque mattis leo in hendrerit. Donec vehicula lectus quis risus efficitur, sit amet imperdiet erat placerat. Praesent vitae faucibus nulla, sed imperdiet nulla.</a:t>
              </a:r>
              <a:endParaRPr sz="500">
                <a:solidFill>
                  <a:srgbClr val="FFFFFF"/>
                </a:solidFill>
              </a:endParaRPr>
            </a:p>
            <a:p>
              <a:pPr indent="0" lvl="0" marL="0" rtl="0" algn="l">
                <a:spcBef>
                  <a:spcPts val="1100"/>
                </a:spcBef>
                <a:spcAft>
                  <a:spcPts val="0"/>
                </a:spcAft>
                <a:buNone/>
              </a:pPr>
              <a:r>
                <a:t/>
              </a:r>
              <a:endParaRPr sz="500">
                <a:solidFill>
                  <a:srgbClr val="FFFFFF"/>
                </a:solidFill>
                <a:latin typeface="Helvetica Neue"/>
                <a:ea typeface="Helvetica Neue"/>
                <a:cs typeface="Helvetica Neue"/>
                <a:sym typeface="Helvetica Neue"/>
              </a:endParaRPr>
            </a:p>
          </p:txBody>
        </p:sp>
        <p:grpSp>
          <p:nvGrpSpPr>
            <p:cNvPr id="705" name="Google Shape;705;p71"/>
            <p:cNvGrpSpPr/>
            <p:nvPr/>
          </p:nvGrpSpPr>
          <p:grpSpPr>
            <a:xfrm rot="5400000">
              <a:off x="3164510" y="1100413"/>
              <a:ext cx="844399" cy="291096"/>
              <a:chOff x="353675" y="1625877"/>
              <a:chExt cx="1182300" cy="296100"/>
            </a:xfrm>
          </p:grpSpPr>
          <p:cxnSp>
            <p:nvCxnSpPr>
              <p:cNvPr id="706" name="Google Shape;706;p71"/>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707" name="Google Shape;707;p71"/>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708" name="Google Shape;708;p71"/>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709" name="Google Shape;709;p71"/>
            <p:cNvGrpSpPr/>
            <p:nvPr/>
          </p:nvGrpSpPr>
          <p:grpSpPr>
            <a:xfrm rot="5400000">
              <a:off x="2199299" y="1425771"/>
              <a:ext cx="155236" cy="291096"/>
              <a:chOff x="353675" y="1625877"/>
              <a:chExt cx="1182300" cy="296100"/>
            </a:xfrm>
          </p:grpSpPr>
          <p:cxnSp>
            <p:nvCxnSpPr>
              <p:cNvPr id="710" name="Google Shape;710;p71"/>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711" name="Google Shape;711;p71"/>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712" name="Google Shape;712;p71"/>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pic>
        <p:nvPicPr>
          <p:cNvPr id="713" name="Google Shape;713;p71"/>
          <p:cNvPicPr preferRelativeResize="0"/>
          <p:nvPr/>
        </p:nvPicPr>
        <p:blipFill>
          <a:blip r:embed="rId3">
            <a:alphaModFix/>
          </a:blip>
          <a:stretch>
            <a:fillRect/>
          </a:stretch>
        </p:blipFill>
        <p:spPr>
          <a:xfrm>
            <a:off x="1587325" y="600000"/>
            <a:ext cx="1378797" cy="512065"/>
          </a:xfrm>
          <a:prstGeom prst="rect">
            <a:avLst/>
          </a:prstGeom>
          <a:noFill/>
          <a:ln cap="flat" cmpd="sng" w="19050">
            <a:solidFill>
              <a:srgbClr val="FFFFFF"/>
            </a:solidFill>
            <a:prstDash val="solid"/>
            <a:round/>
            <a:headEnd len="sm" w="sm" type="none"/>
            <a:tailEnd len="sm" w="sm" type="none"/>
          </a:ln>
        </p:spPr>
      </p:pic>
      <p:sp>
        <p:nvSpPr>
          <p:cNvPr id="714" name="Google Shape;714;p71"/>
          <p:cNvSpPr txBox="1"/>
          <p:nvPr>
            <p:ph type="ctrTitle"/>
          </p:nvPr>
        </p:nvSpPr>
        <p:spPr>
          <a:xfrm>
            <a:off x="5003650" y="600000"/>
            <a:ext cx="38925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2400"/>
              <a:t>New Constraints</a:t>
            </a:r>
            <a:endParaRPr b="1" sz="2400"/>
          </a:p>
          <a:p>
            <a:pPr indent="-317500" lvl="0" marL="457200" rtl="0" algn="l">
              <a:lnSpc>
                <a:spcPct val="115000"/>
              </a:lnSpc>
              <a:spcBef>
                <a:spcPts val="0"/>
              </a:spcBef>
              <a:spcAft>
                <a:spcPts val="0"/>
              </a:spcAft>
              <a:buSzPts val="1400"/>
              <a:buChar char="-"/>
            </a:pPr>
            <a:r>
              <a:rPr lang="en" sz="1400"/>
              <a:t>profileInfo.top = content.top + 320</a:t>
            </a:r>
            <a:endParaRPr sz="1400"/>
          </a:p>
          <a:p>
            <a:pPr indent="-317500" lvl="0" marL="457200" rtl="0" algn="l">
              <a:lnSpc>
                <a:spcPct val="115000"/>
              </a:lnSpc>
              <a:spcBef>
                <a:spcPts val="0"/>
              </a:spcBef>
              <a:spcAft>
                <a:spcPts val="0"/>
              </a:spcAft>
              <a:buSzPts val="1400"/>
              <a:buChar char="-"/>
            </a:pPr>
            <a:r>
              <a:rPr lang="en" sz="1400"/>
              <a:t>profileInfo.top = headerImage.bottom + 20</a:t>
            </a:r>
            <a:endParaRPr sz="1400"/>
          </a:p>
          <a:p>
            <a:pPr indent="-317500" lvl="0" marL="457200" rtl="0" algn="l">
              <a:lnSpc>
                <a:spcPct val="115000"/>
              </a:lnSpc>
              <a:spcBef>
                <a:spcPts val="0"/>
              </a:spcBef>
              <a:spcAft>
                <a:spcPts val="0"/>
              </a:spcAft>
              <a:buSzPts val="1400"/>
              <a:buChar char="-"/>
            </a:pPr>
            <a:r>
              <a:rPr lang="en" sz="1400"/>
              <a:t>headerImage.top = superview.top</a:t>
            </a:r>
            <a:endParaRPr sz="14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718" name="Shape 718"/>
        <p:cNvGrpSpPr/>
        <p:nvPr/>
      </p:nvGrpSpPr>
      <p:grpSpPr>
        <a:xfrm>
          <a:off x="0" y="0"/>
          <a:ext cx="0" cy="0"/>
          <a:chOff x="0" y="0"/>
          <a:chExt cx="0" cy="0"/>
        </a:xfrm>
      </p:grpSpPr>
      <p:sp>
        <p:nvSpPr>
          <p:cNvPr id="719" name="Google Shape;719;p72"/>
          <p:cNvSpPr txBox="1"/>
          <p:nvPr/>
        </p:nvSpPr>
        <p:spPr>
          <a:xfrm>
            <a:off x="460575" y="1272800"/>
            <a:ext cx="6167400" cy="71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lvetica Neue"/>
                <a:ea typeface="Helvetica Neue"/>
                <a:cs typeface="Helvetica Neue"/>
                <a:sym typeface="Helvetica Neue"/>
              </a:rPr>
              <a:t>Equal wiw</a:t>
            </a:r>
            <a:endParaRPr>
              <a:latin typeface="Helvetica Neue"/>
              <a:ea typeface="Helvetica Neue"/>
              <a:cs typeface="Helvetica Neue"/>
              <a:sym typeface="Helvetica Neue"/>
            </a:endParaRPr>
          </a:p>
        </p:txBody>
      </p:sp>
      <p:sp>
        <p:nvSpPr>
          <p:cNvPr id="720" name="Google Shape;720;p72"/>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72"/>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72"/>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23" name="Google Shape;723;p72"/>
          <p:cNvGrpSpPr/>
          <p:nvPr/>
        </p:nvGrpSpPr>
        <p:grpSpPr>
          <a:xfrm>
            <a:off x="1512375" y="420624"/>
            <a:ext cx="2219883" cy="4673100"/>
            <a:chOff x="1512375" y="782100"/>
            <a:chExt cx="2219883" cy="4673100"/>
          </a:xfrm>
        </p:grpSpPr>
        <p:sp>
          <p:nvSpPr>
            <p:cNvPr id="724" name="Google Shape;724;p72"/>
            <p:cNvSpPr/>
            <p:nvPr/>
          </p:nvSpPr>
          <p:spPr>
            <a:xfrm>
              <a:off x="1512375" y="782100"/>
              <a:ext cx="1539300" cy="4673100"/>
            </a:xfrm>
            <a:prstGeom prst="rect">
              <a:avLst/>
            </a:prstGeom>
            <a:solidFill>
              <a:srgbClr val="47B275">
                <a:alpha val="55750"/>
              </a:srgbClr>
            </a:solidFill>
            <a:ln cap="flat" cmpd="sng" w="19050">
              <a:solidFill>
                <a:srgbClr val="47B27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72"/>
            <p:cNvSpPr/>
            <p:nvPr/>
          </p:nvSpPr>
          <p:spPr>
            <a:xfrm>
              <a:off x="1587325" y="1713213"/>
              <a:ext cx="1378800" cy="405300"/>
            </a:xfrm>
            <a:prstGeom prst="rect">
              <a:avLst/>
            </a:prstGeom>
            <a:solidFill>
              <a:schemeClr val="lt1"/>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72"/>
            <p:cNvSpPr txBox="1"/>
            <p:nvPr/>
          </p:nvSpPr>
          <p:spPr>
            <a:xfrm>
              <a:off x="1596600" y="2188906"/>
              <a:ext cx="1378800" cy="3132600"/>
            </a:xfrm>
            <a:prstGeom prst="rect">
              <a:avLst/>
            </a:prstGeom>
            <a:noFill/>
            <a:ln cap="flat" cmpd="sng" w="19050">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500">
                  <a:solidFill>
                    <a:srgbClr val="FFFFFF"/>
                  </a:solidFill>
                </a:rPr>
                <a:t>Lorem ipsum dolor sit amet, consectetur adipiscing elit. Vivamus mauris velit, placerat at consectetur eget, faucibus sed magna. Curabitur quis lorem finibus, egestas nisl eget, auctor mauris. Sed vel orci sit amet dolor fermentum viverra. Suspendisse rhoncus dui quis urna semper, vitae dapibus massa finibus. Fusce felis lacus, accumsan id libero id, pretium finibus eros. Aenean varius libero at massa ornare vehicula. Suspendisse dui leo, faucibus a ante ut, imperdiet euismod sem.</a:t>
              </a:r>
              <a:endParaRPr sz="500">
                <a:solidFill>
                  <a:srgbClr val="FFFFFF"/>
                </a:solidFill>
              </a:endParaRPr>
            </a:p>
            <a:p>
              <a:pPr indent="0" lvl="0" marL="0" rtl="0" algn="l">
                <a:lnSpc>
                  <a:spcPct val="115000"/>
                </a:lnSpc>
                <a:spcBef>
                  <a:spcPts val="1100"/>
                </a:spcBef>
                <a:spcAft>
                  <a:spcPts val="0"/>
                </a:spcAft>
                <a:buClr>
                  <a:schemeClr val="dk1"/>
                </a:buClr>
                <a:buSzPts val="1100"/>
                <a:buFont typeface="Arial"/>
                <a:buNone/>
              </a:pPr>
              <a:r>
                <a:rPr lang="en" sz="500">
                  <a:solidFill>
                    <a:srgbClr val="FFFFFF"/>
                  </a:solidFill>
                </a:rPr>
                <a:t>Vestibulum ante ipsum primis in faucibus orci luctus et ultrices posuere cubilia Curae; In non lectus nisl. Aliquam eu quam at diam suscipit tristique vel quis dui. Pellentesque vitae malesuada ante, vitae lobortis lectus. Aenean tempus eu libero eget mollis. Duis accumsan erat nec urna rutrum pulvinar non nec odio. Quisque pretium imperdiet mauris, non aliquam purus. Cras sed nisl volutpat, hendrerit neque sed, dapibus felis. In ut massa et urna euismod dictum. Integer mi dolor, fringilla a ornare sed, consequat at ante. Nulla faucibus ut magna non finibus. Nullam sollicitudin urna a ipsum interdum sagittis. Morbi scelerisque mattis leo in hendrerit. Donec vehicula lectus quis risus efficitur, sit amet imperdiet erat placerat. Praesent vitae faucibus nulla, sed imperdiet nulla.</a:t>
              </a:r>
              <a:endParaRPr sz="500">
                <a:solidFill>
                  <a:srgbClr val="FFFFFF"/>
                </a:solidFill>
              </a:endParaRPr>
            </a:p>
            <a:p>
              <a:pPr indent="0" lvl="0" marL="0" rtl="0" algn="l">
                <a:spcBef>
                  <a:spcPts val="1100"/>
                </a:spcBef>
                <a:spcAft>
                  <a:spcPts val="0"/>
                </a:spcAft>
                <a:buNone/>
              </a:pPr>
              <a:r>
                <a:t/>
              </a:r>
              <a:endParaRPr sz="500">
                <a:solidFill>
                  <a:srgbClr val="FFFFFF"/>
                </a:solidFill>
                <a:latin typeface="Helvetica Neue"/>
                <a:ea typeface="Helvetica Neue"/>
                <a:cs typeface="Helvetica Neue"/>
                <a:sym typeface="Helvetica Neue"/>
              </a:endParaRPr>
            </a:p>
          </p:txBody>
        </p:sp>
        <p:grpSp>
          <p:nvGrpSpPr>
            <p:cNvPr id="727" name="Google Shape;727;p72"/>
            <p:cNvGrpSpPr/>
            <p:nvPr/>
          </p:nvGrpSpPr>
          <p:grpSpPr>
            <a:xfrm rot="5400000">
              <a:off x="3164510" y="1100413"/>
              <a:ext cx="844399" cy="291096"/>
              <a:chOff x="353675" y="1625877"/>
              <a:chExt cx="1182300" cy="296100"/>
            </a:xfrm>
          </p:grpSpPr>
          <p:cxnSp>
            <p:nvCxnSpPr>
              <p:cNvPr id="728" name="Google Shape;728;p72"/>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729" name="Google Shape;729;p72"/>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730" name="Google Shape;730;p72"/>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731" name="Google Shape;731;p72"/>
            <p:cNvGrpSpPr/>
            <p:nvPr/>
          </p:nvGrpSpPr>
          <p:grpSpPr>
            <a:xfrm rot="5400000">
              <a:off x="2199299" y="1425771"/>
              <a:ext cx="155236" cy="291096"/>
              <a:chOff x="353675" y="1625877"/>
              <a:chExt cx="1182300" cy="296100"/>
            </a:xfrm>
          </p:grpSpPr>
          <p:cxnSp>
            <p:nvCxnSpPr>
              <p:cNvPr id="732" name="Google Shape;732;p72"/>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733" name="Google Shape;733;p72"/>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734" name="Google Shape;734;p72"/>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pic>
        <p:nvPicPr>
          <p:cNvPr id="735" name="Google Shape;735;p72"/>
          <p:cNvPicPr preferRelativeResize="0"/>
          <p:nvPr/>
        </p:nvPicPr>
        <p:blipFill>
          <a:blip r:embed="rId3">
            <a:alphaModFix/>
          </a:blip>
          <a:stretch>
            <a:fillRect/>
          </a:stretch>
        </p:blipFill>
        <p:spPr>
          <a:xfrm>
            <a:off x="1587325" y="600000"/>
            <a:ext cx="1378797" cy="420625"/>
          </a:xfrm>
          <a:prstGeom prst="rect">
            <a:avLst/>
          </a:prstGeom>
          <a:noFill/>
          <a:ln cap="flat" cmpd="sng" w="19050">
            <a:solidFill>
              <a:srgbClr val="FFFFFF"/>
            </a:solidFill>
            <a:prstDash val="solid"/>
            <a:round/>
            <a:headEnd len="sm" w="sm" type="none"/>
            <a:tailEnd len="sm" w="sm" type="none"/>
          </a:ln>
        </p:spPr>
      </p:pic>
      <p:sp>
        <p:nvSpPr>
          <p:cNvPr id="736" name="Google Shape;736;p72"/>
          <p:cNvSpPr txBox="1"/>
          <p:nvPr>
            <p:ph type="ctrTitle"/>
          </p:nvPr>
        </p:nvSpPr>
        <p:spPr>
          <a:xfrm>
            <a:off x="5003650" y="600000"/>
            <a:ext cx="38925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2400"/>
              <a:t>New Constraints</a:t>
            </a:r>
            <a:endParaRPr b="1" sz="2400"/>
          </a:p>
          <a:p>
            <a:pPr indent="-317500" lvl="0" marL="457200" rtl="0" algn="l">
              <a:lnSpc>
                <a:spcPct val="115000"/>
              </a:lnSpc>
              <a:spcBef>
                <a:spcPts val="0"/>
              </a:spcBef>
              <a:spcAft>
                <a:spcPts val="0"/>
              </a:spcAft>
              <a:buSzPts val="1400"/>
              <a:buChar char="-"/>
            </a:pPr>
            <a:r>
              <a:rPr lang="en" sz="1400"/>
              <a:t>profileInfo.top = content.top + 320</a:t>
            </a:r>
            <a:endParaRPr sz="1400"/>
          </a:p>
          <a:p>
            <a:pPr indent="-317500" lvl="0" marL="457200" rtl="0" algn="l">
              <a:lnSpc>
                <a:spcPct val="115000"/>
              </a:lnSpc>
              <a:spcBef>
                <a:spcPts val="0"/>
              </a:spcBef>
              <a:spcAft>
                <a:spcPts val="0"/>
              </a:spcAft>
              <a:buSzPts val="1400"/>
              <a:buChar char="-"/>
            </a:pPr>
            <a:r>
              <a:rPr lang="en" sz="1400"/>
              <a:t>profileInfo.top = headerImage.bottom + 20</a:t>
            </a:r>
            <a:endParaRPr sz="1400"/>
          </a:p>
          <a:p>
            <a:pPr indent="-317500" lvl="0" marL="457200" rtl="0" algn="l">
              <a:lnSpc>
                <a:spcPct val="115000"/>
              </a:lnSpc>
              <a:spcBef>
                <a:spcPts val="0"/>
              </a:spcBef>
              <a:spcAft>
                <a:spcPts val="0"/>
              </a:spcAft>
              <a:buSzPts val="1400"/>
              <a:buChar char="-"/>
            </a:pPr>
            <a:r>
              <a:rPr lang="en" sz="1400"/>
              <a:t>headerImage.top = superview.top</a:t>
            </a:r>
            <a:endParaRPr sz="14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740" name="Shape 740"/>
        <p:cNvGrpSpPr/>
        <p:nvPr/>
      </p:nvGrpSpPr>
      <p:grpSpPr>
        <a:xfrm>
          <a:off x="0" y="0"/>
          <a:ext cx="0" cy="0"/>
          <a:chOff x="0" y="0"/>
          <a:chExt cx="0" cy="0"/>
        </a:xfrm>
      </p:grpSpPr>
      <p:sp>
        <p:nvSpPr>
          <p:cNvPr id="741" name="Google Shape;741;p73"/>
          <p:cNvSpPr txBox="1"/>
          <p:nvPr/>
        </p:nvSpPr>
        <p:spPr>
          <a:xfrm>
            <a:off x="460575" y="1272800"/>
            <a:ext cx="6167400" cy="71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lvetica Neue"/>
                <a:ea typeface="Helvetica Neue"/>
                <a:cs typeface="Helvetica Neue"/>
                <a:sym typeface="Helvetica Neue"/>
              </a:rPr>
              <a:t>Equal wiw</a:t>
            </a:r>
            <a:endParaRPr>
              <a:latin typeface="Helvetica Neue"/>
              <a:ea typeface="Helvetica Neue"/>
              <a:cs typeface="Helvetica Neue"/>
              <a:sym typeface="Helvetica Neue"/>
            </a:endParaRPr>
          </a:p>
        </p:txBody>
      </p:sp>
      <p:sp>
        <p:nvSpPr>
          <p:cNvPr id="742" name="Google Shape;742;p73"/>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73"/>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73"/>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45" name="Google Shape;745;p73"/>
          <p:cNvGrpSpPr/>
          <p:nvPr/>
        </p:nvGrpSpPr>
        <p:grpSpPr>
          <a:xfrm>
            <a:off x="1512375" y="329184"/>
            <a:ext cx="2219883" cy="4673100"/>
            <a:chOff x="1512375" y="782100"/>
            <a:chExt cx="2219883" cy="4673100"/>
          </a:xfrm>
        </p:grpSpPr>
        <p:sp>
          <p:nvSpPr>
            <p:cNvPr id="746" name="Google Shape;746;p73"/>
            <p:cNvSpPr/>
            <p:nvPr/>
          </p:nvSpPr>
          <p:spPr>
            <a:xfrm>
              <a:off x="1512375" y="782100"/>
              <a:ext cx="1539300" cy="4673100"/>
            </a:xfrm>
            <a:prstGeom prst="rect">
              <a:avLst/>
            </a:prstGeom>
            <a:solidFill>
              <a:srgbClr val="47B275">
                <a:alpha val="55750"/>
              </a:srgbClr>
            </a:solidFill>
            <a:ln cap="flat" cmpd="sng" w="19050">
              <a:solidFill>
                <a:srgbClr val="47B27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73"/>
            <p:cNvSpPr/>
            <p:nvPr/>
          </p:nvSpPr>
          <p:spPr>
            <a:xfrm>
              <a:off x="1587325" y="1713213"/>
              <a:ext cx="1378800" cy="405300"/>
            </a:xfrm>
            <a:prstGeom prst="rect">
              <a:avLst/>
            </a:prstGeom>
            <a:solidFill>
              <a:schemeClr val="lt1"/>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73"/>
            <p:cNvSpPr txBox="1"/>
            <p:nvPr/>
          </p:nvSpPr>
          <p:spPr>
            <a:xfrm>
              <a:off x="1596600" y="2188906"/>
              <a:ext cx="1378800" cy="3132600"/>
            </a:xfrm>
            <a:prstGeom prst="rect">
              <a:avLst/>
            </a:prstGeom>
            <a:noFill/>
            <a:ln cap="flat" cmpd="sng" w="19050">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500">
                  <a:solidFill>
                    <a:srgbClr val="FFFFFF"/>
                  </a:solidFill>
                </a:rPr>
                <a:t>Lorem ipsum dolor sit amet, consectetur adipiscing elit. Vivamus mauris velit, placerat at consectetur eget, faucibus sed magna. Curabitur quis lorem finibus, egestas nisl eget, auctor mauris. Sed vel orci sit amet dolor fermentum viverra. Suspendisse rhoncus dui quis urna semper, vitae dapibus massa finibus. Fusce felis lacus, accumsan id libero id, pretium finibus eros. Aenean varius libero at massa ornare vehicula. Suspendisse dui leo, faucibus a ante ut, imperdiet euismod sem.</a:t>
              </a:r>
              <a:endParaRPr sz="500">
                <a:solidFill>
                  <a:srgbClr val="FFFFFF"/>
                </a:solidFill>
              </a:endParaRPr>
            </a:p>
            <a:p>
              <a:pPr indent="0" lvl="0" marL="0" rtl="0" algn="l">
                <a:lnSpc>
                  <a:spcPct val="115000"/>
                </a:lnSpc>
                <a:spcBef>
                  <a:spcPts val="1100"/>
                </a:spcBef>
                <a:spcAft>
                  <a:spcPts val="0"/>
                </a:spcAft>
                <a:buClr>
                  <a:schemeClr val="dk1"/>
                </a:buClr>
                <a:buSzPts val="1100"/>
                <a:buFont typeface="Arial"/>
                <a:buNone/>
              </a:pPr>
              <a:r>
                <a:rPr lang="en" sz="500">
                  <a:solidFill>
                    <a:srgbClr val="FFFFFF"/>
                  </a:solidFill>
                </a:rPr>
                <a:t>Vestibulum ante ipsum primis in faucibus orci luctus et ultrices posuere cubilia Curae; In non lectus nisl. Aliquam eu quam at diam suscipit tristique vel quis dui. Pellentesque vitae malesuada ante, vitae lobortis lectus. Aenean tempus eu libero eget mollis. Duis accumsan erat nec urna rutrum pulvinar non nec odio. Quisque pretium imperdiet mauris, non aliquam purus. Cras sed nisl volutpat, hendrerit neque sed, dapibus felis. In ut massa et urna euismod dictum. Integer mi dolor, fringilla a ornare sed, consequat at ante. Nulla faucibus ut magna non finibus. Nullam sollicitudin urna a ipsum interdum sagittis. Morbi scelerisque mattis leo in hendrerit. Donec vehicula lectus quis risus efficitur, sit amet imperdiet erat placerat. Praesent vitae faucibus nulla, sed imperdiet nulla.</a:t>
              </a:r>
              <a:endParaRPr sz="500">
                <a:solidFill>
                  <a:srgbClr val="FFFFFF"/>
                </a:solidFill>
              </a:endParaRPr>
            </a:p>
            <a:p>
              <a:pPr indent="0" lvl="0" marL="0" rtl="0" algn="l">
                <a:spcBef>
                  <a:spcPts val="1100"/>
                </a:spcBef>
                <a:spcAft>
                  <a:spcPts val="0"/>
                </a:spcAft>
                <a:buNone/>
              </a:pPr>
              <a:r>
                <a:t/>
              </a:r>
              <a:endParaRPr sz="500">
                <a:solidFill>
                  <a:srgbClr val="FFFFFF"/>
                </a:solidFill>
                <a:latin typeface="Helvetica Neue"/>
                <a:ea typeface="Helvetica Neue"/>
                <a:cs typeface="Helvetica Neue"/>
                <a:sym typeface="Helvetica Neue"/>
              </a:endParaRPr>
            </a:p>
          </p:txBody>
        </p:sp>
        <p:grpSp>
          <p:nvGrpSpPr>
            <p:cNvPr id="749" name="Google Shape;749;p73"/>
            <p:cNvGrpSpPr/>
            <p:nvPr/>
          </p:nvGrpSpPr>
          <p:grpSpPr>
            <a:xfrm rot="5400000">
              <a:off x="3164510" y="1100413"/>
              <a:ext cx="844399" cy="291096"/>
              <a:chOff x="353675" y="1625877"/>
              <a:chExt cx="1182300" cy="296100"/>
            </a:xfrm>
          </p:grpSpPr>
          <p:cxnSp>
            <p:nvCxnSpPr>
              <p:cNvPr id="750" name="Google Shape;750;p73"/>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751" name="Google Shape;751;p73"/>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752" name="Google Shape;752;p73"/>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753" name="Google Shape;753;p73"/>
            <p:cNvGrpSpPr/>
            <p:nvPr/>
          </p:nvGrpSpPr>
          <p:grpSpPr>
            <a:xfrm rot="5400000">
              <a:off x="2199299" y="1425771"/>
              <a:ext cx="155236" cy="291096"/>
              <a:chOff x="353675" y="1625877"/>
              <a:chExt cx="1182300" cy="296100"/>
            </a:xfrm>
          </p:grpSpPr>
          <p:cxnSp>
            <p:nvCxnSpPr>
              <p:cNvPr id="754" name="Google Shape;754;p73"/>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755" name="Google Shape;755;p73"/>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756" name="Google Shape;756;p73"/>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pic>
        <p:nvPicPr>
          <p:cNvPr id="757" name="Google Shape;757;p73"/>
          <p:cNvPicPr preferRelativeResize="0"/>
          <p:nvPr/>
        </p:nvPicPr>
        <p:blipFill>
          <a:blip r:embed="rId3">
            <a:alphaModFix/>
          </a:blip>
          <a:stretch>
            <a:fillRect/>
          </a:stretch>
        </p:blipFill>
        <p:spPr>
          <a:xfrm>
            <a:off x="1587325" y="600000"/>
            <a:ext cx="1378797" cy="329185"/>
          </a:xfrm>
          <a:prstGeom prst="rect">
            <a:avLst/>
          </a:prstGeom>
          <a:noFill/>
          <a:ln cap="flat" cmpd="sng" w="19050">
            <a:solidFill>
              <a:srgbClr val="FFFFFF"/>
            </a:solidFill>
            <a:prstDash val="solid"/>
            <a:round/>
            <a:headEnd len="sm" w="sm" type="none"/>
            <a:tailEnd len="sm" w="sm" type="none"/>
          </a:ln>
        </p:spPr>
      </p:pic>
      <p:sp>
        <p:nvSpPr>
          <p:cNvPr id="758" name="Google Shape;758;p73"/>
          <p:cNvSpPr txBox="1"/>
          <p:nvPr>
            <p:ph type="ctrTitle"/>
          </p:nvPr>
        </p:nvSpPr>
        <p:spPr>
          <a:xfrm>
            <a:off x="5003650" y="600000"/>
            <a:ext cx="38925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2400"/>
              <a:t>New Constraints</a:t>
            </a:r>
            <a:endParaRPr b="1" sz="2400"/>
          </a:p>
          <a:p>
            <a:pPr indent="-317500" lvl="0" marL="457200" rtl="0" algn="l">
              <a:lnSpc>
                <a:spcPct val="115000"/>
              </a:lnSpc>
              <a:spcBef>
                <a:spcPts val="0"/>
              </a:spcBef>
              <a:spcAft>
                <a:spcPts val="0"/>
              </a:spcAft>
              <a:buSzPts val="1400"/>
              <a:buChar char="-"/>
            </a:pPr>
            <a:r>
              <a:rPr lang="en" sz="1400"/>
              <a:t>profileInfo.top = content.top + 320</a:t>
            </a:r>
            <a:endParaRPr sz="1400"/>
          </a:p>
          <a:p>
            <a:pPr indent="-317500" lvl="0" marL="457200" rtl="0" algn="l">
              <a:lnSpc>
                <a:spcPct val="115000"/>
              </a:lnSpc>
              <a:spcBef>
                <a:spcPts val="0"/>
              </a:spcBef>
              <a:spcAft>
                <a:spcPts val="0"/>
              </a:spcAft>
              <a:buSzPts val="1400"/>
              <a:buChar char="-"/>
            </a:pPr>
            <a:r>
              <a:rPr lang="en" sz="1400"/>
              <a:t>profileInfo.top = headerImage.bottom + 20</a:t>
            </a:r>
            <a:endParaRPr sz="1400"/>
          </a:p>
          <a:p>
            <a:pPr indent="-317500" lvl="0" marL="457200" rtl="0" algn="l">
              <a:lnSpc>
                <a:spcPct val="115000"/>
              </a:lnSpc>
              <a:spcBef>
                <a:spcPts val="0"/>
              </a:spcBef>
              <a:spcAft>
                <a:spcPts val="0"/>
              </a:spcAft>
              <a:buSzPts val="1400"/>
              <a:buChar char="-"/>
            </a:pPr>
            <a:r>
              <a:rPr lang="en" sz="1400"/>
              <a:t>headerImage.top = superview.top</a:t>
            </a:r>
            <a:endParaRPr sz="14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762" name="Shape 762"/>
        <p:cNvGrpSpPr/>
        <p:nvPr/>
      </p:nvGrpSpPr>
      <p:grpSpPr>
        <a:xfrm>
          <a:off x="0" y="0"/>
          <a:ext cx="0" cy="0"/>
          <a:chOff x="0" y="0"/>
          <a:chExt cx="0" cy="0"/>
        </a:xfrm>
      </p:grpSpPr>
      <p:sp>
        <p:nvSpPr>
          <p:cNvPr id="763" name="Google Shape;763;p74"/>
          <p:cNvSpPr txBox="1"/>
          <p:nvPr/>
        </p:nvSpPr>
        <p:spPr>
          <a:xfrm>
            <a:off x="460575" y="1272800"/>
            <a:ext cx="6167400" cy="71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lvetica Neue"/>
                <a:ea typeface="Helvetica Neue"/>
                <a:cs typeface="Helvetica Neue"/>
                <a:sym typeface="Helvetica Neue"/>
              </a:rPr>
              <a:t>Equal wiw</a:t>
            </a:r>
            <a:endParaRPr>
              <a:latin typeface="Helvetica Neue"/>
              <a:ea typeface="Helvetica Neue"/>
              <a:cs typeface="Helvetica Neue"/>
              <a:sym typeface="Helvetica Neue"/>
            </a:endParaRPr>
          </a:p>
        </p:txBody>
      </p:sp>
      <p:sp>
        <p:nvSpPr>
          <p:cNvPr id="764" name="Google Shape;764;p74"/>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74"/>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74"/>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7" name="Google Shape;767;p74"/>
          <p:cNvGrpSpPr/>
          <p:nvPr/>
        </p:nvGrpSpPr>
        <p:grpSpPr>
          <a:xfrm>
            <a:off x="1512375" y="237744"/>
            <a:ext cx="2219883" cy="4673100"/>
            <a:chOff x="1512375" y="782100"/>
            <a:chExt cx="2219883" cy="4673100"/>
          </a:xfrm>
        </p:grpSpPr>
        <p:sp>
          <p:nvSpPr>
            <p:cNvPr id="768" name="Google Shape;768;p74"/>
            <p:cNvSpPr/>
            <p:nvPr/>
          </p:nvSpPr>
          <p:spPr>
            <a:xfrm>
              <a:off x="1512375" y="782100"/>
              <a:ext cx="1539300" cy="4673100"/>
            </a:xfrm>
            <a:prstGeom prst="rect">
              <a:avLst/>
            </a:prstGeom>
            <a:solidFill>
              <a:srgbClr val="47B275">
                <a:alpha val="55750"/>
              </a:srgbClr>
            </a:solidFill>
            <a:ln cap="flat" cmpd="sng" w="19050">
              <a:solidFill>
                <a:srgbClr val="47B27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74"/>
            <p:cNvSpPr/>
            <p:nvPr/>
          </p:nvSpPr>
          <p:spPr>
            <a:xfrm>
              <a:off x="1587325" y="1713213"/>
              <a:ext cx="1378800" cy="405300"/>
            </a:xfrm>
            <a:prstGeom prst="rect">
              <a:avLst/>
            </a:prstGeom>
            <a:solidFill>
              <a:schemeClr val="lt1"/>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74"/>
            <p:cNvSpPr txBox="1"/>
            <p:nvPr/>
          </p:nvSpPr>
          <p:spPr>
            <a:xfrm>
              <a:off x="1596600" y="2188906"/>
              <a:ext cx="1378800" cy="3132600"/>
            </a:xfrm>
            <a:prstGeom prst="rect">
              <a:avLst/>
            </a:prstGeom>
            <a:noFill/>
            <a:ln cap="flat" cmpd="sng" w="19050">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500">
                  <a:solidFill>
                    <a:srgbClr val="FFFFFF"/>
                  </a:solidFill>
                </a:rPr>
                <a:t>Lorem ipsum dolor sit amet, consectetur adipiscing elit. Vivamus mauris velit, placerat at consectetur eget, faucibus sed magna. Curabitur quis lorem finibus, egestas nisl eget, auctor mauris. Sed vel orci sit amet dolor fermentum viverra. Suspendisse rhoncus dui quis urna semper, vitae dapibus massa finibus. Fusce felis lacus, accumsan id libero id, pretium finibus eros. Aenean varius libero at massa ornare vehicula. Suspendisse dui leo, faucibus a ante ut, imperdiet euismod sem.</a:t>
              </a:r>
              <a:endParaRPr sz="500">
                <a:solidFill>
                  <a:srgbClr val="FFFFFF"/>
                </a:solidFill>
              </a:endParaRPr>
            </a:p>
            <a:p>
              <a:pPr indent="0" lvl="0" marL="0" rtl="0" algn="l">
                <a:lnSpc>
                  <a:spcPct val="115000"/>
                </a:lnSpc>
                <a:spcBef>
                  <a:spcPts val="1100"/>
                </a:spcBef>
                <a:spcAft>
                  <a:spcPts val="0"/>
                </a:spcAft>
                <a:buClr>
                  <a:schemeClr val="dk1"/>
                </a:buClr>
                <a:buSzPts val="1100"/>
                <a:buFont typeface="Arial"/>
                <a:buNone/>
              </a:pPr>
              <a:r>
                <a:rPr lang="en" sz="500">
                  <a:solidFill>
                    <a:srgbClr val="FFFFFF"/>
                  </a:solidFill>
                </a:rPr>
                <a:t>Vestibulum ante ipsum primis in faucibus orci luctus et ultrices posuere cubilia Curae; In non lectus nisl. Aliquam eu quam at diam suscipit tristique vel quis dui. Pellentesque vitae malesuada ante, vitae lobortis lectus. Aenean tempus eu libero eget mollis. Duis accumsan erat nec urna rutrum pulvinar non nec odio. Quisque pretium imperdiet mauris, non aliquam purus. Cras sed nisl volutpat, hendrerit neque sed, dapibus felis. In ut massa et urna euismod dictum. Integer mi dolor, fringilla a ornare sed, consequat at ante. Nulla faucibus ut magna non finibus. Nullam sollicitudin urna a ipsum interdum sagittis. Morbi scelerisque mattis leo in hendrerit. Donec vehicula lectus quis risus efficitur, sit amet imperdiet erat placerat. Praesent vitae faucibus nulla, sed imperdiet nulla.</a:t>
              </a:r>
              <a:endParaRPr sz="500">
                <a:solidFill>
                  <a:srgbClr val="FFFFFF"/>
                </a:solidFill>
              </a:endParaRPr>
            </a:p>
            <a:p>
              <a:pPr indent="0" lvl="0" marL="0" rtl="0" algn="l">
                <a:spcBef>
                  <a:spcPts val="1100"/>
                </a:spcBef>
                <a:spcAft>
                  <a:spcPts val="0"/>
                </a:spcAft>
                <a:buNone/>
              </a:pPr>
              <a:r>
                <a:t/>
              </a:r>
              <a:endParaRPr sz="500">
                <a:solidFill>
                  <a:srgbClr val="FFFFFF"/>
                </a:solidFill>
                <a:latin typeface="Helvetica Neue"/>
                <a:ea typeface="Helvetica Neue"/>
                <a:cs typeface="Helvetica Neue"/>
                <a:sym typeface="Helvetica Neue"/>
              </a:endParaRPr>
            </a:p>
          </p:txBody>
        </p:sp>
        <p:grpSp>
          <p:nvGrpSpPr>
            <p:cNvPr id="771" name="Google Shape;771;p74"/>
            <p:cNvGrpSpPr/>
            <p:nvPr/>
          </p:nvGrpSpPr>
          <p:grpSpPr>
            <a:xfrm rot="5400000">
              <a:off x="3164510" y="1100413"/>
              <a:ext cx="844399" cy="291096"/>
              <a:chOff x="353675" y="1625877"/>
              <a:chExt cx="1182300" cy="296100"/>
            </a:xfrm>
          </p:grpSpPr>
          <p:cxnSp>
            <p:nvCxnSpPr>
              <p:cNvPr id="772" name="Google Shape;772;p74"/>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773" name="Google Shape;773;p74"/>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774" name="Google Shape;774;p74"/>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775" name="Google Shape;775;p74"/>
            <p:cNvGrpSpPr/>
            <p:nvPr/>
          </p:nvGrpSpPr>
          <p:grpSpPr>
            <a:xfrm rot="5400000">
              <a:off x="2199299" y="1425771"/>
              <a:ext cx="155236" cy="291096"/>
              <a:chOff x="353675" y="1625877"/>
              <a:chExt cx="1182300" cy="296100"/>
            </a:xfrm>
          </p:grpSpPr>
          <p:cxnSp>
            <p:nvCxnSpPr>
              <p:cNvPr id="776" name="Google Shape;776;p74"/>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777" name="Google Shape;777;p74"/>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778" name="Google Shape;778;p74"/>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pic>
        <p:nvPicPr>
          <p:cNvPr id="779" name="Google Shape;779;p74"/>
          <p:cNvPicPr preferRelativeResize="0"/>
          <p:nvPr/>
        </p:nvPicPr>
        <p:blipFill>
          <a:blip r:embed="rId3">
            <a:alphaModFix/>
          </a:blip>
          <a:stretch>
            <a:fillRect/>
          </a:stretch>
        </p:blipFill>
        <p:spPr>
          <a:xfrm>
            <a:off x="1587325" y="600000"/>
            <a:ext cx="1378797" cy="237745"/>
          </a:xfrm>
          <a:prstGeom prst="rect">
            <a:avLst/>
          </a:prstGeom>
          <a:noFill/>
          <a:ln cap="flat" cmpd="sng" w="19050">
            <a:solidFill>
              <a:srgbClr val="FFFFFF"/>
            </a:solidFill>
            <a:prstDash val="solid"/>
            <a:round/>
            <a:headEnd len="sm" w="sm" type="none"/>
            <a:tailEnd len="sm" w="sm" type="none"/>
          </a:ln>
        </p:spPr>
      </p:pic>
      <p:sp>
        <p:nvSpPr>
          <p:cNvPr id="780" name="Google Shape;780;p74"/>
          <p:cNvSpPr txBox="1"/>
          <p:nvPr>
            <p:ph type="ctrTitle"/>
          </p:nvPr>
        </p:nvSpPr>
        <p:spPr>
          <a:xfrm>
            <a:off x="5003650" y="600000"/>
            <a:ext cx="38925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2400"/>
              <a:t>New Constraints</a:t>
            </a:r>
            <a:endParaRPr b="1" sz="2400"/>
          </a:p>
          <a:p>
            <a:pPr indent="-317500" lvl="0" marL="457200" rtl="0" algn="l">
              <a:lnSpc>
                <a:spcPct val="115000"/>
              </a:lnSpc>
              <a:spcBef>
                <a:spcPts val="0"/>
              </a:spcBef>
              <a:spcAft>
                <a:spcPts val="0"/>
              </a:spcAft>
              <a:buSzPts val="1400"/>
              <a:buChar char="-"/>
            </a:pPr>
            <a:r>
              <a:rPr lang="en" sz="1400"/>
              <a:t>profileInfo.top = content.top + 320</a:t>
            </a:r>
            <a:endParaRPr sz="1400"/>
          </a:p>
          <a:p>
            <a:pPr indent="-317500" lvl="0" marL="457200" rtl="0" algn="l">
              <a:lnSpc>
                <a:spcPct val="115000"/>
              </a:lnSpc>
              <a:spcBef>
                <a:spcPts val="0"/>
              </a:spcBef>
              <a:spcAft>
                <a:spcPts val="0"/>
              </a:spcAft>
              <a:buSzPts val="1400"/>
              <a:buChar char="-"/>
            </a:pPr>
            <a:r>
              <a:rPr lang="en" sz="1400"/>
              <a:t>profileInfo.top = headerImage.bottom + 20</a:t>
            </a:r>
            <a:endParaRPr sz="1400"/>
          </a:p>
          <a:p>
            <a:pPr indent="-317500" lvl="0" marL="457200" rtl="0" algn="l">
              <a:lnSpc>
                <a:spcPct val="115000"/>
              </a:lnSpc>
              <a:spcBef>
                <a:spcPts val="0"/>
              </a:spcBef>
              <a:spcAft>
                <a:spcPts val="0"/>
              </a:spcAft>
              <a:buSzPts val="1400"/>
              <a:buChar char="-"/>
            </a:pPr>
            <a:r>
              <a:rPr lang="en" sz="1400"/>
              <a:t>headerImage.top = superview.top</a:t>
            </a:r>
            <a:endParaRPr sz="140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784" name="Shape 784"/>
        <p:cNvGrpSpPr/>
        <p:nvPr/>
      </p:nvGrpSpPr>
      <p:grpSpPr>
        <a:xfrm>
          <a:off x="0" y="0"/>
          <a:ext cx="0" cy="0"/>
          <a:chOff x="0" y="0"/>
          <a:chExt cx="0" cy="0"/>
        </a:xfrm>
      </p:grpSpPr>
      <p:sp>
        <p:nvSpPr>
          <p:cNvPr id="785" name="Google Shape;785;p75"/>
          <p:cNvSpPr txBox="1"/>
          <p:nvPr/>
        </p:nvSpPr>
        <p:spPr>
          <a:xfrm>
            <a:off x="460575" y="1272800"/>
            <a:ext cx="6167400" cy="71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lvetica Neue"/>
                <a:ea typeface="Helvetica Neue"/>
                <a:cs typeface="Helvetica Neue"/>
                <a:sym typeface="Helvetica Neue"/>
              </a:rPr>
              <a:t>Equal wiw</a:t>
            </a:r>
            <a:endParaRPr>
              <a:latin typeface="Helvetica Neue"/>
              <a:ea typeface="Helvetica Neue"/>
              <a:cs typeface="Helvetica Neue"/>
              <a:sym typeface="Helvetica Neue"/>
            </a:endParaRPr>
          </a:p>
        </p:txBody>
      </p:sp>
      <p:sp>
        <p:nvSpPr>
          <p:cNvPr id="786" name="Google Shape;786;p75"/>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75"/>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75"/>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89" name="Google Shape;789;p75"/>
          <p:cNvGrpSpPr/>
          <p:nvPr/>
        </p:nvGrpSpPr>
        <p:grpSpPr>
          <a:xfrm>
            <a:off x="1512375" y="146304"/>
            <a:ext cx="2219883" cy="4673100"/>
            <a:chOff x="1512375" y="782100"/>
            <a:chExt cx="2219883" cy="4673100"/>
          </a:xfrm>
        </p:grpSpPr>
        <p:sp>
          <p:nvSpPr>
            <p:cNvPr id="790" name="Google Shape;790;p75"/>
            <p:cNvSpPr/>
            <p:nvPr/>
          </p:nvSpPr>
          <p:spPr>
            <a:xfrm>
              <a:off x="1512375" y="782100"/>
              <a:ext cx="1539300" cy="4673100"/>
            </a:xfrm>
            <a:prstGeom prst="rect">
              <a:avLst/>
            </a:prstGeom>
            <a:solidFill>
              <a:srgbClr val="47B275">
                <a:alpha val="55750"/>
              </a:srgbClr>
            </a:solidFill>
            <a:ln cap="flat" cmpd="sng" w="19050">
              <a:solidFill>
                <a:srgbClr val="47B27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75"/>
            <p:cNvSpPr/>
            <p:nvPr/>
          </p:nvSpPr>
          <p:spPr>
            <a:xfrm>
              <a:off x="1587325" y="1713213"/>
              <a:ext cx="1378800" cy="405300"/>
            </a:xfrm>
            <a:prstGeom prst="rect">
              <a:avLst/>
            </a:prstGeom>
            <a:solidFill>
              <a:schemeClr val="lt1"/>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75"/>
            <p:cNvSpPr txBox="1"/>
            <p:nvPr/>
          </p:nvSpPr>
          <p:spPr>
            <a:xfrm>
              <a:off x="1596600" y="2188906"/>
              <a:ext cx="1378800" cy="3132600"/>
            </a:xfrm>
            <a:prstGeom prst="rect">
              <a:avLst/>
            </a:prstGeom>
            <a:noFill/>
            <a:ln cap="flat" cmpd="sng" w="19050">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500">
                  <a:solidFill>
                    <a:srgbClr val="FFFFFF"/>
                  </a:solidFill>
                </a:rPr>
                <a:t>Lorem ipsum dolor sit amet, consectetur adipiscing elit. Vivamus mauris velit, placerat at consectetur eget, faucibus sed magna. Curabitur quis lorem finibus, egestas nisl eget, auctor mauris. Sed vel orci sit amet dolor fermentum viverra. Suspendisse rhoncus dui quis urna semper, vitae dapibus massa finibus. Fusce felis lacus, accumsan id libero id, pretium finibus eros. Aenean varius libero at massa ornare vehicula. Suspendisse dui leo, faucibus a ante ut, imperdiet euismod sem.</a:t>
              </a:r>
              <a:endParaRPr sz="500">
                <a:solidFill>
                  <a:srgbClr val="FFFFFF"/>
                </a:solidFill>
              </a:endParaRPr>
            </a:p>
            <a:p>
              <a:pPr indent="0" lvl="0" marL="0" rtl="0" algn="l">
                <a:lnSpc>
                  <a:spcPct val="115000"/>
                </a:lnSpc>
                <a:spcBef>
                  <a:spcPts val="1100"/>
                </a:spcBef>
                <a:spcAft>
                  <a:spcPts val="0"/>
                </a:spcAft>
                <a:buClr>
                  <a:schemeClr val="dk1"/>
                </a:buClr>
                <a:buSzPts val="1100"/>
                <a:buFont typeface="Arial"/>
                <a:buNone/>
              </a:pPr>
              <a:r>
                <a:rPr lang="en" sz="500">
                  <a:solidFill>
                    <a:srgbClr val="FFFFFF"/>
                  </a:solidFill>
                </a:rPr>
                <a:t>Vestibulum ante ipsum primis in faucibus orci luctus et ultrices posuere cubilia Curae; In non lectus nisl. Aliquam eu quam at diam suscipit tristique vel quis dui. Pellentesque vitae malesuada ante, vitae lobortis lectus. Aenean tempus eu libero eget mollis. Duis accumsan erat nec urna rutrum pulvinar non nec odio. Quisque pretium imperdiet mauris, non aliquam purus. Cras sed nisl volutpat, hendrerit neque sed, dapibus felis. In ut massa et urna euismod dictum. Integer mi dolor, fringilla a ornare sed, consequat at ante. Nulla faucibus ut magna non finibus. Nullam sollicitudin urna a ipsum interdum sagittis. Morbi scelerisque mattis leo in hendrerit. Donec vehicula lectus quis risus efficitur, sit amet imperdiet erat placerat. Praesent vitae faucibus nulla, sed imperdiet nulla.</a:t>
              </a:r>
              <a:endParaRPr sz="500">
                <a:solidFill>
                  <a:srgbClr val="FFFFFF"/>
                </a:solidFill>
              </a:endParaRPr>
            </a:p>
            <a:p>
              <a:pPr indent="0" lvl="0" marL="0" rtl="0" algn="l">
                <a:spcBef>
                  <a:spcPts val="1100"/>
                </a:spcBef>
                <a:spcAft>
                  <a:spcPts val="0"/>
                </a:spcAft>
                <a:buNone/>
              </a:pPr>
              <a:r>
                <a:t/>
              </a:r>
              <a:endParaRPr sz="500">
                <a:solidFill>
                  <a:srgbClr val="FFFFFF"/>
                </a:solidFill>
                <a:latin typeface="Helvetica Neue"/>
                <a:ea typeface="Helvetica Neue"/>
                <a:cs typeface="Helvetica Neue"/>
                <a:sym typeface="Helvetica Neue"/>
              </a:endParaRPr>
            </a:p>
          </p:txBody>
        </p:sp>
        <p:grpSp>
          <p:nvGrpSpPr>
            <p:cNvPr id="793" name="Google Shape;793;p75"/>
            <p:cNvGrpSpPr/>
            <p:nvPr/>
          </p:nvGrpSpPr>
          <p:grpSpPr>
            <a:xfrm rot="5400000">
              <a:off x="3164510" y="1100413"/>
              <a:ext cx="844399" cy="291096"/>
              <a:chOff x="353675" y="1625877"/>
              <a:chExt cx="1182300" cy="296100"/>
            </a:xfrm>
          </p:grpSpPr>
          <p:cxnSp>
            <p:nvCxnSpPr>
              <p:cNvPr id="794" name="Google Shape;794;p75"/>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795" name="Google Shape;795;p75"/>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796" name="Google Shape;796;p75"/>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797" name="Google Shape;797;p75"/>
            <p:cNvGrpSpPr/>
            <p:nvPr/>
          </p:nvGrpSpPr>
          <p:grpSpPr>
            <a:xfrm rot="5400000">
              <a:off x="2199299" y="1425771"/>
              <a:ext cx="155236" cy="291096"/>
              <a:chOff x="353675" y="1625877"/>
              <a:chExt cx="1182300" cy="296100"/>
            </a:xfrm>
          </p:grpSpPr>
          <p:cxnSp>
            <p:nvCxnSpPr>
              <p:cNvPr id="798" name="Google Shape;798;p75"/>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799" name="Google Shape;799;p75"/>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800" name="Google Shape;800;p75"/>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pic>
        <p:nvPicPr>
          <p:cNvPr id="801" name="Google Shape;801;p75"/>
          <p:cNvPicPr preferRelativeResize="0"/>
          <p:nvPr/>
        </p:nvPicPr>
        <p:blipFill>
          <a:blip r:embed="rId3">
            <a:alphaModFix/>
          </a:blip>
          <a:stretch>
            <a:fillRect/>
          </a:stretch>
        </p:blipFill>
        <p:spPr>
          <a:xfrm>
            <a:off x="1587325" y="600000"/>
            <a:ext cx="1378797" cy="146306"/>
          </a:xfrm>
          <a:prstGeom prst="rect">
            <a:avLst/>
          </a:prstGeom>
          <a:noFill/>
          <a:ln cap="flat" cmpd="sng" w="19050">
            <a:solidFill>
              <a:srgbClr val="FFFFFF"/>
            </a:solidFill>
            <a:prstDash val="solid"/>
            <a:round/>
            <a:headEnd len="sm" w="sm" type="none"/>
            <a:tailEnd len="sm" w="sm" type="none"/>
          </a:ln>
        </p:spPr>
      </p:pic>
      <p:sp>
        <p:nvSpPr>
          <p:cNvPr id="802" name="Google Shape;802;p75"/>
          <p:cNvSpPr txBox="1"/>
          <p:nvPr>
            <p:ph type="ctrTitle"/>
          </p:nvPr>
        </p:nvSpPr>
        <p:spPr>
          <a:xfrm>
            <a:off x="5003650" y="600000"/>
            <a:ext cx="38925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2400"/>
              <a:t>New Constraints</a:t>
            </a:r>
            <a:endParaRPr b="1" sz="2400"/>
          </a:p>
          <a:p>
            <a:pPr indent="-317500" lvl="0" marL="457200" rtl="0" algn="l">
              <a:lnSpc>
                <a:spcPct val="115000"/>
              </a:lnSpc>
              <a:spcBef>
                <a:spcPts val="0"/>
              </a:spcBef>
              <a:spcAft>
                <a:spcPts val="0"/>
              </a:spcAft>
              <a:buSzPts val="1400"/>
              <a:buChar char="-"/>
            </a:pPr>
            <a:r>
              <a:rPr lang="en" sz="1400"/>
              <a:t>profileInfo.top = content.top + 320</a:t>
            </a:r>
            <a:endParaRPr sz="1400"/>
          </a:p>
          <a:p>
            <a:pPr indent="-317500" lvl="0" marL="457200" rtl="0" algn="l">
              <a:lnSpc>
                <a:spcPct val="115000"/>
              </a:lnSpc>
              <a:spcBef>
                <a:spcPts val="0"/>
              </a:spcBef>
              <a:spcAft>
                <a:spcPts val="0"/>
              </a:spcAft>
              <a:buSzPts val="1400"/>
              <a:buChar char="-"/>
            </a:pPr>
            <a:r>
              <a:rPr lang="en" sz="1400"/>
              <a:t>profileInfo.top = headerImage.bottom + 20</a:t>
            </a:r>
            <a:endParaRPr sz="1400"/>
          </a:p>
          <a:p>
            <a:pPr indent="-317500" lvl="0" marL="457200" rtl="0" algn="l">
              <a:lnSpc>
                <a:spcPct val="115000"/>
              </a:lnSpc>
              <a:spcBef>
                <a:spcPts val="0"/>
              </a:spcBef>
              <a:spcAft>
                <a:spcPts val="0"/>
              </a:spcAft>
              <a:buSzPts val="1400"/>
              <a:buChar char="-"/>
            </a:pPr>
            <a:r>
              <a:rPr lang="en" sz="1400"/>
              <a:t>headerImage.top = superview.top</a:t>
            </a:r>
            <a:endParaRPr sz="14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806" name="Shape 806"/>
        <p:cNvGrpSpPr/>
        <p:nvPr/>
      </p:nvGrpSpPr>
      <p:grpSpPr>
        <a:xfrm>
          <a:off x="0" y="0"/>
          <a:ext cx="0" cy="0"/>
          <a:chOff x="0" y="0"/>
          <a:chExt cx="0" cy="0"/>
        </a:xfrm>
      </p:grpSpPr>
      <p:sp>
        <p:nvSpPr>
          <p:cNvPr id="807" name="Google Shape;807;p76"/>
          <p:cNvSpPr txBox="1"/>
          <p:nvPr/>
        </p:nvSpPr>
        <p:spPr>
          <a:xfrm>
            <a:off x="460575" y="1272800"/>
            <a:ext cx="6167400" cy="71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lvetica Neue"/>
                <a:ea typeface="Helvetica Neue"/>
                <a:cs typeface="Helvetica Neue"/>
                <a:sym typeface="Helvetica Neue"/>
              </a:rPr>
              <a:t>Equal wiw</a:t>
            </a:r>
            <a:endParaRPr>
              <a:latin typeface="Helvetica Neue"/>
              <a:ea typeface="Helvetica Neue"/>
              <a:cs typeface="Helvetica Neue"/>
              <a:sym typeface="Helvetica Neue"/>
            </a:endParaRPr>
          </a:p>
        </p:txBody>
      </p:sp>
      <p:sp>
        <p:nvSpPr>
          <p:cNvPr id="808" name="Google Shape;808;p76"/>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76"/>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76"/>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1" name="Google Shape;811;p76"/>
          <p:cNvGrpSpPr/>
          <p:nvPr/>
        </p:nvGrpSpPr>
        <p:grpSpPr>
          <a:xfrm>
            <a:off x="1512375" y="54864"/>
            <a:ext cx="2219883" cy="4673100"/>
            <a:chOff x="1512375" y="782100"/>
            <a:chExt cx="2219883" cy="4673100"/>
          </a:xfrm>
        </p:grpSpPr>
        <p:sp>
          <p:nvSpPr>
            <p:cNvPr id="812" name="Google Shape;812;p76"/>
            <p:cNvSpPr/>
            <p:nvPr/>
          </p:nvSpPr>
          <p:spPr>
            <a:xfrm>
              <a:off x="1512375" y="782100"/>
              <a:ext cx="1539300" cy="4673100"/>
            </a:xfrm>
            <a:prstGeom prst="rect">
              <a:avLst/>
            </a:prstGeom>
            <a:solidFill>
              <a:srgbClr val="47B275">
                <a:alpha val="55750"/>
              </a:srgbClr>
            </a:solidFill>
            <a:ln cap="flat" cmpd="sng" w="19050">
              <a:solidFill>
                <a:srgbClr val="47B27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76"/>
            <p:cNvSpPr/>
            <p:nvPr/>
          </p:nvSpPr>
          <p:spPr>
            <a:xfrm>
              <a:off x="1587325" y="1713213"/>
              <a:ext cx="1378800" cy="405300"/>
            </a:xfrm>
            <a:prstGeom prst="rect">
              <a:avLst/>
            </a:prstGeom>
            <a:solidFill>
              <a:schemeClr val="lt1"/>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76"/>
            <p:cNvSpPr txBox="1"/>
            <p:nvPr/>
          </p:nvSpPr>
          <p:spPr>
            <a:xfrm>
              <a:off x="1596600" y="2188906"/>
              <a:ext cx="1378800" cy="3132600"/>
            </a:xfrm>
            <a:prstGeom prst="rect">
              <a:avLst/>
            </a:prstGeom>
            <a:noFill/>
            <a:ln cap="flat" cmpd="sng" w="19050">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500">
                  <a:solidFill>
                    <a:srgbClr val="FFFFFF"/>
                  </a:solidFill>
                </a:rPr>
                <a:t>Lorem ipsum dolor sit amet, consectetur adipiscing elit. Vivamus mauris velit, placerat at consectetur eget, faucibus sed magna. Curabitur quis lorem finibus, egestas nisl eget, auctor mauris. Sed vel orci sit amet dolor fermentum viverra. Suspendisse rhoncus dui quis urna semper, vitae dapibus massa finibus. Fusce felis lacus, accumsan id libero id, pretium finibus eros. Aenean varius libero at massa ornare vehicula. Suspendisse dui leo, faucibus a ante ut, imperdiet euismod sem.</a:t>
              </a:r>
              <a:endParaRPr sz="500">
                <a:solidFill>
                  <a:srgbClr val="FFFFFF"/>
                </a:solidFill>
              </a:endParaRPr>
            </a:p>
            <a:p>
              <a:pPr indent="0" lvl="0" marL="0" rtl="0" algn="l">
                <a:lnSpc>
                  <a:spcPct val="115000"/>
                </a:lnSpc>
                <a:spcBef>
                  <a:spcPts val="1100"/>
                </a:spcBef>
                <a:spcAft>
                  <a:spcPts val="0"/>
                </a:spcAft>
                <a:buClr>
                  <a:schemeClr val="dk1"/>
                </a:buClr>
                <a:buSzPts val="1100"/>
                <a:buFont typeface="Arial"/>
                <a:buNone/>
              </a:pPr>
              <a:r>
                <a:rPr lang="en" sz="500">
                  <a:solidFill>
                    <a:srgbClr val="FFFFFF"/>
                  </a:solidFill>
                </a:rPr>
                <a:t>Vestibulum ante ipsum primis in faucibus orci luctus et ultrices posuere cubilia Curae; In non lectus nisl. Aliquam eu quam at diam suscipit tristique vel quis dui. Pellentesque vitae malesuada ante, vitae lobortis lectus. Aenean tempus eu libero eget mollis. Duis accumsan erat nec urna rutrum pulvinar non nec odio. Quisque pretium imperdiet mauris, non aliquam purus. Cras sed nisl volutpat, hendrerit neque sed, dapibus felis. In ut massa et urna euismod dictum. Integer mi dolor, fringilla a ornare sed, consequat at ante. Nulla faucibus ut magna non finibus. Nullam sollicitudin urna a ipsum interdum sagittis. Morbi scelerisque mattis leo in hendrerit. Donec vehicula lectus quis risus efficitur, sit amet imperdiet erat placerat. Praesent vitae faucibus nulla, sed imperdiet nulla.</a:t>
              </a:r>
              <a:endParaRPr sz="500">
                <a:solidFill>
                  <a:srgbClr val="FFFFFF"/>
                </a:solidFill>
              </a:endParaRPr>
            </a:p>
            <a:p>
              <a:pPr indent="0" lvl="0" marL="0" rtl="0" algn="l">
                <a:spcBef>
                  <a:spcPts val="1100"/>
                </a:spcBef>
                <a:spcAft>
                  <a:spcPts val="0"/>
                </a:spcAft>
                <a:buNone/>
              </a:pPr>
              <a:r>
                <a:t/>
              </a:r>
              <a:endParaRPr sz="500">
                <a:solidFill>
                  <a:srgbClr val="FFFFFF"/>
                </a:solidFill>
                <a:latin typeface="Helvetica Neue"/>
                <a:ea typeface="Helvetica Neue"/>
                <a:cs typeface="Helvetica Neue"/>
                <a:sym typeface="Helvetica Neue"/>
              </a:endParaRPr>
            </a:p>
          </p:txBody>
        </p:sp>
        <p:grpSp>
          <p:nvGrpSpPr>
            <p:cNvPr id="815" name="Google Shape;815;p76"/>
            <p:cNvGrpSpPr/>
            <p:nvPr/>
          </p:nvGrpSpPr>
          <p:grpSpPr>
            <a:xfrm rot="5400000">
              <a:off x="3164510" y="1100413"/>
              <a:ext cx="844399" cy="291096"/>
              <a:chOff x="353675" y="1625877"/>
              <a:chExt cx="1182300" cy="296100"/>
            </a:xfrm>
          </p:grpSpPr>
          <p:cxnSp>
            <p:nvCxnSpPr>
              <p:cNvPr id="816" name="Google Shape;816;p76"/>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817" name="Google Shape;817;p76"/>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818" name="Google Shape;818;p76"/>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819" name="Google Shape;819;p76"/>
            <p:cNvGrpSpPr/>
            <p:nvPr/>
          </p:nvGrpSpPr>
          <p:grpSpPr>
            <a:xfrm rot="5400000">
              <a:off x="2199299" y="1425771"/>
              <a:ext cx="155236" cy="291096"/>
              <a:chOff x="353675" y="1625877"/>
              <a:chExt cx="1182300" cy="296100"/>
            </a:xfrm>
          </p:grpSpPr>
          <p:cxnSp>
            <p:nvCxnSpPr>
              <p:cNvPr id="820" name="Google Shape;820;p76"/>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821" name="Google Shape;821;p76"/>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822" name="Google Shape;822;p76"/>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pic>
        <p:nvPicPr>
          <p:cNvPr id="823" name="Google Shape;823;p76"/>
          <p:cNvPicPr preferRelativeResize="0"/>
          <p:nvPr/>
        </p:nvPicPr>
        <p:blipFill>
          <a:blip r:embed="rId3">
            <a:alphaModFix/>
          </a:blip>
          <a:stretch>
            <a:fillRect/>
          </a:stretch>
        </p:blipFill>
        <p:spPr>
          <a:xfrm>
            <a:off x="1587325" y="600000"/>
            <a:ext cx="1378797" cy="54862"/>
          </a:xfrm>
          <a:prstGeom prst="rect">
            <a:avLst/>
          </a:prstGeom>
          <a:noFill/>
          <a:ln cap="flat" cmpd="sng" w="19050">
            <a:solidFill>
              <a:srgbClr val="FFFFFF"/>
            </a:solidFill>
            <a:prstDash val="solid"/>
            <a:round/>
            <a:headEnd len="sm" w="sm" type="none"/>
            <a:tailEnd len="sm" w="sm" type="none"/>
          </a:ln>
        </p:spPr>
      </p:pic>
      <p:sp>
        <p:nvSpPr>
          <p:cNvPr id="824" name="Google Shape;824;p76"/>
          <p:cNvSpPr txBox="1"/>
          <p:nvPr>
            <p:ph type="ctrTitle"/>
          </p:nvPr>
        </p:nvSpPr>
        <p:spPr>
          <a:xfrm>
            <a:off x="5003650" y="600000"/>
            <a:ext cx="38925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2400"/>
              <a:t>New Constraints</a:t>
            </a:r>
            <a:endParaRPr b="1" sz="2400"/>
          </a:p>
          <a:p>
            <a:pPr indent="-317500" lvl="0" marL="457200" rtl="0" algn="l">
              <a:lnSpc>
                <a:spcPct val="115000"/>
              </a:lnSpc>
              <a:spcBef>
                <a:spcPts val="0"/>
              </a:spcBef>
              <a:spcAft>
                <a:spcPts val="0"/>
              </a:spcAft>
              <a:buSzPts val="1400"/>
              <a:buChar char="-"/>
            </a:pPr>
            <a:r>
              <a:rPr lang="en" sz="1400"/>
              <a:t>profileInfo.top = content.top + 320</a:t>
            </a:r>
            <a:endParaRPr sz="1400"/>
          </a:p>
          <a:p>
            <a:pPr indent="-317500" lvl="0" marL="457200" rtl="0" algn="l">
              <a:lnSpc>
                <a:spcPct val="115000"/>
              </a:lnSpc>
              <a:spcBef>
                <a:spcPts val="0"/>
              </a:spcBef>
              <a:spcAft>
                <a:spcPts val="0"/>
              </a:spcAft>
              <a:buSzPts val="1400"/>
              <a:buChar char="-"/>
            </a:pPr>
            <a:r>
              <a:rPr lang="en" sz="1400"/>
              <a:t>profileInfo.top = headerImage.bottom + 20</a:t>
            </a:r>
            <a:endParaRPr sz="1400"/>
          </a:p>
          <a:p>
            <a:pPr indent="-317500" lvl="0" marL="457200" rtl="0" algn="l">
              <a:lnSpc>
                <a:spcPct val="115000"/>
              </a:lnSpc>
              <a:spcBef>
                <a:spcPts val="0"/>
              </a:spcBef>
              <a:spcAft>
                <a:spcPts val="0"/>
              </a:spcAft>
              <a:buSzPts val="1400"/>
              <a:buChar char="-"/>
            </a:pPr>
            <a:r>
              <a:rPr lang="en" sz="1400"/>
              <a:t>headerImage.top = superview.top</a:t>
            </a:r>
            <a:endParaRPr sz="14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828" name="Shape 828"/>
        <p:cNvGrpSpPr/>
        <p:nvPr/>
      </p:nvGrpSpPr>
      <p:grpSpPr>
        <a:xfrm>
          <a:off x="0" y="0"/>
          <a:ext cx="0" cy="0"/>
          <a:chOff x="0" y="0"/>
          <a:chExt cx="0" cy="0"/>
        </a:xfrm>
      </p:grpSpPr>
      <p:sp>
        <p:nvSpPr>
          <p:cNvPr id="829" name="Google Shape;829;p77"/>
          <p:cNvSpPr txBox="1"/>
          <p:nvPr/>
        </p:nvSpPr>
        <p:spPr>
          <a:xfrm>
            <a:off x="460575" y="1272800"/>
            <a:ext cx="6167400" cy="71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lvetica Neue"/>
                <a:ea typeface="Helvetica Neue"/>
                <a:cs typeface="Helvetica Neue"/>
                <a:sym typeface="Helvetica Neue"/>
              </a:rPr>
              <a:t>Equal wiw</a:t>
            </a:r>
            <a:endParaRPr>
              <a:latin typeface="Helvetica Neue"/>
              <a:ea typeface="Helvetica Neue"/>
              <a:cs typeface="Helvetica Neue"/>
              <a:sym typeface="Helvetica Neue"/>
            </a:endParaRPr>
          </a:p>
        </p:txBody>
      </p:sp>
      <p:sp>
        <p:nvSpPr>
          <p:cNvPr id="830" name="Google Shape;830;p77"/>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77"/>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77"/>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33" name="Google Shape;833;p77"/>
          <p:cNvGrpSpPr/>
          <p:nvPr/>
        </p:nvGrpSpPr>
        <p:grpSpPr>
          <a:xfrm>
            <a:off x="1512375" y="-36576"/>
            <a:ext cx="2219883" cy="4673100"/>
            <a:chOff x="1512375" y="782100"/>
            <a:chExt cx="2219883" cy="4673100"/>
          </a:xfrm>
        </p:grpSpPr>
        <p:sp>
          <p:nvSpPr>
            <p:cNvPr id="834" name="Google Shape;834;p77"/>
            <p:cNvSpPr/>
            <p:nvPr/>
          </p:nvSpPr>
          <p:spPr>
            <a:xfrm>
              <a:off x="1512375" y="782100"/>
              <a:ext cx="1539300" cy="4673100"/>
            </a:xfrm>
            <a:prstGeom prst="rect">
              <a:avLst/>
            </a:prstGeom>
            <a:solidFill>
              <a:srgbClr val="47B275">
                <a:alpha val="55750"/>
              </a:srgbClr>
            </a:solidFill>
            <a:ln cap="flat" cmpd="sng" w="19050">
              <a:solidFill>
                <a:srgbClr val="47B27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77"/>
            <p:cNvSpPr/>
            <p:nvPr/>
          </p:nvSpPr>
          <p:spPr>
            <a:xfrm>
              <a:off x="1587325" y="1713213"/>
              <a:ext cx="1378800" cy="405300"/>
            </a:xfrm>
            <a:prstGeom prst="rect">
              <a:avLst/>
            </a:prstGeom>
            <a:solidFill>
              <a:schemeClr val="lt1"/>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77"/>
            <p:cNvSpPr txBox="1"/>
            <p:nvPr/>
          </p:nvSpPr>
          <p:spPr>
            <a:xfrm>
              <a:off x="1596600" y="2188906"/>
              <a:ext cx="1378800" cy="3132600"/>
            </a:xfrm>
            <a:prstGeom prst="rect">
              <a:avLst/>
            </a:prstGeom>
            <a:noFill/>
            <a:ln cap="flat" cmpd="sng" w="19050">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500">
                  <a:solidFill>
                    <a:srgbClr val="FFFFFF"/>
                  </a:solidFill>
                </a:rPr>
                <a:t>Lorem ipsum dolor sit amet, consectetur adipiscing elit. Vivamus mauris velit, placerat at consectetur eget, faucibus sed magna. Curabitur quis lorem finibus, egestas nisl eget, auctor mauris. Sed vel orci sit amet dolor fermentum viverra. Suspendisse rhoncus dui quis urna semper, vitae dapibus massa finibus. Fusce felis lacus, accumsan id libero id, pretium finibus eros. Aenean varius libero at massa ornare vehicula. Suspendisse dui leo, faucibus a ante ut, imperdiet euismod sem.</a:t>
              </a:r>
              <a:endParaRPr sz="500">
                <a:solidFill>
                  <a:srgbClr val="FFFFFF"/>
                </a:solidFill>
              </a:endParaRPr>
            </a:p>
            <a:p>
              <a:pPr indent="0" lvl="0" marL="0" rtl="0" algn="l">
                <a:lnSpc>
                  <a:spcPct val="115000"/>
                </a:lnSpc>
                <a:spcBef>
                  <a:spcPts val="1100"/>
                </a:spcBef>
                <a:spcAft>
                  <a:spcPts val="0"/>
                </a:spcAft>
                <a:buClr>
                  <a:schemeClr val="dk1"/>
                </a:buClr>
                <a:buSzPts val="1100"/>
                <a:buFont typeface="Arial"/>
                <a:buNone/>
              </a:pPr>
              <a:r>
                <a:rPr lang="en" sz="500">
                  <a:solidFill>
                    <a:srgbClr val="FFFFFF"/>
                  </a:solidFill>
                </a:rPr>
                <a:t>Vestibulum ante ipsum primis in faucibus orci luctus et ultrices posuere cubilia Curae; In non lectus nisl. Aliquam eu quam at diam suscipit tristique vel quis dui. Pellentesque vitae malesuada ante, vitae lobortis lectus. Aenean tempus eu libero eget mollis. Duis accumsan erat nec urna rutrum pulvinar non nec odio. Quisque pretium imperdiet mauris, non aliquam purus. Cras sed nisl volutpat, hendrerit neque sed, dapibus felis. In ut massa et urna euismod dictum. Integer mi dolor, fringilla a ornare sed, consequat at ante. Nulla faucibus ut magna non finibus. Nullam sollicitudin urna a ipsum interdum sagittis. Morbi scelerisque mattis leo in hendrerit. Donec vehicula lectus quis risus efficitur, sit amet imperdiet erat placerat. Praesent vitae faucibus nulla, sed imperdiet nulla.</a:t>
              </a:r>
              <a:endParaRPr sz="500">
                <a:solidFill>
                  <a:srgbClr val="FFFFFF"/>
                </a:solidFill>
              </a:endParaRPr>
            </a:p>
            <a:p>
              <a:pPr indent="0" lvl="0" marL="0" rtl="0" algn="l">
                <a:spcBef>
                  <a:spcPts val="1100"/>
                </a:spcBef>
                <a:spcAft>
                  <a:spcPts val="0"/>
                </a:spcAft>
                <a:buNone/>
              </a:pPr>
              <a:r>
                <a:t/>
              </a:r>
              <a:endParaRPr sz="500">
                <a:solidFill>
                  <a:srgbClr val="FFFFFF"/>
                </a:solidFill>
                <a:latin typeface="Helvetica Neue"/>
                <a:ea typeface="Helvetica Neue"/>
                <a:cs typeface="Helvetica Neue"/>
                <a:sym typeface="Helvetica Neue"/>
              </a:endParaRPr>
            </a:p>
          </p:txBody>
        </p:sp>
        <p:grpSp>
          <p:nvGrpSpPr>
            <p:cNvPr id="837" name="Google Shape;837;p77"/>
            <p:cNvGrpSpPr/>
            <p:nvPr/>
          </p:nvGrpSpPr>
          <p:grpSpPr>
            <a:xfrm rot="5400000">
              <a:off x="3164510" y="1100413"/>
              <a:ext cx="844399" cy="291096"/>
              <a:chOff x="353675" y="1625877"/>
              <a:chExt cx="1182300" cy="296100"/>
            </a:xfrm>
          </p:grpSpPr>
          <p:cxnSp>
            <p:nvCxnSpPr>
              <p:cNvPr id="838" name="Google Shape;838;p77"/>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839" name="Google Shape;839;p77"/>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840" name="Google Shape;840;p77"/>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841" name="Google Shape;841;p77"/>
            <p:cNvGrpSpPr/>
            <p:nvPr/>
          </p:nvGrpSpPr>
          <p:grpSpPr>
            <a:xfrm rot="5400000">
              <a:off x="2199299" y="1425771"/>
              <a:ext cx="155236" cy="291096"/>
              <a:chOff x="353675" y="1625877"/>
              <a:chExt cx="1182300" cy="296100"/>
            </a:xfrm>
          </p:grpSpPr>
          <p:cxnSp>
            <p:nvCxnSpPr>
              <p:cNvPr id="842" name="Google Shape;842;p77"/>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843" name="Google Shape;843;p77"/>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844" name="Google Shape;844;p77"/>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pic>
        <p:nvPicPr>
          <p:cNvPr id="845" name="Google Shape;845;p77"/>
          <p:cNvPicPr preferRelativeResize="0"/>
          <p:nvPr/>
        </p:nvPicPr>
        <p:blipFill>
          <a:blip r:embed="rId3">
            <a:alphaModFix/>
          </a:blip>
          <a:stretch>
            <a:fillRect/>
          </a:stretch>
        </p:blipFill>
        <p:spPr>
          <a:xfrm>
            <a:off x="1587325" y="600000"/>
            <a:ext cx="1378797" cy="9143"/>
          </a:xfrm>
          <a:prstGeom prst="rect">
            <a:avLst/>
          </a:prstGeom>
          <a:noFill/>
          <a:ln cap="flat" cmpd="sng" w="19050">
            <a:solidFill>
              <a:srgbClr val="FFFFFF"/>
            </a:solidFill>
            <a:prstDash val="solid"/>
            <a:round/>
            <a:headEnd len="sm" w="sm" type="none"/>
            <a:tailEnd len="sm" w="sm" type="none"/>
          </a:ln>
        </p:spPr>
      </p:pic>
      <p:sp>
        <p:nvSpPr>
          <p:cNvPr id="846" name="Google Shape;846;p77"/>
          <p:cNvSpPr txBox="1"/>
          <p:nvPr>
            <p:ph type="ctrTitle"/>
          </p:nvPr>
        </p:nvSpPr>
        <p:spPr>
          <a:xfrm>
            <a:off x="5003650" y="600000"/>
            <a:ext cx="38925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2400"/>
              <a:t>New Constraints</a:t>
            </a:r>
            <a:endParaRPr b="1" sz="2400"/>
          </a:p>
          <a:p>
            <a:pPr indent="-317500" lvl="0" marL="457200" rtl="0" algn="l">
              <a:lnSpc>
                <a:spcPct val="115000"/>
              </a:lnSpc>
              <a:spcBef>
                <a:spcPts val="0"/>
              </a:spcBef>
              <a:spcAft>
                <a:spcPts val="0"/>
              </a:spcAft>
              <a:buSzPts val="1400"/>
              <a:buChar char="-"/>
            </a:pPr>
            <a:r>
              <a:rPr lang="en" sz="1400"/>
              <a:t>profileInfo.top = content.top + 320</a:t>
            </a:r>
            <a:endParaRPr sz="1400"/>
          </a:p>
          <a:p>
            <a:pPr indent="-317500" lvl="0" marL="457200" rtl="0" algn="l">
              <a:lnSpc>
                <a:spcPct val="115000"/>
              </a:lnSpc>
              <a:spcBef>
                <a:spcPts val="0"/>
              </a:spcBef>
              <a:spcAft>
                <a:spcPts val="0"/>
              </a:spcAft>
              <a:buSzPts val="1400"/>
              <a:buChar char="-"/>
            </a:pPr>
            <a:r>
              <a:rPr lang="en" sz="1400"/>
              <a:t>profileInfo.top = headerImage.bottom + 20</a:t>
            </a:r>
            <a:endParaRPr sz="1400"/>
          </a:p>
          <a:p>
            <a:pPr indent="-317500" lvl="0" marL="457200" rtl="0" algn="l">
              <a:lnSpc>
                <a:spcPct val="115000"/>
              </a:lnSpc>
              <a:spcBef>
                <a:spcPts val="0"/>
              </a:spcBef>
              <a:spcAft>
                <a:spcPts val="0"/>
              </a:spcAft>
              <a:buSzPts val="1400"/>
              <a:buChar char="-"/>
            </a:pPr>
            <a:r>
              <a:rPr lang="en" sz="1400"/>
              <a:t>headerImage.top = superview.top</a:t>
            </a:r>
            <a:endParaRPr sz="14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3F4040"/>
        </a:solidFill>
      </p:bgPr>
    </p:bg>
    <p:spTree>
      <p:nvGrpSpPr>
        <p:cNvPr id="850" name="Shape 850"/>
        <p:cNvGrpSpPr/>
        <p:nvPr/>
      </p:nvGrpSpPr>
      <p:grpSpPr>
        <a:xfrm>
          <a:off x="0" y="0"/>
          <a:ext cx="0" cy="0"/>
          <a:chOff x="0" y="0"/>
          <a:chExt cx="0" cy="0"/>
        </a:xfrm>
      </p:grpSpPr>
      <p:sp>
        <p:nvSpPr>
          <p:cNvPr id="851" name="Google Shape;851;p78"/>
          <p:cNvSpPr txBox="1"/>
          <p:nvPr/>
        </p:nvSpPr>
        <p:spPr>
          <a:xfrm>
            <a:off x="342900" y="176950"/>
            <a:ext cx="6548700" cy="2878200"/>
          </a:xfrm>
          <a:prstGeom prst="rect">
            <a:avLst/>
          </a:prstGeom>
          <a:noFill/>
          <a:ln>
            <a:noFill/>
          </a:ln>
        </p:spPr>
        <p:txBody>
          <a:bodyPr anchorCtr="0" anchor="t" bIns="0" lIns="0" spcFirstLastPara="1" rIns="0" wrap="square" tIns="0">
            <a:noAutofit/>
          </a:bodyPr>
          <a:lstStyle/>
          <a:p>
            <a:pPr indent="0" lvl="0" marL="0" rtl="0" algn="l">
              <a:spcBef>
                <a:spcPts val="1200"/>
              </a:spcBef>
              <a:spcAft>
                <a:spcPts val="0"/>
              </a:spcAft>
              <a:buNone/>
            </a:pPr>
            <a:r>
              <a:rPr b="1" lang="en" sz="5400">
                <a:solidFill>
                  <a:srgbClr val="FFFFFF"/>
                </a:solidFill>
                <a:latin typeface="Helvetica Neue"/>
                <a:ea typeface="Helvetica Neue"/>
                <a:cs typeface="Helvetica Neue"/>
                <a:sym typeface="Helvetica Neue"/>
              </a:rPr>
              <a:t>The jump of the cat</a:t>
            </a:r>
            <a:endParaRPr b="1" sz="5400">
              <a:solidFill>
                <a:srgbClr val="FFFFFF"/>
              </a:solidFill>
              <a:latin typeface="Helvetica Neue"/>
              <a:ea typeface="Helvetica Neue"/>
              <a:cs typeface="Helvetica Neue"/>
              <a:sym typeface="Helvetica Neue"/>
            </a:endParaRPr>
          </a:p>
          <a:p>
            <a:pPr indent="0" lvl="0" marL="0" rtl="0" algn="l">
              <a:spcBef>
                <a:spcPts val="1200"/>
              </a:spcBef>
              <a:spcAft>
                <a:spcPts val="0"/>
              </a:spcAft>
              <a:buNone/>
            </a:pPr>
            <a:r>
              <a:rPr lang="en" sz="1800">
                <a:solidFill>
                  <a:schemeClr val="lt1"/>
                </a:solidFill>
                <a:latin typeface="Helvetica Neue Light"/>
                <a:ea typeface="Helvetica Neue Light"/>
                <a:cs typeface="Helvetica Neue Light"/>
                <a:sym typeface="Helvetica Neue Light"/>
              </a:rPr>
              <a:t>The little detail that makes all of this possible</a:t>
            </a:r>
            <a:endParaRPr b="1" sz="5400">
              <a:solidFill>
                <a:srgbClr val="FFFFFF"/>
              </a:solidFill>
              <a:latin typeface="Helvetica Neue"/>
              <a:ea typeface="Helvetica Neue"/>
              <a:cs typeface="Helvetica Neue"/>
              <a:sym typeface="Helvetica Neue"/>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5" name="Shape 855"/>
        <p:cNvGrpSpPr/>
        <p:nvPr/>
      </p:nvGrpSpPr>
      <p:grpSpPr>
        <a:xfrm>
          <a:off x="0" y="0"/>
          <a:ext cx="0" cy="0"/>
          <a:chOff x="0" y="0"/>
          <a:chExt cx="0" cy="0"/>
        </a:xfrm>
      </p:grpSpPr>
      <p:pic>
        <p:nvPicPr>
          <p:cNvPr id="856" name="Google Shape;856;p79"/>
          <p:cNvPicPr preferRelativeResize="0"/>
          <p:nvPr/>
        </p:nvPicPr>
        <p:blipFill>
          <a:blip r:embed="rId3">
            <a:alphaModFix/>
          </a:blip>
          <a:stretch>
            <a:fillRect/>
          </a:stretch>
        </p:blipFill>
        <p:spPr>
          <a:xfrm>
            <a:off x="1895325" y="1037587"/>
            <a:ext cx="5353328" cy="3068325"/>
          </a:xfrm>
          <a:prstGeom prst="rect">
            <a:avLst/>
          </a:prstGeom>
          <a:noFill/>
          <a:ln cap="flat" cmpd="sng" w="19050">
            <a:solidFill>
              <a:srgbClr val="FFFFFF"/>
            </a:solidFill>
            <a:prstDash val="solid"/>
            <a:round/>
            <a:headEnd len="sm" w="sm" type="none"/>
            <a:tailEnd len="sm" w="sm" type="none"/>
          </a:ln>
        </p:spPr>
      </p:pic>
      <p:sp>
        <p:nvSpPr>
          <p:cNvPr id="857" name="Google Shape;857;p79"/>
          <p:cNvSpPr txBox="1"/>
          <p:nvPr>
            <p:ph type="ctrTitle"/>
          </p:nvPr>
        </p:nvSpPr>
        <p:spPr>
          <a:xfrm>
            <a:off x="1955538" y="326675"/>
            <a:ext cx="5232900" cy="856500"/>
          </a:xfrm>
          <a:prstGeom prst="rect">
            <a:avLst/>
          </a:prstGeom>
        </p:spPr>
        <p:txBody>
          <a:bodyPr anchorCtr="0" anchor="t" bIns="0" lIns="0" spcFirstLastPara="1" rIns="0" wrap="square" tIns="0">
            <a:noAutofit/>
          </a:bodyPr>
          <a:lstStyle/>
          <a:p>
            <a:pPr indent="0" lvl="0" marL="0" rtl="0" algn="ctr">
              <a:lnSpc>
                <a:spcPct val="115000"/>
              </a:lnSpc>
              <a:spcBef>
                <a:spcPts val="0"/>
              </a:spcBef>
              <a:spcAft>
                <a:spcPts val="0"/>
              </a:spcAft>
              <a:buNone/>
            </a:pPr>
            <a:r>
              <a:rPr b="1" lang="en" sz="2400"/>
              <a:t>Content Mode: Scale aspect fill</a:t>
            </a:r>
            <a:endParaRPr b="1" sz="2400">
              <a:solidFill>
                <a:srgbClr val="000000"/>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1" name="Shape 861"/>
        <p:cNvGrpSpPr/>
        <p:nvPr/>
      </p:nvGrpSpPr>
      <p:grpSpPr>
        <a:xfrm>
          <a:off x="0" y="0"/>
          <a:ext cx="0" cy="0"/>
          <a:chOff x="0" y="0"/>
          <a:chExt cx="0" cy="0"/>
        </a:xfrm>
      </p:grpSpPr>
      <p:pic>
        <p:nvPicPr>
          <p:cNvPr id="862" name="Google Shape;862;p80"/>
          <p:cNvPicPr preferRelativeResize="0"/>
          <p:nvPr/>
        </p:nvPicPr>
        <p:blipFill>
          <a:blip r:embed="rId3">
            <a:alphaModFix/>
          </a:blip>
          <a:stretch>
            <a:fillRect/>
          </a:stretch>
        </p:blipFill>
        <p:spPr>
          <a:xfrm>
            <a:off x="1895325" y="1037587"/>
            <a:ext cx="5353328" cy="3068325"/>
          </a:xfrm>
          <a:prstGeom prst="rect">
            <a:avLst/>
          </a:prstGeom>
          <a:noFill/>
          <a:ln cap="flat" cmpd="sng" w="19050">
            <a:solidFill>
              <a:srgbClr val="FFFFFF"/>
            </a:solidFill>
            <a:prstDash val="solid"/>
            <a:round/>
            <a:headEnd len="sm" w="sm" type="none"/>
            <a:tailEnd len="sm" w="sm" type="none"/>
          </a:ln>
        </p:spPr>
      </p:pic>
      <p:sp>
        <p:nvSpPr>
          <p:cNvPr id="863" name="Google Shape;863;p80"/>
          <p:cNvSpPr txBox="1"/>
          <p:nvPr>
            <p:ph type="ctrTitle"/>
          </p:nvPr>
        </p:nvSpPr>
        <p:spPr>
          <a:xfrm>
            <a:off x="1955538" y="326675"/>
            <a:ext cx="5232900" cy="856500"/>
          </a:xfrm>
          <a:prstGeom prst="rect">
            <a:avLst/>
          </a:prstGeom>
        </p:spPr>
        <p:txBody>
          <a:bodyPr anchorCtr="0" anchor="t" bIns="0" lIns="0" spcFirstLastPara="1" rIns="0" wrap="square" tIns="0">
            <a:noAutofit/>
          </a:bodyPr>
          <a:lstStyle/>
          <a:p>
            <a:pPr indent="0" lvl="0" marL="0" rtl="0" algn="ctr">
              <a:lnSpc>
                <a:spcPct val="115000"/>
              </a:lnSpc>
              <a:spcBef>
                <a:spcPts val="0"/>
              </a:spcBef>
              <a:spcAft>
                <a:spcPts val="0"/>
              </a:spcAft>
              <a:buNone/>
            </a:pPr>
            <a:r>
              <a:rPr b="1" lang="en" sz="2400"/>
              <a:t>Content Mode: Scale aspect fill</a:t>
            </a:r>
            <a:endParaRPr b="1" sz="2400">
              <a:solidFill>
                <a:srgbClr val="000000"/>
              </a:solidFill>
            </a:endParaRPr>
          </a:p>
        </p:txBody>
      </p:sp>
      <p:sp>
        <p:nvSpPr>
          <p:cNvPr id="864" name="Google Shape;864;p80"/>
          <p:cNvSpPr/>
          <p:nvPr/>
        </p:nvSpPr>
        <p:spPr>
          <a:xfrm>
            <a:off x="1845925" y="1037575"/>
            <a:ext cx="5589900" cy="582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80"/>
          <p:cNvSpPr/>
          <p:nvPr/>
        </p:nvSpPr>
        <p:spPr>
          <a:xfrm>
            <a:off x="1777050" y="3533332"/>
            <a:ext cx="5589900" cy="582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9" name="Shape 869"/>
        <p:cNvGrpSpPr/>
        <p:nvPr/>
      </p:nvGrpSpPr>
      <p:grpSpPr>
        <a:xfrm>
          <a:off x="0" y="0"/>
          <a:ext cx="0" cy="0"/>
          <a:chOff x="0" y="0"/>
          <a:chExt cx="0" cy="0"/>
        </a:xfrm>
      </p:grpSpPr>
      <p:pic>
        <p:nvPicPr>
          <p:cNvPr id="870" name="Google Shape;870;p81"/>
          <p:cNvPicPr preferRelativeResize="0"/>
          <p:nvPr/>
        </p:nvPicPr>
        <p:blipFill>
          <a:blip r:embed="rId3">
            <a:alphaModFix/>
          </a:blip>
          <a:stretch>
            <a:fillRect/>
          </a:stretch>
        </p:blipFill>
        <p:spPr>
          <a:xfrm>
            <a:off x="1895325" y="1037587"/>
            <a:ext cx="5353328" cy="3068325"/>
          </a:xfrm>
          <a:prstGeom prst="rect">
            <a:avLst/>
          </a:prstGeom>
          <a:noFill/>
          <a:ln cap="flat" cmpd="sng" w="19050">
            <a:solidFill>
              <a:srgbClr val="FFFFFF"/>
            </a:solidFill>
            <a:prstDash val="solid"/>
            <a:round/>
            <a:headEnd len="sm" w="sm" type="none"/>
            <a:tailEnd len="sm" w="sm" type="none"/>
          </a:ln>
        </p:spPr>
      </p:pic>
      <p:sp>
        <p:nvSpPr>
          <p:cNvPr id="871" name="Google Shape;871;p81"/>
          <p:cNvSpPr txBox="1"/>
          <p:nvPr>
            <p:ph type="ctrTitle"/>
          </p:nvPr>
        </p:nvSpPr>
        <p:spPr>
          <a:xfrm>
            <a:off x="1955538" y="326675"/>
            <a:ext cx="5232900" cy="856500"/>
          </a:xfrm>
          <a:prstGeom prst="rect">
            <a:avLst/>
          </a:prstGeom>
        </p:spPr>
        <p:txBody>
          <a:bodyPr anchorCtr="0" anchor="t" bIns="0" lIns="0" spcFirstLastPara="1" rIns="0" wrap="square" tIns="0">
            <a:noAutofit/>
          </a:bodyPr>
          <a:lstStyle/>
          <a:p>
            <a:pPr indent="0" lvl="0" marL="0" rtl="0" algn="ctr">
              <a:lnSpc>
                <a:spcPct val="115000"/>
              </a:lnSpc>
              <a:spcBef>
                <a:spcPts val="0"/>
              </a:spcBef>
              <a:spcAft>
                <a:spcPts val="0"/>
              </a:spcAft>
              <a:buNone/>
            </a:pPr>
            <a:r>
              <a:rPr b="1" lang="en" sz="2400"/>
              <a:t>Content Mode: Scale aspect fill</a:t>
            </a:r>
            <a:endParaRPr b="1" sz="2400">
              <a:solidFill>
                <a:srgbClr val="000000"/>
              </a:solidFill>
            </a:endParaRPr>
          </a:p>
        </p:txBody>
      </p:sp>
      <p:sp>
        <p:nvSpPr>
          <p:cNvPr id="872" name="Google Shape;872;p81"/>
          <p:cNvSpPr/>
          <p:nvPr/>
        </p:nvSpPr>
        <p:spPr>
          <a:xfrm>
            <a:off x="1845925" y="1027868"/>
            <a:ext cx="5589900" cy="582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81"/>
          <p:cNvSpPr/>
          <p:nvPr/>
        </p:nvSpPr>
        <p:spPr>
          <a:xfrm>
            <a:off x="1777050" y="3533332"/>
            <a:ext cx="5589900" cy="582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81"/>
          <p:cNvSpPr/>
          <p:nvPr/>
        </p:nvSpPr>
        <p:spPr>
          <a:xfrm>
            <a:off x="1845925" y="2960739"/>
            <a:ext cx="5589900" cy="582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81"/>
          <p:cNvSpPr/>
          <p:nvPr/>
        </p:nvSpPr>
        <p:spPr>
          <a:xfrm>
            <a:off x="1777050" y="1610168"/>
            <a:ext cx="5589900" cy="582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879" name="Shape 879"/>
        <p:cNvGrpSpPr/>
        <p:nvPr/>
      </p:nvGrpSpPr>
      <p:grpSpPr>
        <a:xfrm>
          <a:off x="0" y="0"/>
          <a:ext cx="0" cy="0"/>
          <a:chOff x="0" y="0"/>
          <a:chExt cx="0" cy="0"/>
        </a:xfrm>
      </p:grpSpPr>
      <p:sp>
        <p:nvSpPr>
          <p:cNvPr id="880" name="Google Shape;880;p82"/>
          <p:cNvSpPr/>
          <p:nvPr/>
        </p:nvSpPr>
        <p:spPr>
          <a:xfrm>
            <a:off x="0" y="0"/>
            <a:ext cx="91440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81" name="Google Shape;881;p82"/>
          <p:cNvPicPr preferRelativeResize="0"/>
          <p:nvPr/>
        </p:nvPicPr>
        <p:blipFill>
          <a:blip r:embed="rId3">
            <a:alphaModFix/>
          </a:blip>
          <a:stretch>
            <a:fillRect/>
          </a:stretch>
        </p:blipFill>
        <p:spPr>
          <a:xfrm>
            <a:off x="2336821" y="188150"/>
            <a:ext cx="4470357" cy="5143499"/>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25138"/>
        </a:solidFill>
      </p:bgPr>
    </p:bg>
    <p:spTree>
      <p:nvGrpSpPr>
        <p:cNvPr id="885" name="Shape 885"/>
        <p:cNvGrpSpPr/>
        <p:nvPr/>
      </p:nvGrpSpPr>
      <p:grpSpPr>
        <a:xfrm>
          <a:off x="0" y="0"/>
          <a:ext cx="0" cy="0"/>
          <a:chOff x="0" y="0"/>
          <a:chExt cx="0" cy="0"/>
        </a:xfrm>
      </p:grpSpPr>
      <p:sp>
        <p:nvSpPr>
          <p:cNvPr id="886" name="Google Shape;886;p83"/>
          <p:cNvSpPr txBox="1"/>
          <p:nvPr/>
        </p:nvSpPr>
        <p:spPr>
          <a:xfrm>
            <a:off x="342900" y="176950"/>
            <a:ext cx="6548700" cy="2878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5400">
                <a:solidFill>
                  <a:srgbClr val="FFFFFF"/>
                </a:solidFill>
                <a:latin typeface="Helvetica Neue"/>
                <a:ea typeface="Helvetica Neue"/>
                <a:cs typeface="Helvetica Neue"/>
                <a:sym typeface="Helvetica Neue"/>
              </a:rPr>
              <a:t>What's my priority</a:t>
            </a:r>
            <a:endParaRPr b="1" sz="5400">
              <a:solidFill>
                <a:srgbClr val="FFFFFF"/>
              </a:solidFill>
              <a:latin typeface="Helvetica Neue"/>
              <a:ea typeface="Helvetica Neue"/>
              <a:cs typeface="Helvetica Neue"/>
              <a:sym typeface="Helvetica Neue"/>
            </a:endParaRPr>
          </a:p>
          <a:p>
            <a:pPr indent="0" lvl="0" marL="0" rtl="0" algn="l">
              <a:spcBef>
                <a:spcPts val="1200"/>
              </a:spcBef>
              <a:spcAft>
                <a:spcPts val="0"/>
              </a:spcAft>
              <a:buNone/>
            </a:pPr>
            <a:r>
              <a:rPr lang="en" sz="1800">
                <a:solidFill>
                  <a:schemeClr val="lt1"/>
                </a:solidFill>
                <a:latin typeface="Helvetica Neue Light"/>
                <a:ea typeface="Helvetica Neue Light"/>
                <a:cs typeface="Helvetica Neue Light"/>
                <a:sym typeface="Helvetica Neue Light"/>
              </a:rPr>
              <a:t>VIP only, I always come on top</a:t>
            </a:r>
            <a:endParaRPr b="1" sz="5400">
              <a:solidFill>
                <a:srgbClr val="FFFFFF"/>
              </a:solidFill>
              <a:latin typeface="Helvetica Neue"/>
              <a:ea typeface="Helvetica Neue"/>
              <a:cs typeface="Helvetica Neue"/>
              <a:sym typeface="Helvetica Neue"/>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292B34"/>
        </a:solidFill>
      </p:bgPr>
    </p:bg>
    <p:spTree>
      <p:nvGrpSpPr>
        <p:cNvPr id="890" name="Shape 890"/>
        <p:cNvGrpSpPr/>
        <p:nvPr/>
      </p:nvGrpSpPr>
      <p:grpSpPr>
        <a:xfrm>
          <a:off x="0" y="0"/>
          <a:ext cx="0" cy="0"/>
          <a:chOff x="0" y="0"/>
          <a:chExt cx="0" cy="0"/>
        </a:xfrm>
      </p:grpSpPr>
      <p:pic>
        <p:nvPicPr>
          <p:cNvPr id="891" name="Google Shape;891;p84"/>
          <p:cNvPicPr preferRelativeResize="0"/>
          <p:nvPr/>
        </p:nvPicPr>
        <p:blipFill>
          <a:blip r:embed="rId3">
            <a:alphaModFix/>
          </a:blip>
          <a:stretch>
            <a:fillRect/>
          </a:stretch>
        </p:blipFill>
        <p:spPr>
          <a:xfrm>
            <a:off x="1088313" y="640713"/>
            <a:ext cx="6967374" cy="3862074"/>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292B34"/>
        </a:solidFill>
      </p:bgPr>
    </p:bg>
    <p:spTree>
      <p:nvGrpSpPr>
        <p:cNvPr id="895" name="Shape 895"/>
        <p:cNvGrpSpPr/>
        <p:nvPr/>
      </p:nvGrpSpPr>
      <p:grpSpPr>
        <a:xfrm>
          <a:off x="0" y="0"/>
          <a:ext cx="0" cy="0"/>
          <a:chOff x="0" y="0"/>
          <a:chExt cx="0" cy="0"/>
        </a:xfrm>
      </p:grpSpPr>
      <p:pic>
        <p:nvPicPr>
          <p:cNvPr id="896" name="Google Shape;896;p85"/>
          <p:cNvPicPr preferRelativeResize="0"/>
          <p:nvPr/>
        </p:nvPicPr>
        <p:blipFill>
          <a:blip r:embed="rId3">
            <a:alphaModFix/>
          </a:blip>
          <a:stretch>
            <a:fillRect/>
          </a:stretch>
        </p:blipFill>
        <p:spPr>
          <a:xfrm>
            <a:off x="1088313" y="640713"/>
            <a:ext cx="6967374" cy="3862074"/>
          </a:xfrm>
          <a:prstGeom prst="rect">
            <a:avLst/>
          </a:prstGeom>
          <a:noFill/>
          <a:ln>
            <a:noFill/>
          </a:ln>
        </p:spPr>
      </p:pic>
      <p:sp>
        <p:nvSpPr>
          <p:cNvPr id="897" name="Google Shape;897;p85"/>
          <p:cNvSpPr/>
          <p:nvPr/>
        </p:nvSpPr>
        <p:spPr>
          <a:xfrm>
            <a:off x="986650" y="3496150"/>
            <a:ext cx="6640800" cy="390300"/>
          </a:xfrm>
          <a:prstGeom prst="rect">
            <a:avLst/>
          </a:prstGeom>
          <a:noFill/>
          <a:ln cap="flat" cmpd="sng" w="9525">
            <a:solidFill>
              <a:srgbClr val="F251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85"/>
          <p:cNvSpPr/>
          <p:nvPr/>
        </p:nvSpPr>
        <p:spPr>
          <a:xfrm>
            <a:off x="787875" y="224700"/>
            <a:ext cx="7384500" cy="3195300"/>
          </a:xfrm>
          <a:prstGeom prst="rect">
            <a:avLst/>
          </a:prstGeom>
          <a:solidFill>
            <a:srgbClr val="292B34">
              <a:alpha val="70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85"/>
          <p:cNvSpPr/>
          <p:nvPr/>
        </p:nvSpPr>
        <p:spPr>
          <a:xfrm>
            <a:off x="941075" y="3923150"/>
            <a:ext cx="7384500" cy="925500"/>
          </a:xfrm>
          <a:prstGeom prst="rect">
            <a:avLst/>
          </a:prstGeom>
          <a:solidFill>
            <a:srgbClr val="292B34">
              <a:alpha val="70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903" name="Shape 903"/>
        <p:cNvGrpSpPr/>
        <p:nvPr/>
      </p:nvGrpSpPr>
      <p:grpSpPr>
        <a:xfrm>
          <a:off x="0" y="0"/>
          <a:ext cx="0" cy="0"/>
          <a:chOff x="0" y="0"/>
          <a:chExt cx="0" cy="0"/>
        </a:xfrm>
      </p:grpSpPr>
      <p:sp>
        <p:nvSpPr>
          <p:cNvPr id="904" name="Google Shape;904;p86"/>
          <p:cNvSpPr/>
          <p:nvPr/>
        </p:nvSpPr>
        <p:spPr>
          <a:xfrm>
            <a:off x="0" y="0"/>
            <a:ext cx="91440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05" name="Google Shape;905;p86"/>
          <p:cNvPicPr preferRelativeResize="0"/>
          <p:nvPr/>
        </p:nvPicPr>
        <p:blipFill>
          <a:blip r:embed="rId3">
            <a:alphaModFix/>
          </a:blip>
          <a:stretch>
            <a:fillRect/>
          </a:stretch>
        </p:blipFill>
        <p:spPr>
          <a:xfrm>
            <a:off x="2218349" y="1413675"/>
            <a:ext cx="4707302" cy="5143500"/>
          </a:xfrm>
          <a:prstGeom prst="rect">
            <a:avLst/>
          </a:prstGeom>
          <a:noFill/>
          <a:ln>
            <a:noFill/>
          </a:ln>
        </p:spPr>
      </p:pic>
      <p:sp>
        <p:nvSpPr>
          <p:cNvPr id="906" name="Google Shape;906;p86"/>
          <p:cNvSpPr txBox="1"/>
          <p:nvPr>
            <p:ph type="ctrTitle"/>
          </p:nvPr>
        </p:nvSpPr>
        <p:spPr>
          <a:xfrm>
            <a:off x="1955538" y="326675"/>
            <a:ext cx="5232900" cy="856500"/>
          </a:xfrm>
          <a:prstGeom prst="rect">
            <a:avLst/>
          </a:prstGeom>
        </p:spPr>
        <p:txBody>
          <a:bodyPr anchorCtr="0" anchor="t" bIns="0" lIns="0" spcFirstLastPara="1" rIns="0" wrap="square" tIns="0">
            <a:noAutofit/>
          </a:bodyPr>
          <a:lstStyle/>
          <a:p>
            <a:pPr indent="0" lvl="0" marL="0" rtl="0" algn="ctr">
              <a:lnSpc>
                <a:spcPct val="115000"/>
              </a:lnSpc>
              <a:spcBef>
                <a:spcPts val="0"/>
              </a:spcBef>
              <a:spcAft>
                <a:spcPts val="0"/>
              </a:spcAft>
              <a:buNone/>
            </a:pPr>
            <a:r>
              <a:rPr b="1" lang="en" sz="2400">
                <a:solidFill>
                  <a:srgbClr val="FFFFFF"/>
                </a:solidFill>
              </a:rPr>
              <a:t>Image height &lt; 0 ???</a:t>
            </a:r>
            <a:endParaRPr b="1" sz="2400">
              <a:solidFill>
                <a:srgbClr val="FFFFFF"/>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910" name="Shape 910"/>
        <p:cNvGrpSpPr/>
        <p:nvPr/>
      </p:nvGrpSpPr>
      <p:grpSpPr>
        <a:xfrm>
          <a:off x="0" y="0"/>
          <a:ext cx="0" cy="0"/>
          <a:chOff x="0" y="0"/>
          <a:chExt cx="0" cy="0"/>
        </a:xfrm>
      </p:grpSpPr>
      <p:sp>
        <p:nvSpPr>
          <p:cNvPr id="911" name="Google Shape;911;p87"/>
          <p:cNvSpPr txBox="1"/>
          <p:nvPr/>
        </p:nvSpPr>
        <p:spPr>
          <a:xfrm>
            <a:off x="460575" y="1272800"/>
            <a:ext cx="6167400" cy="71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lvetica Neue"/>
                <a:ea typeface="Helvetica Neue"/>
                <a:cs typeface="Helvetica Neue"/>
                <a:sym typeface="Helvetica Neue"/>
              </a:rPr>
              <a:t>Equal wiw</a:t>
            </a:r>
            <a:endParaRPr>
              <a:latin typeface="Helvetica Neue"/>
              <a:ea typeface="Helvetica Neue"/>
              <a:cs typeface="Helvetica Neue"/>
              <a:sym typeface="Helvetica Neue"/>
            </a:endParaRPr>
          </a:p>
        </p:txBody>
      </p:sp>
      <p:sp>
        <p:nvSpPr>
          <p:cNvPr id="912" name="Google Shape;912;p87"/>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87"/>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87"/>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87"/>
          <p:cNvSpPr/>
          <p:nvPr/>
        </p:nvSpPr>
        <p:spPr>
          <a:xfrm>
            <a:off x="1512375" y="782100"/>
            <a:ext cx="1539300" cy="4673100"/>
          </a:xfrm>
          <a:prstGeom prst="rect">
            <a:avLst/>
          </a:prstGeom>
          <a:solidFill>
            <a:srgbClr val="47B275">
              <a:alpha val="55750"/>
            </a:srgbClr>
          </a:solidFill>
          <a:ln cap="flat" cmpd="sng" w="19050">
            <a:solidFill>
              <a:srgbClr val="47B27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87"/>
          <p:cNvSpPr/>
          <p:nvPr/>
        </p:nvSpPr>
        <p:spPr>
          <a:xfrm>
            <a:off x="1587325" y="1713213"/>
            <a:ext cx="1378800" cy="405300"/>
          </a:xfrm>
          <a:prstGeom prst="rect">
            <a:avLst/>
          </a:prstGeom>
          <a:solidFill>
            <a:schemeClr val="lt1"/>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87"/>
          <p:cNvSpPr txBox="1"/>
          <p:nvPr/>
        </p:nvSpPr>
        <p:spPr>
          <a:xfrm>
            <a:off x="1596600" y="2188906"/>
            <a:ext cx="1378800" cy="3132600"/>
          </a:xfrm>
          <a:prstGeom prst="rect">
            <a:avLst/>
          </a:prstGeom>
          <a:noFill/>
          <a:ln cap="flat" cmpd="sng" w="19050">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500">
                <a:solidFill>
                  <a:srgbClr val="FFFFFF"/>
                </a:solidFill>
              </a:rPr>
              <a:t>Lorem ipsum dolor sit amet, consectetur adipiscing elit. Vivamus mauris velit, placerat at consectetur eget, faucibus sed magna. Curabitur quis lorem finibus, egestas nisl eget, auctor mauris. Sed vel orci sit amet dolor fermentum viverra. Suspendisse rhoncus dui quis urna semper, vitae dapibus massa finibus. Fusce felis lacus, accumsan id libero id, pretium finibus eros. Aenean varius libero at massa ornare vehicula. Suspendisse dui leo, faucibus a ante ut, imperdiet euismod sem.</a:t>
            </a:r>
            <a:endParaRPr sz="500">
              <a:solidFill>
                <a:srgbClr val="FFFFFF"/>
              </a:solidFill>
            </a:endParaRPr>
          </a:p>
          <a:p>
            <a:pPr indent="0" lvl="0" marL="0" rtl="0" algn="l">
              <a:lnSpc>
                <a:spcPct val="115000"/>
              </a:lnSpc>
              <a:spcBef>
                <a:spcPts val="1100"/>
              </a:spcBef>
              <a:spcAft>
                <a:spcPts val="0"/>
              </a:spcAft>
              <a:buClr>
                <a:schemeClr val="dk1"/>
              </a:buClr>
              <a:buSzPts val="1100"/>
              <a:buFont typeface="Arial"/>
              <a:buNone/>
            </a:pPr>
            <a:r>
              <a:rPr lang="en" sz="500">
                <a:solidFill>
                  <a:srgbClr val="FFFFFF"/>
                </a:solidFill>
              </a:rPr>
              <a:t>Vestibulum ante ipsum primis in faucibus orci luctus et ultrices posuere cubilia Curae; In non lectus nisl. Aliquam eu quam at diam suscipit tristique vel quis dui. Pellentesque vitae malesuada ante, vitae lobortis lectus. Aenean tempus eu libero eget mollis. Duis accumsan erat nec urna rutrum pulvinar non nec odio. Quisque pretium imperdiet mauris, non aliquam purus. Cras sed nisl volutpat, hendrerit neque sed, dapibus felis. In ut massa et urna euismod dictum. Integer mi dolor, fringilla a ornare sed, consequat at ante. Nulla faucibus ut magna non finibus. Nullam sollicitudin urna a ipsum interdum sagittis. Morbi scelerisque mattis leo in hendrerit. Donec vehicula lectus quis risus efficitur, sit amet imperdiet erat placerat. Praesent vitae faucibus nulla, sed imperdiet nulla.</a:t>
            </a:r>
            <a:endParaRPr sz="500">
              <a:solidFill>
                <a:srgbClr val="FFFFFF"/>
              </a:solidFill>
            </a:endParaRPr>
          </a:p>
          <a:p>
            <a:pPr indent="0" lvl="0" marL="0" rtl="0" algn="l">
              <a:spcBef>
                <a:spcPts val="1100"/>
              </a:spcBef>
              <a:spcAft>
                <a:spcPts val="0"/>
              </a:spcAft>
              <a:buNone/>
            </a:pPr>
            <a:r>
              <a:t/>
            </a:r>
            <a:endParaRPr sz="500">
              <a:solidFill>
                <a:srgbClr val="FFFFFF"/>
              </a:solidFill>
              <a:latin typeface="Helvetica Neue"/>
              <a:ea typeface="Helvetica Neue"/>
              <a:cs typeface="Helvetica Neue"/>
              <a:sym typeface="Helvetica Neue"/>
            </a:endParaRPr>
          </a:p>
        </p:txBody>
      </p:sp>
      <p:pic>
        <p:nvPicPr>
          <p:cNvPr id="918" name="Google Shape;918;p87"/>
          <p:cNvPicPr preferRelativeResize="0"/>
          <p:nvPr/>
        </p:nvPicPr>
        <p:blipFill>
          <a:blip r:embed="rId3">
            <a:alphaModFix/>
          </a:blip>
          <a:stretch>
            <a:fillRect/>
          </a:stretch>
        </p:blipFill>
        <p:spPr>
          <a:xfrm>
            <a:off x="1587325" y="622087"/>
            <a:ext cx="1378797" cy="790276"/>
          </a:xfrm>
          <a:prstGeom prst="rect">
            <a:avLst/>
          </a:prstGeom>
          <a:noFill/>
          <a:ln cap="flat" cmpd="sng" w="19050">
            <a:solidFill>
              <a:srgbClr val="FFFFFF"/>
            </a:solidFill>
            <a:prstDash val="solid"/>
            <a:round/>
            <a:headEnd len="sm" w="sm" type="none"/>
            <a:tailEnd len="sm" w="sm" type="none"/>
          </a:ln>
        </p:spPr>
      </p:pic>
      <p:grpSp>
        <p:nvGrpSpPr>
          <p:cNvPr id="919" name="Google Shape;919;p87"/>
          <p:cNvGrpSpPr/>
          <p:nvPr/>
        </p:nvGrpSpPr>
        <p:grpSpPr>
          <a:xfrm rot="5400000">
            <a:off x="2208374" y="1419696"/>
            <a:ext cx="155236" cy="291096"/>
            <a:chOff x="353675" y="1625877"/>
            <a:chExt cx="1182300" cy="296100"/>
          </a:xfrm>
        </p:grpSpPr>
        <p:cxnSp>
          <p:nvCxnSpPr>
            <p:cNvPr id="920" name="Google Shape;920;p87"/>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921" name="Google Shape;921;p87"/>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922" name="Google Shape;922;p87"/>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sp>
        <p:nvSpPr>
          <p:cNvPr id="923" name="Google Shape;923;p87"/>
          <p:cNvSpPr txBox="1"/>
          <p:nvPr>
            <p:ph type="ctrTitle"/>
          </p:nvPr>
        </p:nvSpPr>
        <p:spPr>
          <a:xfrm>
            <a:off x="5003650" y="600000"/>
            <a:ext cx="38925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2400"/>
              <a:t>Ajustar a prioridade</a:t>
            </a:r>
            <a:endParaRPr b="1" sz="2400"/>
          </a:p>
          <a:p>
            <a:pPr indent="0" lvl="0" marL="0" rtl="0" algn="l">
              <a:lnSpc>
                <a:spcPct val="115000"/>
              </a:lnSpc>
              <a:spcBef>
                <a:spcPts val="0"/>
              </a:spcBef>
              <a:spcAft>
                <a:spcPts val="0"/>
              </a:spcAft>
              <a:buNone/>
            </a:pPr>
            <a:r>
              <a:rPr lang="en" sz="1400"/>
              <a:t>É dizer para o Constraint Solver qual a equação pode ser ignorada se tiver um conflito!</a:t>
            </a:r>
            <a:endParaRPr sz="1400"/>
          </a:p>
        </p:txBody>
      </p:sp>
      <p:sp>
        <p:nvSpPr>
          <p:cNvPr id="924" name="Google Shape;924;p87"/>
          <p:cNvSpPr txBox="1"/>
          <p:nvPr/>
        </p:nvSpPr>
        <p:spPr>
          <a:xfrm>
            <a:off x="4963750" y="1684725"/>
            <a:ext cx="3932400" cy="462300"/>
          </a:xfrm>
          <a:prstGeom prst="rect">
            <a:avLst/>
          </a:prstGeom>
          <a:solidFill>
            <a:srgbClr val="276EF1"/>
          </a:solidFill>
          <a:ln cap="flat" cmpd="sng" w="9525">
            <a:solidFill>
              <a:srgbClr val="B7B7B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Dosis"/>
                <a:ea typeface="Dosis"/>
                <a:cs typeface="Dosis"/>
                <a:sym typeface="Dosis"/>
              </a:rPr>
              <a:t>priority = 1000</a:t>
            </a:r>
            <a:endParaRPr b="1" sz="1800">
              <a:solidFill>
                <a:srgbClr val="FFFFFF"/>
              </a:solidFill>
              <a:latin typeface="Dosis"/>
              <a:ea typeface="Dosis"/>
              <a:cs typeface="Dosis"/>
              <a:sym typeface="Dosis"/>
            </a:endParaRPr>
          </a:p>
        </p:txBody>
      </p:sp>
      <p:cxnSp>
        <p:nvCxnSpPr>
          <p:cNvPr id="925" name="Google Shape;925;p87"/>
          <p:cNvCxnSpPr>
            <a:endCxn id="924" idx="1"/>
          </p:cNvCxnSpPr>
          <p:nvPr/>
        </p:nvCxnSpPr>
        <p:spPr>
          <a:xfrm>
            <a:off x="2738950" y="1552575"/>
            <a:ext cx="2224800" cy="363300"/>
          </a:xfrm>
          <a:prstGeom prst="curvedConnector3">
            <a:avLst>
              <a:gd fmla="val 50000" name="adj1"/>
            </a:avLst>
          </a:prstGeom>
          <a:noFill/>
          <a:ln cap="flat" cmpd="sng" w="19050">
            <a:solidFill>
              <a:srgbClr val="276EF1"/>
            </a:solidFill>
            <a:prstDash val="solid"/>
            <a:round/>
            <a:headEnd len="med" w="med" type="none"/>
            <a:tailEnd len="med" w="med" type="none"/>
          </a:ln>
        </p:spPr>
      </p:cxn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929" name="Shape 929"/>
        <p:cNvGrpSpPr/>
        <p:nvPr/>
      </p:nvGrpSpPr>
      <p:grpSpPr>
        <a:xfrm>
          <a:off x="0" y="0"/>
          <a:ext cx="0" cy="0"/>
          <a:chOff x="0" y="0"/>
          <a:chExt cx="0" cy="0"/>
        </a:xfrm>
      </p:grpSpPr>
      <p:sp>
        <p:nvSpPr>
          <p:cNvPr id="930" name="Google Shape;930;p88"/>
          <p:cNvSpPr txBox="1"/>
          <p:nvPr/>
        </p:nvSpPr>
        <p:spPr>
          <a:xfrm>
            <a:off x="460575" y="1272800"/>
            <a:ext cx="6167400" cy="71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lvetica Neue"/>
                <a:ea typeface="Helvetica Neue"/>
                <a:cs typeface="Helvetica Neue"/>
                <a:sym typeface="Helvetica Neue"/>
              </a:rPr>
              <a:t>Equal wiw</a:t>
            </a:r>
            <a:endParaRPr>
              <a:latin typeface="Helvetica Neue"/>
              <a:ea typeface="Helvetica Neue"/>
              <a:cs typeface="Helvetica Neue"/>
              <a:sym typeface="Helvetica Neue"/>
            </a:endParaRPr>
          </a:p>
        </p:txBody>
      </p:sp>
      <p:sp>
        <p:nvSpPr>
          <p:cNvPr id="931" name="Google Shape;931;p88"/>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88"/>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88"/>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88"/>
          <p:cNvSpPr/>
          <p:nvPr/>
        </p:nvSpPr>
        <p:spPr>
          <a:xfrm>
            <a:off x="1512375" y="782100"/>
            <a:ext cx="1539300" cy="4673100"/>
          </a:xfrm>
          <a:prstGeom prst="rect">
            <a:avLst/>
          </a:prstGeom>
          <a:solidFill>
            <a:srgbClr val="47B275">
              <a:alpha val="55750"/>
            </a:srgbClr>
          </a:solidFill>
          <a:ln cap="flat" cmpd="sng" w="19050">
            <a:solidFill>
              <a:srgbClr val="47B27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88"/>
          <p:cNvSpPr/>
          <p:nvPr/>
        </p:nvSpPr>
        <p:spPr>
          <a:xfrm>
            <a:off x="1587325" y="1713213"/>
            <a:ext cx="1378800" cy="405300"/>
          </a:xfrm>
          <a:prstGeom prst="rect">
            <a:avLst/>
          </a:prstGeom>
          <a:solidFill>
            <a:schemeClr val="lt1"/>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88"/>
          <p:cNvSpPr txBox="1"/>
          <p:nvPr/>
        </p:nvSpPr>
        <p:spPr>
          <a:xfrm>
            <a:off x="1596600" y="2188906"/>
            <a:ext cx="1378800" cy="3132600"/>
          </a:xfrm>
          <a:prstGeom prst="rect">
            <a:avLst/>
          </a:prstGeom>
          <a:noFill/>
          <a:ln cap="flat" cmpd="sng" w="19050">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500">
                <a:solidFill>
                  <a:srgbClr val="FFFFFF"/>
                </a:solidFill>
              </a:rPr>
              <a:t>Lorem ipsum dolor sit amet, consectetur adipiscing elit. Vivamus mauris velit, placerat at consectetur eget, faucibus sed magna. Curabitur quis lorem finibus, egestas nisl eget, auctor mauris. Sed vel orci sit amet dolor fermentum viverra. Suspendisse rhoncus dui quis urna semper, vitae dapibus massa finibus. Fusce felis lacus, accumsan id libero id, pretium finibus eros. Aenean varius libero at massa ornare vehicula. Suspendisse dui leo, faucibus a ante ut, imperdiet euismod sem.</a:t>
            </a:r>
            <a:endParaRPr sz="500">
              <a:solidFill>
                <a:srgbClr val="FFFFFF"/>
              </a:solidFill>
            </a:endParaRPr>
          </a:p>
          <a:p>
            <a:pPr indent="0" lvl="0" marL="0" rtl="0" algn="l">
              <a:lnSpc>
                <a:spcPct val="115000"/>
              </a:lnSpc>
              <a:spcBef>
                <a:spcPts val="1100"/>
              </a:spcBef>
              <a:spcAft>
                <a:spcPts val="0"/>
              </a:spcAft>
              <a:buClr>
                <a:schemeClr val="dk1"/>
              </a:buClr>
              <a:buSzPts val="1100"/>
              <a:buFont typeface="Arial"/>
              <a:buNone/>
            </a:pPr>
            <a:r>
              <a:rPr lang="en" sz="500">
                <a:solidFill>
                  <a:srgbClr val="FFFFFF"/>
                </a:solidFill>
              </a:rPr>
              <a:t>Vestibulum ante ipsum primis in faucibus orci luctus et ultrices posuere cubilia Curae; In non lectus nisl. Aliquam eu quam at diam suscipit tristique vel quis dui. Pellentesque vitae malesuada ante, vitae lobortis lectus. Aenean tempus eu libero eget mollis. Duis accumsan erat nec urna rutrum pulvinar non nec odio. Quisque pretium imperdiet mauris, non aliquam purus. Cras sed nisl volutpat, hendrerit neque sed, dapibus felis. In ut massa et urna euismod dictum. Integer mi dolor, fringilla a ornare sed, consequat at ante. Nulla faucibus ut magna non finibus. Nullam sollicitudin urna a ipsum interdum sagittis. Morbi scelerisque mattis leo in hendrerit. Donec vehicula lectus quis risus efficitur, sit amet imperdiet erat placerat. Praesent vitae faucibus nulla, sed imperdiet nulla.</a:t>
            </a:r>
            <a:endParaRPr sz="500">
              <a:solidFill>
                <a:srgbClr val="FFFFFF"/>
              </a:solidFill>
            </a:endParaRPr>
          </a:p>
          <a:p>
            <a:pPr indent="0" lvl="0" marL="0" rtl="0" algn="l">
              <a:spcBef>
                <a:spcPts val="1100"/>
              </a:spcBef>
              <a:spcAft>
                <a:spcPts val="0"/>
              </a:spcAft>
              <a:buNone/>
            </a:pPr>
            <a:r>
              <a:t/>
            </a:r>
            <a:endParaRPr sz="500">
              <a:solidFill>
                <a:srgbClr val="FFFFFF"/>
              </a:solidFill>
              <a:latin typeface="Helvetica Neue"/>
              <a:ea typeface="Helvetica Neue"/>
              <a:cs typeface="Helvetica Neue"/>
              <a:sym typeface="Helvetica Neue"/>
            </a:endParaRPr>
          </a:p>
        </p:txBody>
      </p:sp>
      <p:pic>
        <p:nvPicPr>
          <p:cNvPr id="937" name="Google Shape;937;p88"/>
          <p:cNvPicPr preferRelativeResize="0"/>
          <p:nvPr/>
        </p:nvPicPr>
        <p:blipFill>
          <a:blip r:embed="rId3">
            <a:alphaModFix/>
          </a:blip>
          <a:stretch>
            <a:fillRect/>
          </a:stretch>
        </p:blipFill>
        <p:spPr>
          <a:xfrm>
            <a:off x="1587325" y="622087"/>
            <a:ext cx="1378797" cy="790276"/>
          </a:xfrm>
          <a:prstGeom prst="rect">
            <a:avLst/>
          </a:prstGeom>
          <a:noFill/>
          <a:ln cap="flat" cmpd="sng" w="19050">
            <a:solidFill>
              <a:srgbClr val="FFFFFF"/>
            </a:solidFill>
            <a:prstDash val="solid"/>
            <a:round/>
            <a:headEnd len="sm" w="sm" type="none"/>
            <a:tailEnd len="sm" w="sm" type="none"/>
          </a:ln>
        </p:spPr>
      </p:pic>
      <p:grpSp>
        <p:nvGrpSpPr>
          <p:cNvPr id="938" name="Google Shape;938;p88"/>
          <p:cNvGrpSpPr/>
          <p:nvPr/>
        </p:nvGrpSpPr>
        <p:grpSpPr>
          <a:xfrm rot="5400000">
            <a:off x="2208374" y="1419696"/>
            <a:ext cx="155236" cy="291096"/>
            <a:chOff x="353675" y="1625877"/>
            <a:chExt cx="1182300" cy="296100"/>
          </a:xfrm>
        </p:grpSpPr>
        <p:cxnSp>
          <p:nvCxnSpPr>
            <p:cNvPr id="939" name="Google Shape;939;p88"/>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940" name="Google Shape;940;p88"/>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941" name="Google Shape;941;p88"/>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sp>
        <p:nvSpPr>
          <p:cNvPr id="942" name="Google Shape;942;p88"/>
          <p:cNvSpPr txBox="1"/>
          <p:nvPr>
            <p:ph type="ctrTitle"/>
          </p:nvPr>
        </p:nvSpPr>
        <p:spPr>
          <a:xfrm>
            <a:off x="5003650" y="600000"/>
            <a:ext cx="3892500" cy="39435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2400"/>
              <a:t>Ajustar a prioridade</a:t>
            </a:r>
            <a:endParaRPr b="1" sz="2400"/>
          </a:p>
          <a:p>
            <a:pPr indent="0" lvl="0" marL="0" rtl="0" algn="l">
              <a:lnSpc>
                <a:spcPct val="115000"/>
              </a:lnSpc>
              <a:spcBef>
                <a:spcPts val="0"/>
              </a:spcBef>
              <a:spcAft>
                <a:spcPts val="0"/>
              </a:spcAft>
              <a:buNone/>
            </a:pPr>
            <a:r>
              <a:rPr lang="en" sz="1400"/>
              <a:t>É dizer para o Constraint Solver qual a equação pode ser ignorada se tiver um conflito!</a:t>
            </a:r>
            <a:endParaRPr sz="1400"/>
          </a:p>
        </p:txBody>
      </p:sp>
      <p:sp>
        <p:nvSpPr>
          <p:cNvPr id="943" name="Google Shape;943;p88"/>
          <p:cNvSpPr txBox="1"/>
          <p:nvPr/>
        </p:nvSpPr>
        <p:spPr>
          <a:xfrm>
            <a:off x="4963750" y="1684725"/>
            <a:ext cx="3932400" cy="462300"/>
          </a:xfrm>
          <a:prstGeom prst="rect">
            <a:avLst/>
          </a:prstGeom>
          <a:solidFill>
            <a:srgbClr val="276EF1"/>
          </a:solidFill>
          <a:ln cap="flat" cmpd="sng" w="9525">
            <a:solidFill>
              <a:srgbClr val="B7B7B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Dosis"/>
                <a:ea typeface="Dosis"/>
                <a:cs typeface="Dosis"/>
                <a:sym typeface="Dosis"/>
              </a:rPr>
              <a:t>priority = 900</a:t>
            </a:r>
            <a:endParaRPr b="1" sz="1800">
              <a:solidFill>
                <a:srgbClr val="FFFFFF"/>
              </a:solidFill>
              <a:latin typeface="Dosis"/>
              <a:ea typeface="Dosis"/>
              <a:cs typeface="Dosis"/>
              <a:sym typeface="Dosis"/>
            </a:endParaRPr>
          </a:p>
        </p:txBody>
      </p:sp>
      <p:cxnSp>
        <p:nvCxnSpPr>
          <p:cNvPr id="944" name="Google Shape;944;p88"/>
          <p:cNvCxnSpPr>
            <a:endCxn id="943" idx="1"/>
          </p:cNvCxnSpPr>
          <p:nvPr/>
        </p:nvCxnSpPr>
        <p:spPr>
          <a:xfrm>
            <a:off x="2738950" y="1552575"/>
            <a:ext cx="2224800" cy="363300"/>
          </a:xfrm>
          <a:prstGeom prst="curvedConnector3">
            <a:avLst>
              <a:gd fmla="val 50000" name="adj1"/>
            </a:avLst>
          </a:prstGeom>
          <a:noFill/>
          <a:ln cap="flat" cmpd="sng" w="19050">
            <a:solidFill>
              <a:srgbClr val="276EF1"/>
            </a:solidFill>
            <a:prstDash val="solid"/>
            <a:round/>
            <a:headEnd len="med" w="med" type="none"/>
            <a:tailEnd len="med" w="med" type="none"/>
          </a:ln>
        </p:spPr>
      </p:cxn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9644C"/>
        </a:solidFill>
      </p:bgPr>
    </p:bg>
    <p:spTree>
      <p:nvGrpSpPr>
        <p:cNvPr id="948" name="Shape 948"/>
        <p:cNvGrpSpPr/>
        <p:nvPr/>
      </p:nvGrpSpPr>
      <p:grpSpPr>
        <a:xfrm>
          <a:off x="0" y="0"/>
          <a:ext cx="0" cy="0"/>
          <a:chOff x="0" y="0"/>
          <a:chExt cx="0" cy="0"/>
        </a:xfrm>
      </p:grpSpPr>
      <p:sp>
        <p:nvSpPr>
          <p:cNvPr id="949" name="Google Shape;949;p89"/>
          <p:cNvSpPr txBox="1"/>
          <p:nvPr/>
        </p:nvSpPr>
        <p:spPr>
          <a:xfrm>
            <a:off x="342900" y="176950"/>
            <a:ext cx="6548700" cy="2878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5400">
                <a:solidFill>
                  <a:srgbClr val="FFFFFF"/>
                </a:solidFill>
                <a:latin typeface="Helvetica Neue"/>
                <a:ea typeface="Helvetica Neue"/>
                <a:cs typeface="Helvetica Neue"/>
                <a:sym typeface="Helvetica Neue"/>
              </a:rPr>
              <a:t>Inequation</a:t>
            </a:r>
            <a:endParaRPr b="1" sz="5400">
              <a:solidFill>
                <a:srgbClr val="FFFFFF"/>
              </a:solidFill>
              <a:latin typeface="Helvetica Neue"/>
              <a:ea typeface="Helvetica Neue"/>
              <a:cs typeface="Helvetica Neue"/>
              <a:sym typeface="Helvetica Neue"/>
            </a:endParaRPr>
          </a:p>
          <a:p>
            <a:pPr indent="0" lvl="0" marL="0" rtl="0" algn="l">
              <a:spcBef>
                <a:spcPts val="1200"/>
              </a:spcBef>
              <a:spcAft>
                <a:spcPts val="0"/>
              </a:spcAft>
              <a:buNone/>
            </a:pPr>
            <a:r>
              <a:rPr lang="en" sz="1800">
                <a:solidFill>
                  <a:schemeClr val="lt1"/>
                </a:solidFill>
                <a:latin typeface="Helvetica Neue Light"/>
                <a:ea typeface="Helvetica Neue Light"/>
                <a:cs typeface="Helvetica Neue Light"/>
                <a:sym typeface="Helvetica Neue Light"/>
              </a:rPr>
              <a:t>Hmm… did I ever use it?</a:t>
            </a:r>
            <a:endParaRPr b="1" sz="5400">
              <a:solidFill>
                <a:srgbClr val="FFFFFF"/>
              </a:solidFill>
              <a:latin typeface="Helvetica Neue"/>
              <a:ea typeface="Helvetica Neue"/>
              <a:cs typeface="Helvetica Neue"/>
              <a:sym typeface="Helvetica Neue"/>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953" name="Shape 953"/>
        <p:cNvGrpSpPr/>
        <p:nvPr/>
      </p:nvGrpSpPr>
      <p:grpSpPr>
        <a:xfrm>
          <a:off x="0" y="0"/>
          <a:ext cx="0" cy="0"/>
          <a:chOff x="0" y="0"/>
          <a:chExt cx="0" cy="0"/>
        </a:xfrm>
      </p:grpSpPr>
      <p:sp>
        <p:nvSpPr>
          <p:cNvPr id="954" name="Google Shape;954;p90"/>
          <p:cNvSpPr txBox="1"/>
          <p:nvPr/>
        </p:nvSpPr>
        <p:spPr>
          <a:xfrm>
            <a:off x="460575" y="1272800"/>
            <a:ext cx="6167400" cy="71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lvetica Neue"/>
                <a:ea typeface="Helvetica Neue"/>
                <a:cs typeface="Helvetica Neue"/>
                <a:sym typeface="Helvetica Neue"/>
              </a:rPr>
              <a:t>Equal wiw</a:t>
            </a:r>
            <a:endParaRPr>
              <a:latin typeface="Helvetica Neue"/>
              <a:ea typeface="Helvetica Neue"/>
              <a:cs typeface="Helvetica Neue"/>
              <a:sym typeface="Helvetica Neue"/>
            </a:endParaRPr>
          </a:p>
        </p:txBody>
      </p:sp>
      <p:sp>
        <p:nvSpPr>
          <p:cNvPr id="955" name="Google Shape;955;p90"/>
          <p:cNvSpPr/>
          <p:nvPr/>
        </p:nvSpPr>
        <p:spPr>
          <a:xfrm>
            <a:off x="0" y="0"/>
            <a:ext cx="4572000" cy="5143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90"/>
          <p:cNvSpPr/>
          <p:nvPr/>
        </p:nvSpPr>
        <p:spPr>
          <a:xfrm>
            <a:off x="1300950" y="519375"/>
            <a:ext cx="1970100" cy="419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90"/>
          <p:cNvSpPr/>
          <p:nvPr/>
        </p:nvSpPr>
        <p:spPr>
          <a:xfrm>
            <a:off x="1434925" y="694600"/>
            <a:ext cx="1691700" cy="3891900"/>
          </a:xfrm>
          <a:prstGeom prst="rect">
            <a:avLst/>
          </a:prstGeom>
          <a:solidFill>
            <a:srgbClr val="FF7D49">
              <a:alpha val="31910"/>
            </a:srgbClr>
          </a:solidFill>
          <a:ln cap="flat" cmpd="sng" w="19050">
            <a:solidFill>
              <a:srgbClr val="FF7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90"/>
          <p:cNvSpPr/>
          <p:nvPr/>
        </p:nvSpPr>
        <p:spPr>
          <a:xfrm>
            <a:off x="1512375" y="782100"/>
            <a:ext cx="1539300" cy="4673100"/>
          </a:xfrm>
          <a:prstGeom prst="rect">
            <a:avLst/>
          </a:prstGeom>
          <a:solidFill>
            <a:srgbClr val="47B275">
              <a:alpha val="55750"/>
            </a:srgbClr>
          </a:solidFill>
          <a:ln cap="flat" cmpd="sng" w="19050">
            <a:solidFill>
              <a:srgbClr val="47B27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90"/>
          <p:cNvSpPr/>
          <p:nvPr/>
        </p:nvSpPr>
        <p:spPr>
          <a:xfrm>
            <a:off x="1587325" y="1713213"/>
            <a:ext cx="1378800" cy="405300"/>
          </a:xfrm>
          <a:prstGeom prst="rect">
            <a:avLst/>
          </a:prstGeom>
          <a:solidFill>
            <a:schemeClr val="lt1"/>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90"/>
          <p:cNvSpPr txBox="1"/>
          <p:nvPr/>
        </p:nvSpPr>
        <p:spPr>
          <a:xfrm>
            <a:off x="1596600" y="2188906"/>
            <a:ext cx="1378800" cy="3132600"/>
          </a:xfrm>
          <a:prstGeom prst="rect">
            <a:avLst/>
          </a:prstGeom>
          <a:noFill/>
          <a:ln cap="flat" cmpd="sng" w="19050">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500">
                <a:solidFill>
                  <a:srgbClr val="FFFFFF"/>
                </a:solidFill>
              </a:rPr>
              <a:t>Lorem ipsum dolor sit amet, consectetur adipiscing elit. Vivamus mauris velit, placerat at consectetur eget, faucibus sed magna. Curabitur quis lorem finibus, egestas nisl eget, auctor mauris. Sed vel orci sit amet dolor fermentum viverra. Suspendisse rhoncus dui quis urna semper, vitae dapibus massa finibus. Fusce felis lacus, accumsan id libero id, pretium finibus eros. Aenean varius libero at massa ornare vehicula. Suspendisse dui leo, faucibus a ante ut, imperdiet euismod sem.</a:t>
            </a:r>
            <a:endParaRPr sz="500">
              <a:solidFill>
                <a:srgbClr val="FFFFFF"/>
              </a:solidFill>
            </a:endParaRPr>
          </a:p>
          <a:p>
            <a:pPr indent="0" lvl="0" marL="0" rtl="0" algn="l">
              <a:lnSpc>
                <a:spcPct val="115000"/>
              </a:lnSpc>
              <a:spcBef>
                <a:spcPts val="1100"/>
              </a:spcBef>
              <a:spcAft>
                <a:spcPts val="0"/>
              </a:spcAft>
              <a:buClr>
                <a:schemeClr val="dk1"/>
              </a:buClr>
              <a:buSzPts val="1100"/>
              <a:buFont typeface="Arial"/>
              <a:buNone/>
            </a:pPr>
            <a:r>
              <a:rPr lang="en" sz="500">
                <a:solidFill>
                  <a:srgbClr val="FFFFFF"/>
                </a:solidFill>
              </a:rPr>
              <a:t>Vestibulum ante ipsum primis in faucibus orci luctus et ultrices posuere cubilia Curae; In non lectus nisl. Aliquam eu quam at diam suscipit tristique vel quis dui. Pellentesque vitae malesuada ante, vitae lobortis lectus. Aenean tempus eu libero eget mollis. Duis accumsan erat nec urna rutrum pulvinar non nec odio. Quisque pretium imperdiet mauris, non aliquam purus. Cras sed nisl volutpat, hendrerit neque sed, dapibus felis. In ut massa et urna euismod dictum. Integer mi dolor, fringilla a ornare sed, consequat at ante. Nulla faucibus ut magna non finibus. Nullam sollicitudin urna a ipsum interdum sagittis. Morbi scelerisque mattis leo in hendrerit. Donec vehicula lectus quis risus efficitur, sit amet imperdiet erat placerat. Praesent vitae faucibus nulla, sed imperdiet nulla.</a:t>
            </a:r>
            <a:endParaRPr sz="500">
              <a:solidFill>
                <a:srgbClr val="FFFFFF"/>
              </a:solidFill>
            </a:endParaRPr>
          </a:p>
          <a:p>
            <a:pPr indent="0" lvl="0" marL="0" rtl="0" algn="l">
              <a:spcBef>
                <a:spcPts val="1100"/>
              </a:spcBef>
              <a:spcAft>
                <a:spcPts val="0"/>
              </a:spcAft>
              <a:buNone/>
            </a:pPr>
            <a:r>
              <a:t/>
            </a:r>
            <a:endParaRPr sz="500">
              <a:solidFill>
                <a:srgbClr val="FFFFFF"/>
              </a:solidFill>
              <a:latin typeface="Helvetica Neue"/>
              <a:ea typeface="Helvetica Neue"/>
              <a:cs typeface="Helvetica Neue"/>
              <a:sym typeface="Helvetica Neue"/>
            </a:endParaRPr>
          </a:p>
        </p:txBody>
      </p:sp>
      <p:pic>
        <p:nvPicPr>
          <p:cNvPr id="961" name="Google Shape;961;p90"/>
          <p:cNvPicPr preferRelativeResize="0"/>
          <p:nvPr/>
        </p:nvPicPr>
        <p:blipFill>
          <a:blip r:embed="rId3">
            <a:alphaModFix/>
          </a:blip>
          <a:stretch>
            <a:fillRect/>
          </a:stretch>
        </p:blipFill>
        <p:spPr>
          <a:xfrm>
            <a:off x="1587325" y="600000"/>
            <a:ext cx="1378797" cy="790276"/>
          </a:xfrm>
          <a:prstGeom prst="rect">
            <a:avLst/>
          </a:prstGeom>
          <a:noFill/>
          <a:ln cap="flat" cmpd="sng" w="19050">
            <a:solidFill>
              <a:srgbClr val="FFFFFF"/>
            </a:solidFill>
            <a:prstDash val="solid"/>
            <a:round/>
            <a:headEnd len="sm" w="sm" type="none"/>
            <a:tailEnd len="sm" w="sm" type="none"/>
          </a:ln>
        </p:spPr>
      </p:pic>
      <p:grpSp>
        <p:nvGrpSpPr>
          <p:cNvPr id="962" name="Google Shape;962;p90"/>
          <p:cNvGrpSpPr/>
          <p:nvPr/>
        </p:nvGrpSpPr>
        <p:grpSpPr>
          <a:xfrm rot="5400000">
            <a:off x="3164510" y="876663"/>
            <a:ext cx="844399" cy="291096"/>
            <a:chOff x="353675" y="1625877"/>
            <a:chExt cx="1182300" cy="296100"/>
          </a:xfrm>
        </p:grpSpPr>
        <p:cxnSp>
          <p:nvCxnSpPr>
            <p:cNvPr id="963" name="Google Shape;963;p90"/>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964" name="Google Shape;964;p90"/>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965" name="Google Shape;965;p90"/>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grpSp>
        <p:nvGrpSpPr>
          <p:cNvPr id="966" name="Google Shape;966;p90"/>
          <p:cNvGrpSpPr/>
          <p:nvPr/>
        </p:nvGrpSpPr>
        <p:grpSpPr>
          <a:xfrm rot="5400000">
            <a:off x="2199299" y="1425771"/>
            <a:ext cx="155236" cy="291096"/>
            <a:chOff x="353675" y="1625877"/>
            <a:chExt cx="1182300" cy="296100"/>
          </a:xfrm>
        </p:grpSpPr>
        <p:cxnSp>
          <p:nvCxnSpPr>
            <p:cNvPr id="967" name="Google Shape;967;p90"/>
            <p:cNvCxnSpPr/>
            <p:nvPr/>
          </p:nvCxnSpPr>
          <p:spPr>
            <a:xfrm>
              <a:off x="353675" y="1773927"/>
              <a:ext cx="1182300" cy="0"/>
            </a:xfrm>
            <a:prstGeom prst="straightConnector1">
              <a:avLst/>
            </a:prstGeom>
            <a:noFill/>
            <a:ln cap="flat" cmpd="sng" w="19050">
              <a:solidFill>
                <a:srgbClr val="276EF1"/>
              </a:solidFill>
              <a:prstDash val="solid"/>
              <a:round/>
              <a:headEnd len="med" w="med" type="none"/>
              <a:tailEnd len="med" w="med" type="none"/>
            </a:ln>
          </p:spPr>
        </p:cxnSp>
        <p:cxnSp>
          <p:nvCxnSpPr>
            <p:cNvPr id="968" name="Google Shape;968;p90"/>
            <p:cNvCxnSpPr/>
            <p:nvPr/>
          </p:nvCxnSpPr>
          <p:spPr>
            <a:xfrm rot="10800000">
              <a:off x="353675" y="1625877"/>
              <a:ext cx="0" cy="296100"/>
            </a:xfrm>
            <a:prstGeom prst="straightConnector1">
              <a:avLst/>
            </a:prstGeom>
            <a:noFill/>
            <a:ln cap="flat" cmpd="sng" w="19050">
              <a:solidFill>
                <a:srgbClr val="276EF1"/>
              </a:solidFill>
              <a:prstDash val="solid"/>
              <a:round/>
              <a:headEnd len="med" w="med" type="none"/>
              <a:tailEnd len="med" w="med" type="none"/>
            </a:ln>
          </p:spPr>
        </p:cxnSp>
        <p:cxnSp>
          <p:nvCxnSpPr>
            <p:cNvPr id="969" name="Google Shape;969;p90"/>
            <p:cNvCxnSpPr/>
            <p:nvPr/>
          </p:nvCxnSpPr>
          <p:spPr>
            <a:xfrm rot="10800000">
              <a:off x="1535974" y="1625877"/>
              <a:ext cx="0" cy="296100"/>
            </a:xfrm>
            <a:prstGeom prst="straightConnector1">
              <a:avLst/>
            </a:prstGeom>
            <a:noFill/>
            <a:ln cap="flat" cmpd="sng" w="19050">
              <a:solidFill>
                <a:srgbClr val="276EF1"/>
              </a:solidFill>
              <a:prstDash val="solid"/>
              <a:round/>
              <a:headEnd len="med" w="med" type="none"/>
              <a:tailEnd len="med" w="med" type="none"/>
            </a:ln>
          </p:spPr>
        </p:cxnSp>
      </p:grpSp>
      <p:sp>
        <p:nvSpPr>
          <p:cNvPr id="970" name="Google Shape;970;p90"/>
          <p:cNvSpPr txBox="1"/>
          <p:nvPr/>
        </p:nvSpPr>
        <p:spPr>
          <a:xfrm>
            <a:off x="4962900" y="763988"/>
            <a:ext cx="3972300" cy="462300"/>
          </a:xfrm>
          <a:prstGeom prst="rect">
            <a:avLst/>
          </a:prstGeom>
          <a:solidFill>
            <a:srgbClr val="276EF1"/>
          </a:solidFill>
          <a:ln cap="flat" cmpd="sng" w="9525">
            <a:solidFill>
              <a:srgbClr val="B7B7B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Dosis"/>
                <a:ea typeface="Dosis"/>
                <a:cs typeface="Dosis"/>
                <a:sym typeface="Dosis"/>
              </a:rPr>
              <a:t>headerImage.heigh ≥ 120</a:t>
            </a:r>
            <a:endParaRPr b="1" sz="1800">
              <a:solidFill>
                <a:srgbClr val="FFFFFF"/>
              </a:solidFill>
              <a:latin typeface="Dosis"/>
              <a:ea typeface="Dosis"/>
              <a:cs typeface="Dosis"/>
              <a:sym typeface="Dosis"/>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974" name="Shape 974"/>
        <p:cNvGrpSpPr/>
        <p:nvPr/>
      </p:nvGrpSpPr>
      <p:grpSpPr>
        <a:xfrm>
          <a:off x="0" y="0"/>
          <a:ext cx="0" cy="0"/>
          <a:chOff x="0" y="0"/>
          <a:chExt cx="0" cy="0"/>
        </a:xfrm>
      </p:grpSpPr>
      <p:sp>
        <p:nvSpPr>
          <p:cNvPr id="975" name="Google Shape;975;p91"/>
          <p:cNvSpPr/>
          <p:nvPr/>
        </p:nvSpPr>
        <p:spPr>
          <a:xfrm>
            <a:off x="0" y="0"/>
            <a:ext cx="91440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76" name="Google Shape;976;p91"/>
          <p:cNvPicPr preferRelativeResize="0"/>
          <p:nvPr/>
        </p:nvPicPr>
        <p:blipFill>
          <a:blip r:embed="rId3">
            <a:alphaModFix/>
          </a:blip>
          <a:stretch>
            <a:fillRect/>
          </a:stretch>
        </p:blipFill>
        <p:spPr>
          <a:xfrm>
            <a:off x="3473788" y="181537"/>
            <a:ext cx="2196425" cy="4780425"/>
          </a:xfrm>
          <a:prstGeom prst="rect">
            <a:avLst/>
          </a:prstGeom>
          <a:noFill/>
          <a:ln>
            <a:noFill/>
          </a:ln>
        </p:spPr>
      </p:pic>
      <p:sp>
        <p:nvSpPr>
          <p:cNvPr id="977" name="Google Shape;977;p91"/>
          <p:cNvSpPr txBox="1"/>
          <p:nvPr/>
        </p:nvSpPr>
        <p:spPr>
          <a:xfrm>
            <a:off x="5876375" y="4269550"/>
            <a:ext cx="2133900" cy="692400"/>
          </a:xfrm>
          <a:prstGeom prst="rect">
            <a:avLst/>
          </a:prstGeom>
          <a:noFill/>
          <a:ln>
            <a:noFill/>
          </a:ln>
        </p:spPr>
        <p:txBody>
          <a:bodyPr anchorCtr="0" anchor="t" bIns="91425" lIns="91425" spcFirstLastPara="1" rIns="91425" wrap="square" tIns="91425">
            <a:noAutofit/>
          </a:bodyPr>
          <a:lstStyle/>
          <a:p>
            <a:pPr indent="0" lvl="0" marL="0" rtl="0" algn="l">
              <a:spcBef>
                <a:spcPts val="1200"/>
              </a:spcBef>
              <a:spcAft>
                <a:spcPts val="0"/>
              </a:spcAft>
              <a:buNone/>
            </a:pPr>
            <a:r>
              <a:rPr lang="en" sz="1800">
                <a:solidFill>
                  <a:schemeClr val="lt1"/>
                </a:solidFill>
                <a:latin typeface="Helvetica Neue Light"/>
                <a:ea typeface="Helvetica Neue Light"/>
                <a:cs typeface="Helvetica Neue Light"/>
                <a:sym typeface="Helvetica Neue Light"/>
              </a:rPr>
              <a:t>...a bit strange?</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981" name="Shape 981"/>
        <p:cNvGrpSpPr/>
        <p:nvPr/>
      </p:nvGrpSpPr>
      <p:grpSpPr>
        <a:xfrm>
          <a:off x="0" y="0"/>
          <a:ext cx="0" cy="0"/>
          <a:chOff x="0" y="0"/>
          <a:chExt cx="0" cy="0"/>
        </a:xfrm>
      </p:grpSpPr>
      <p:sp>
        <p:nvSpPr>
          <p:cNvPr id="982" name="Google Shape;982;p92"/>
          <p:cNvSpPr/>
          <p:nvPr/>
        </p:nvSpPr>
        <p:spPr>
          <a:xfrm>
            <a:off x="0" y="0"/>
            <a:ext cx="91440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92"/>
          <p:cNvSpPr txBox="1"/>
          <p:nvPr/>
        </p:nvSpPr>
        <p:spPr>
          <a:xfrm>
            <a:off x="5876375" y="4269550"/>
            <a:ext cx="2133900" cy="692400"/>
          </a:xfrm>
          <a:prstGeom prst="rect">
            <a:avLst/>
          </a:prstGeom>
          <a:noFill/>
          <a:ln>
            <a:noFill/>
          </a:ln>
        </p:spPr>
        <p:txBody>
          <a:bodyPr anchorCtr="0" anchor="t" bIns="91425" lIns="91425" spcFirstLastPara="1" rIns="91425" wrap="square" tIns="91425">
            <a:noAutofit/>
          </a:bodyPr>
          <a:lstStyle/>
          <a:p>
            <a:pPr indent="0" lvl="0" marL="0" rtl="0" algn="l">
              <a:spcBef>
                <a:spcPts val="1200"/>
              </a:spcBef>
              <a:spcAft>
                <a:spcPts val="0"/>
              </a:spcAft>
              <a:buNone/>
            </a:pPr>
            <a:r>
              <a:rPr lang="en" sz="1800">
                <a:solidFill>
                  <a:schemeClr val="lt1"/>
                </a:solidFill>
                <a:latin typeface="Helvetica Neue Light"/>
                <a:ea typeface="Helvetica Neue Light"/>
                <a:cs typeface="Helvetica Neue Light"/>
                <a:sym typeface="Helvetica Neue Light"/>
              </a:rPr>
              <a:t>… this is better</a:t>
            </a:r>
            <a:endParaRPr/>
          </a:p>
        </p:txBody>
      </p:sp>
      <p:pic>
        <p:nvPicPr>
          <p:cNvPr id="984" name="Google Shape;984;p92"/>
          <p:cNvPicPr preferRelativeResize="0"/>
          <p:nvPr/>
        </p:nvPicPr>
        <p:blipFill>
          <a:blip r:embed="rId3">
            <a:alphaModFix/>
          </a:blip>
          <a:stretch>
            <a:fillRect/>
          </a:stretch>
        </p:blipFill>
        <p:spPr>
          <a:xfrm>
            <a:off x="3466076" y="164750"/>
            <a:ext cx="2211850" cy="4814000"/>
          </a:xfrm>
          <a:prstGeom prst="rect">
            <a:avLst/>
          </a:prstGeom>
          <a:noFill/>
          <a:ln>
            <a:noFill/>
          </a:ln>
        </p:spPr>
      </p:pic>
      <p:sp>
        <p:nvSpPr>
          <p:cNvPr id="985" name="Google Shape;985;p92"/>
          <p:cNvSpPr txBox="1"/>
          <p:nvPr/>
        </p:nvSpPr>
        <p:spPr>
          <a:xfrm>
            <a:off x="1162300" y="0"/>
            <a:ext cx="2133900" cy="692400"/>
          </a:xfrm>
          <a:prstGeom prst="rect">
            <a:avLst/>
          </a:prstGeom>
          <a:noFill/>
          <a:ln>
            <a:noFill/>
          </a:ln>
        </p:spPr>
        <p:txBody>
          <a:bodyPr anchorCtr="0" anchor="t" bIns="91425" lIns="91425" spcFirstLastPara="1" rIns="91425" wrap="square" tIns="91425">
            <a:noAutofit/>
          </a:bodyPr>
          <a:lstStyle/>
          <a:p>
            <a:pPr indent="0" lvl="0" marL="0" rtl="0" algn="l">
              <a:spcBef>
                <a:spcPts val="1200"/>
              </a:spcBef>
              <a:spcAft>
                <a:spcPts val="0"/>
              </a:spcAft>
              <a:buNone/>
            </a:pPr>
            <a:r>
              <a:rPr lang="en" sz="1800">
                <a:solidFill>
                  <a:schemeClr val="lt1"/>
                </a:solidFill>
                <a:latin typeface="Helvetica Neue Light"/>
                <a:ea typeface="Helvetica Neue Light"/>
                <a:cs typeface="Helvetica Neue Light"/>
                <a:sym typeface="Helvetica Neue Light"/>
              </a:rPr>
              <a:t>p</a:t>
            </a:r>
            <a:r>
              <a:rPr lang="en" sz="1800">
                <a:solidFill>
                  <a:schemeClr val="lt1"/>
                </a:solidFill>
                <a:latin typeface="Helvetica Neue Light"/>
                <a:ea typeface="Helvetica Neue Light"/>
                <a:cs typeface="Helvetica Neue Light"/>
                <a:sym typeface="Helvetica Neue Light"/>
              </a:rPr>
              <a:t>inning profile info to the image</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C043"/>
        </a:solidFill>
      </p:bgPr>
    </p:bg>
    <p:spTree>
      <p:nvGrpSpPr>
        <p:cNvPr id="989" name="Shape 989"/>
        <p:cNvGrpSpPr/>
        <p:nvPr/>
      </p:nvGrpSpPr>
      <p:grpSpPr>
        <a:xfrm>
          <a:off x="0" y="0"/>
          <a:ext cx="0" cy="0"/>
          <a:chOff x="0" y="0"/>
          <a:chExt cx="0" cy="0"/>
        </a:xfrm>
      </p:grpSpPr>
      <p:sp>
        <p:nvSpPr>
          <p:cNvPr id="990" name="Google Shape;990;p93"/>
          <p:cNvSpPr txBox="1"/>
          <p:nvPr/>
        </p:nvSpPr>
        <p:spPr>
          <a:xfrm>
            <a:off x="342900" y="176950"/>
            <a:ext cx="6548700" cy="2878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5400">
                <a:solidFill>
                  <a:srgbClr val="FFFFFF"/>
                </a:solidFill>
                <a:latin typeface="Helvetica Neue"/>
                <a:ea typeface="Helvetica Neue"/>
                <a:cs typeface="Helvetica Neue"/>
                <a:sym typeface="Helvetica Neue"/>
              </a:rPr>
              <a:t>Extra?</a:t>
            </a:r>
            <a:endParaRPr b="1" sz="5400">
              <a:solidFill>
                <a:srgbClr val="FFFFFF"/>
              </a:solidFill>
              <a:latin typeface="Helvetica Neue"/>
              <a:ea typeface="Helvetica Neue"/>
              <a:cs typeface="Helvetica Neue"/>
              <a:sym typeface="Helvetica Neue"/>
            </a:endParaRPr>
          </a:p>
          <a:p>
            <a:pPr indent="0" lvl="0" marL="0" rtl="0" algn="l">
              <a:spcBef>
                <a:spcPts val="1200"/>
              </a:spcBef>
              <a:spcAft>
                <a:spcPts val="0"/>
              </a:spcAft>
              <a:buNone/>
            </a:pPr>
            <a:r>
              <a:rPr lang="en" sz="1800">
                <a:solidFill>
                  <a:schemeClr val="lt1"/>
                </a:solidFill>
                <a:latin typeface="Helvetica Neue Light"/>
                <a:ea typeface="Helvetica Neue Light"/>
                <a:cs typeface="Helvetica Neue Light"/>
                <a:sym typeface="Helvetica Neue Light"/>
              </a:rPr>
              <a:t>Just as a finishing touch</a:t>
            </a:r>
            <a:endParaRPr b="1" sz="5400">
              <a:solidFill>
                <a:srgbClr val="FFFFFF"/>
              </a:solidFill>
              <a:latin typeface="Helvetica Neue"/>
              <a:ea typeface="Helvetica Neue"/>
              <a:cs typeface="Helvetica Neue"/>
              <a:sym typeface="Helvetica Neue"/>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994" name="Shape 994"/>
        <p:cNvGrpSpPr/>
        <p:nvPr/>
      </p:nvGrpSpPr>
      <p:grpSpPr>
        <a:xfrm>
          <a:off x="0" y="0"/>
          <a:ext cx="0" cy="0"/>
          <a:chOff x="0" y="0"/>
          <a:chExt cx="0" cy="0"/>
        </a:xfrm>
      </p:grpSpPr>
      <p:sp>
        <p:nvSpPr>
          <p:cNvPr id="995" name="Google Shape;995;p94"/>
          <p:cNvSpPr/>
          <p:nvPr/>
        </p:nvSpPr>
        <p:spPr>
          <a:xfrm>
            <a:off x="0" y="0"/>
            <a:ext cx="91440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96" name="Google Shape;996;p94"/>
          <p:cNvPicPr preferRelativeResize="0"/>
          <p:nvPr/>
        </p:nvPicPr>
        <p:blipFill>
          <a:blip r:embed="rId3">
            <a:alphaModFix/>
          </a:blip>
          <a:stretch>
            <a:fillRect/>
          </a:stretch>
        </p:blipFill>
        <p:spPr>
          <a:xfrm>
            <a:off x="3527775" y="89763"/>
            <a:ext cx="2287325" cy="4963975"/>
          </a:xfrm>
          <a:prstGeom prst="rect">
            <a:avLst/>
          </a:prstGeom>
          <a:noFill/>
          <a:ln>
            <a:noFill/>
          </a:ln>
        </p:spPr>
      </p:pic>
      <p:sp>
        <p:nvSpPr>
          <p:cNvPr id="997" name="Google Shape;997;p94"/>
          <p:cNvSpPr txBox="1"/>
          <p:nvPr/>
        </p:nvSpPr>
        <p:spPr>
          <a:xfrm>
            <a:off x="6222975" y="1304975"/>
            <a:ext cx="2543700" cy="63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Helvetica Neue"/>
                <a:ea typeface="Helvetica Neue"/>
                <a:cs typeface="Helvetica Neue"/>
                <a:sym typeface="Helvetica Neue"/>
              </a:rPr>
              <a:t>Blue interactive animation!!</a:t>
            </a:r>
            <a:endParaRPr b="1">
              <a:solidFill>
                <a:schemeClr val="lt1"/>
              </a:solidFill>
              <a:latin typeface="Helvetica Neue"/>
              <a:ea typeface="Helvetica Neue"/>
              <a:cs typeface="Helvetica Neue"/>
              <a:sym typeface="Helvetica Neue"/>
            </a:endParaRPr>
          </a:p>
        </p:txBody>
      </p:sp>
      <p:cxnSp>
        <p:nvCxnSpPr>
          <p:cNvPr id="998" name="Google Shape;998;p94"/>
          <p:cNvCxnSpPr>
            <a:stCxn id="997" idx="0"/>
          </p:cNvCxnSpPr>
          <p:nvPr/>
        </p:nvCxnSpPr>
        <p:spPr>
          <a:xfrm flipH="1" rot="5400000">
            <a:off x="6483375" y="293525"/>
            <a:ext cx="582000" cy="1440900"/>
          </a:xfrm>
          <a:prstGeom prst="curvedConnector2">
            <a:avLst/>
          </a:prstGeom>
          <a:noFill/>
          <a:ln cap="flat" cmpd="sng" w="9525">
            <a:solidFill>
              <a:srgbClr val="FFFFFF"/>
            </a:solidFill>
            <a:prstDash val="solid"/>
            <a:round/>
            <a:headEnd len="med" w="med" type="none"/>
            <a:tailEnd len="med" w="med" type="none"/>
          </a:ln>
        </p:spPr>
      </p:cxn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002" name="Shape 1002"/>
        <p:cNvGrpSpPr/>
        <p:nvPr/>
      </p:nvGrpSpPr>
      <p:grpSpPr>
        <a:xfrm>
          <a:off x="0" y="0"/>
          <a:ext cx="0" cy="0"/>
          <a:chOff x="0" y="0"/>
          <a:chExt cx="0" cy="0"/>
        </a:xfrm>
      </p:grpSpPr>
      <p:sp>
        <p:nvSpPr>
          <p:cNvPr id="1003" name="Google Shape;1003;p95"/>
          <p:cNvSpPr/>
          <p:nvPr/>
        </p:nvSpPr>
        <p:spPr>
          <a:xfrm>
            <a:off x="0" y="0"/>
            <a:ext cx="91440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95"/>
          <p:cNvSpPr txBox="1"/>
          <p:nvPr/>
        </p:nvSpPr>
        <p:spPr>
          <a:xfrm>
            <a:off x="6222975" y="1304975"/>
            <a:ext cx="2543700" cy="63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Helvetica Neue"/>
                <a:ea typeface="Helvetica Neue"/>
                <a:cs typeface="Helvetica Neue"/>
                <a:sym typeface="Helvetica Neue"/>
              </a:rPr>
              <a:t>The name pinned to the top</a:t>
            </a:r>
            <a:endParaRPr b="1">
              <a:solidFill>
                <a:schemeClr val="lt1"/>
              </a:solidFill>
              <a:latin typeface="Helvetica Neue"/>
              <a:ea typeface="Helvetica Neue"/>
              <a:cs typeface="Helvetica Neue"/>
              <a:sym typeface="Helvetica Neue"/>
            </a:endParaRPr>
          </a:p>
        </p:txBody>
      </p:sp>
      <p:cxnSp>
        <p:nvCxnSpPr>
          <p:cNvPr id="1005" name="Google Shape;1005;p95"/>
          <p:cNvCxnSpPr>
            <a:stCxn id="1004" idx="0"/>
          </p:cNvCxnSpPr>
          <p:nvPr/>
        </p:nvCxnSpPr>
        <p:spPr>
          <a:xfrm flipH="1" rot="5400000">
            <a:off x="6483375" y="293525"/>
            <a:ext cx="582000" cy="1440900"/>
          </a:xfrm>
          <a:prstGeom prst="curvedConnector2">
            <a:avLst/>
          </a:prstGeom>
          <a:noFill/>
          <a:ln cap="flat" cmpd="sng" w="9525">
            <a:solidFill>
              <a:srgbClr val="FFFFFF"/>
            </a:solidFill>
            <a:prstDash val="solid"/>
            <a:round/>
            <a:headEnd len="med" w="med" type="none"/>
            <a:tailEnd len="med" w="med" type="none"/>
          </a:ln>
        </p:spPr>
      </p:cxnSp>
      <p:pic>
        <p:nvPicPr>
          <p:cNvPr id="1006" name="Google Shape;1006;p95"/>
          <p:cNvPicPr preferRelativeResize="0"/>
          <p:nvPr/>
        </p:nvPicPr>
        <p:blipFill>
          <a:blip r:embed="rId3">
            <a:alphaModFix/>
          </a:blip>
          <a:stretch>
            <a:fillRect/>
          </a:stretch>
        </p:blipFill>
        <p:spPr>
          <a:xfrm>
            <a:off x="2520919" y="139550"/>
            <a:ext cx="3401611" cy="5143499"/>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7356BF"/>
        </a:solidFill>
      </p:bgPr>
    </p:bg>
    <p:spTree>
      <p:nvGrpSpPr>
        <p:cNvPr id="1010" name="Shape 1010"/>
        <p:cNvGrpSpPr/>
        <p:nvPr/>
      </p:nvGrpSpPr>
      <p:grpSpPr>
        <a:xfrm>
          <a:off x="0" y="0"/>
          <a:ext cx="0" cy="0"/>
          <a:chOff x="0" y="0"/>
          <a:chExt cx="0" cy="0"/>
        </a:xfrm>
      </p:grpSpPr>
      <p:sp>
        <p:nvSpPr>
          <p:cNvPr id="1011" name="Google Shape;1011;p96"/>
          <p:cNvSpPr/>
          <p:nvPr/>
        </p:nvSpPr>
        <p:spPr>
          <a:xfrm>
            <a:off x="9335921" y="1722495"/>
            <a:ext cx="1314300" cy="291300"/>
          </a:xfrm>
          <a:prstGeom prst="rect">
            <a:avLst/>
          </a:prstGeom>
          <a:solidFill>
            <a:srgbClr val="FF7D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96"/>
          <p:cNvSpPr/>
          <p:nvPr/>
        </p:nvSpPr>
        <p:spPr>
          <a:xfrm>
            <a:off x="9143993" y="3939208"/>
            <a:ext cx="1314300" cy="291300"/>
          </a:xfrm>
          <a:prstGeom prst="rect">
            <a:avLst/>
          </a:prstGeom>
          <a:solidFill>
            <a:srgbClr val="735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96"/>
          <p:cNvSpPr/>
          <p:nvPr/>
        </p:nvSpPr>
        <p:spPr>
          <a:xfrm>
            <a:off x="-1398673" y="2618895"/>
            <a:ext cx="1314300" cy="291300"/>
          </a:xfrm>
          <a:prstGeom prst="rect">
            <a:avLst/>
          </a:prstGeom>
          <a:solidFill>
            <a:srgbClr val="47B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96"/>
          <p:cNvSpPr txBox="1"/>
          <p:nvPr/>
        </p:nvSpPr>
        <p:spPr>
          <a:xfrm>
            <a:off x="1219500" y="2312100"/>
            <a:ext cx="6705000" cy="51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Helvetica Neue"/>
                <a:ea typeface="Helvetica Neue"/>
                <a:cs typeface="Helvetica Neue"/>
                <a:sym typeface="Helvetica Neue"/>
              </a:rPr>
              <a:t>constraints are powerfull</a:t>
            </a:r>
            <a:endParaRPr b="1" sz="4000">
              <a:solidFill>
                <a:schemeClr val="lt1"/>
              </a:solidFill>
              <a:latin typeface="Helvetica Neue"/>
              <a:ea typeface="Helvetica Neue"/>
              <a:cs typeface="Helvetica Neue"/>
              <a:sym typeface="Helvetica Neue"/>
            </a:endParaRPr>
          </a:p>
          <a:p>
            <a:pPr indent="0" lvl="0" marL="0" rtl="0" algn="ctr">
              <a:spcBef>
                <a:spcPts val="0"/>
              </a:spcBef>
              <a:spcAft>
                <a:spcPts val="0"/>
              </a:spcAft>
              <a:buNone/>
            </a:pPr>
            <a:r>
              <a:rPr b="1" lang="en" sz="4000">
                <a:solidFill>
                  <a:schemeClr val="lt1"/>
                </a:solidFill>
                <a:latin typeface="Helvetica Neue"/>
                <a:ea typeface="Helvetica Neue"/>
                <a:cs typeface="Helvetica Neue"/>
                <a:sym typeface="Helvetica Neue"/>
              </a:rPr>
              <a:t>use them</a:t>
            </a:r>
            <a:endParaRPr b="1" sz="4000">
              <a:solidFill>
                <a:schemeClr val="lt1"/>
              </a:solidFill>
              <a:latin typeface="Helvetica Neue"/>
              <a:ea typeface="Helvetica Neue"/>
              <a:cs typeface="Helvetica Neue"/>
              <a:sym typeface="Helvetica Neue"/>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018" name="Shape 1018"/>
        <p:cNvGrpSpPr/>
        <p:nvPr/>
      </p:nvGrpSpPr>
      <p:grpSpPr>
        <a:xfrm>
          <a:off x="0" y="0"/>
          <a:ext cx="0" cy="0"/>
          <a:chOff x="0" y="0"/>
          <a:chExt cx="0" cy="0"/>
        </a:xfrm>
      </p:grpSpPr>
      <p:sp>
        <p:nvSpPr>
          <p:cNvPr id="1019" name="Google Shape;1019;p97"/>
          <p:cNvSpPr txBox="1"/>
          <p:nvPr/>
        </p:nvSpPr>
        <p:spPr>
          <a:xfrm>
            <a:off x="2678075" y="301775"/>
            <a:ext cx="6548700" cy="2878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5400">
                <a:solidFill>
                  <a:schemeClr val="dk1"/>
                </a:solidFill>
                <a:latin typeface="Helvetica Neue"/>
                <a:ea typeface="Helvetica Neue"/>
                <a:cs typeface="Helvetica Neue"/>
                <a:sym typeface="Helvetica Neue"/>
              </a:rPr>
              <a:t>Aline K Borges</a:t>
            </a:r>
            <a:endParaRPr b="1" sz="5400">
              <a:solidFill>
                <a:schemeClr val="dk1"/>
              </a:solidFill>
              <a:latin typeface="Helvetica Neue"/>
              <a:ea typeface="Helvetica Neue"/>
              <a:cs typeface="Helvetica Neue"/>
              <a:sym typeface="Helvetica Neue"/>
            </a:endParaRPr>
          </a:p>
          <a:p>
            <a:pPr indent="0" lvl="0" marL="0" rtl="0" algn="l">
              <a:spcBef>
                <a:spcPts val="1200"/>
              </a:spcBef>
              <a:spcAft>
                <a:spcPts val="0"/>
              </a:spcAft>
              <a:buNone/>
            </a:pPr>
            <a:r>
              <a:rPr lang="en" sz="1800">
                <a:solidFill>
                  <a:schemeClr val="dk1"/>
                </a:solidFill>
                <a:latin typeface="Helvetica Neue Light"/>
                <a:ea typeface="Helvetica Neue Light"/>
                <a:cs typeface="Helvetica Neue Light"/>
                <a:sym typeface="Helvetica Neue Light"/>
              </a:rPr>
              <a:t>alinekborges@gmail.com</a:t>
            </a:r>
            <a:endParaRPr sz="1800">
              <a:solidFill>
                <a:schemeClr val="dk1"/>
              </a:solidFill>
              <a:latin typeface="Helvetica Neue Light"/>
              <a:ea typeface="Helvetica Neue Light"/>
              <a:cs typeface="Helvetica Neue Light"/>
              <a:sym typeface="Helvetica Neue Light"/>
            </a:endParaRPr>
          </a:p>
          <a:p>
            <a:pPr indent="0" lvl="0" marL="0" rtl="0" algn="l">
              <a:spcBef>
                <a:spcPts val="1200"/>
              </a:spcBef>
              <a:spcAft>
                <a:spcPts val="0"/>
              </a:spcAft>
              <a:buNone/>
            </a:pPr>
            <a:r>
              <a:rPr lang="en" sz="1800">
                <a:solidFill>
                  <a:schemeClr val="dk1"/>
                </a:solidFill>
                <a:latin typeface="Helvetica Neue Light"/>
                <a:ea typeface="Helvetica Neue Light"/>
                <a:cs typeface="Helvetica Neue Light"/>
                <a:sym typeface="Helvetica Neue Light"/>
              </a:rPr>
              <a:t>github.com/alinekborges</a:t>
            </a:r>
            <a:endParaRPr sz="1800">
              <a:solidFill>
                <a:schemeClr val="dk1"/>
              </a:solidFill>
              <a:latin typeface="Helvetica Neue Light"/>
              <a:ea typeface="Helvetica Neue Light"/>
              <a:cs typeface="Helvetica Neue Light"/>
              <a:sym typeface="Helvetica Neue Light"/>
            </a:endParaRPr>
          </a:p>
          <a:p>
            <a:pPr indent="0" lvl="0" marL="0" rtl="0" algn="l">
              <a:spcBef>
                <a:spcPts val="1200"/>
              </a:spcBef>
              <a:spcAft>
                <a:spcPts val="0"/>
              </a:spcAft>
              <a:buNone/>
            </a:pPr>
            <a:r>
              <a:t/>
            </a:r>
            <a:endParaRPr sz="1800">
              <a:solidFill>
                <a:schemeClr val="dk1"/>
              </a:solidFill>
              <a:latin typeface="Helvetica Neue Light"/>
              <a:ea typeface="Helvetica Neue Light"/>
              <a:cs typeface="Helvetica Neue Light"/>
              <a:sym typeface="Helvetica Neue Light"/>
            </a:endParaRPr>
          </a:p>
        </p:txBody>
      </p:sp>
      <p:pic>
        <p:nvPicPr>
          <p:cNvPr id="1020" name="Google Shape;1020;p97"/>
          <p:cNvPicPr preferRelativeResize="0"/>
          <p:nvPr/>
        </p:nvPicPr>
        <p:blipFill>
          <a:blip r:embed="rId3">
            <a:alphaModFix/>
          </a:blip>
          <a:stretch>
            <a:fillRect/>
          </a:stretch>
        </p:blipFill>
        <p:spPr>
          <a:xfrm>
            <a:off x="566092" y="403497"/>
            <a:ext cx="1425626" cy="1900477"/>
          </a:xfrm>
          <a:prstGeom prst="rect">
            <a:avLst/>
          </a:prstGeom>
          <a:noFill/>
          <a:ln>
            <a:noFill/>
          </a:ln>
          <a:effectLst>
            <a:outerShdw blurRad="57150" rotWithShape="0" algn="bl" dir="5400000" dist="19050">
              <a:srgbClr val="000000">
                <a:alpha val="50000"/>
              </a:srgbClr>
            </a:outerShdw>
          </a:effectLst>
        </p:spPr>
      </p:pic>
      <p:pic>
        <p:nvPicPr>
          <p:cNvPr id="1021" name="Google Shape;1021;p97"/>
          <p:cNvPicPr preferRelativeResize="0"/>
          <p:nvPr/>
        </p:nvPicPr>
        <p:blipFill>
          <a:blip r:embed="rId4">
            <a:alphaModFix/>
          </a:blip>
          <a:stretch>
            <a:fillRect/>
          </a:stretch>
        </p:blipFill>
        <p:spPr>
          <a:xfrm>
            <a:off x="502450" y="2693178"/>
            <a:ext cx="1629875" cy="1629875"/>
          </a:xfrm>
          <a:prstGeom prst="rect">
            <a:avLst/>
          </a:prstGeom>
          <a:noFill/>
          <a:ln>
            <a:noFill/>
          </a:ln>
        </p:spPr>
      </p:pic>
      <p:pic>
        <p:nvPicPr>
          <p:cNvPr id="1022" name="Google Shape;1022;p97"/>
          <p:cNvPicPr preferRelativeResize="0"/>
          <p:nvPr/>
        </p:nvPicPr>
        <p:blipFill>
          <a:blip r:embed="rId5">
            <a:alphaModFix/>
          </a:blip>
          <a:stretch>
            <a:fillRect/>
          </a:stretch>
        </p:blipFill>
        <p:spPr>
          <a:xfrm>
            <a:off x="5249399" y="1062796"/>
            <a:ext cx="2107450" cy="11775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