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4"/>
  </p:notesMasterIdLst>
  <p:handoutMasterIdLst>
    <p:handoutMasterId r:id="rId25"/>
  </p:handoutMasterIdLst>
  <p:sldIdLst>
    <p:sldId id="301" r:id="rId5"/>
    <p:sldId id="339" r:id="rId6"/>
    <p:sldId id="327" r:id="rId7"/>
    <p:sldId id="342" r:id="rId8"/>
    <p:sldId id="326" r:id="rId9"/>
    <p:sldId id="355" r:id="rId10"/>
    <p:sldId id="345" r:id="rId11"/>
    <p:sldId id="347" r:id="rId12"/>
    <p:sldId id="346" r:id="rId13"/>
    <p:sldId id="351" r:id="rId14"/>
    <p:sldId id="343" r:id="rId15"/>
    <p:sldId id="353" r:id="rId16"/>
    <p:sldId id="356" r:id="rId17"/>
    <p:sldId id="352" r:id="rId18"/>
    <p:sldId id="357" r:id="rId19"/>
    <p:sldId id="359" r:id="rId20"/>
    <p:sldId id="360" r:id="rId21"/>
    <p:sldId id="350" r:id="rId22"/>
    <p:sldId id="321" r:id="rId23"/>
  </p:sldIdLst>
  <p:sldSz cx="12239625" cy="6840538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5" userDrawn="1">
          <p15:clr>
            <a:srgbClr val="A4A3A4"/>
          </p15:clr>
        </p15:guide>
        <p15:guide id="2" pos="385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5F5F"/>
    <a:srgbClr val="00AE9A"/>
    <a:srgbClr val="777777"/>
    <a:srgbClr val="D5473D"/>
    <a:srgbClr val="5BB130"/>
    <a:srgbClr val="43506F"/>
    <a:srgbClr val="FAB600"/>
    <a:srgbClr val="34AFBB"/>
    <a:srgbClr val="EA5C29"/>
    <a:srgbClr val="0082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Estilo Claro 2 - Ênfase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Estilo Claro 2 - Ênfas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7292A2E-F333-43FB-9621-5CBBE7FDCDCB}" styleName="Estilo Claro 2 - Ênfase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FECB4D8-DB02-4DC6-A0A2-4F2EBAE1DC90}" styleName="Estilo Médio 1 - Ênfase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5" autoAdjust="0"/>
    <p:restoredTop sz="71905" autoAdjust="0"/>
  </p:normalViewPr>
  <p:slideViewPr>
    <p:cSldViewPr snapToGrid="0">
      <p:cViewPr varScale="1">
        <p:scale>
          <a:sx n="83" d="100"/>
          <a:sy n="83" d="100"/>
        </p:scale>
        <p:origin x="1542" y="60"/>
      </p:cViewPr>
      <p:guideLst>
        <p:guide orient="horz" pos="2155"/>
        <p:guide pos="385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277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6386AB-FF7E-4502-92BA-4E850511DE0E}" type="datetimeFigureOut">
              <a:rPr lang="pt-BR" smtClean="0"/>
              <a:t>22/04/2019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D4C7D9-27C3-450E-B224-7E769A4693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92060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C7FA3A-82FF-D542-AB18-F5D456387AD0}" type="datetimeFigureOut">
              <a:rPr lang="pt-BR" smtClean="0"/>
              <a:t>22/04/2019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68338" y="1143000"/>
            <a:ext cx="55213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A7A2A6-C369-6D45-9C78-A08AFE94EE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5780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 evolução de dispositivos capazes de identificar a posição de um objeto em ambientes fechados vem abrindo portas para novas aplicações na indústria. Estima-se que o mercado de (IPS) movimente em 2019 mais de $4.4 bilhões de dólares. No entanto, para adoção em ambiente industrial há uma série de questões que precisam ser validadas e avaliadas antes de fazer isso, pois existe uma grande barreira, que é a interferência de sinal e a precisão das soluções. </a:t>
            </a:r>
          </a:p>
          <a:p>
            <a:endParaRPr lang="pt-BR" dirty="0"/>
          </a:p>
          <a:p>
            <a:r>
              <a:rPr lang="pt-BR" dirty="0"/>
              <a:t>Nesse mercado, as tecnologias mais difundidas para no meio industrial são RFID e </a:t>
            </a:r>
            <a:r>
              <a:rPr lang="pt-BR" dirty="0" err="1"/>
              <a:t>Wi-fi</a:t>
            </a:r>
            <a:r>
              <a:rPr lang="pt-BR" dirty="0"/>
              <a:t>. Mas essas opções são mais complexas de serem implantadas a ponto de  identificar a localização de cada funcionário com precisão a um custo aceitável. Uma das principais alternativas para contornar essas limitações é a tecnologia BLE, vista nos </a:t>
            </a:r>
            <a:r>
              <a:rPr lang="pt-BR" dirty="0" err="1"/>
              <a:t>beacons</a:t>
            </a:r>
            <a:r>
              <a:rPr lang="pt-BR" dirty="0"/>
              <a:t>, que permite o envio de sinal </a:t>
            </a:r>
            <a:r>
              <a:rPr lang="pt-BR" dirty="0" err="1"/>
              <a:t>bluetooth</a:t>
            </a:r>
            <a:r>
              <a:rPr lang="pt-BR" dirty="0"/>
              <a:t> com baixo consumo de energia.</a:t>
            </a:r>
          </a:p>
          <a:p>
            <a:endParaRPr lang="pt-BR" dirty="0"/>
          </a:p>
          <a:p>
            <a:r>
              <a:rPr lang="pt-BR" dirty="0"/>
              <a:t>O uso das tecnologias ligadas a IoT e a IA, que no nosso caso é a Lógica Fuzzy, cresceu consideravelmente nos últimos anos, sendo cada vez mais aplicadas na resolução de problemas do cotidiano. Nossa proposta é combinar estas tecnologias na implementação de uma solução para o monitoramento da tripulação de máquinas pesadas. O monitoramento e feito através do cálculo da proximidade dos operadores, recebendo sinal via Bluetooth </a:t>
            </a:r>
            <a:r>
              <a:rPr lang="pt-BR" dirty="0" err="1"/>
              <a:t>Low</a:t>
            </a:r>
            <a:r>
              <a:rPr lang="pt-BR" dirty="0"/>
              <a:t> Energy (BLE) e tratando o sinal com Logica Fuzzy combinada com filtro de </a:t>
            </a:r>
            <a:r>
              <a:rPr lang="pt-BR" dirty="0" err="1"/>
              <a:t>Kalman</a:t>
            </a:r>
            <a:r>
              <a:rPr lang="pt-BR" dirty="0"/>
              <a:t> para o processamento dos resultados.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A7A2A6-C369-6D45-9C78-A08AFE94EE64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98395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Em uma conversa com a empresa parceira do projeto, percebeu-se a necessidade deles de monitorar a tripulação responsável por manter essas máquinas funcionando perfeitamente. Pois nesse ambiente a tripulação é composta por diferentes cargos, onde cada um é responsável por ocupar uma posição específica sobre uma ou mais máquinas. Alguns cargos tem a </a:t>
            </a:r>
            <a:r>
              <a:rPr lang="pt-BR" dirty="0" err="1"/>
              <a:t>felixibilidade</a:t>
            </a:r>
            <a:r>
              <a:rPr lang="pt-BR" dirty="0"/>
              <a:t> de assumir atividades associadas a cargos de menor complexidade, porém o contrário não acontece. Assim, quando a máquina é operada sem a quantidade mínima de funcionários, esta máquina está desbalanceada e a consequência disso é o aumento na quantidade de erros, diminuição na produção e na qualidade dos produtos.</a:t>
            </a:r>
          </a:p>
          <a:p>
            <a:endParaRPr lang="pt-BR" dirty="0"/>
          </a:p>
          <a:p>
            <a:r>
              <a:rPr lang="pt-BR" dirty="0"/>
              <a:t>Por isso, fica sob responsabilidade dos encarregados manter as tripulações balanceadas, identificar os desfalques e manejar as equipes da forma mais eficiente para os turnos. Devido ao tamanho dos ambientes industriais, na quantidade de ruído e obstáculos, é difícil manter tudo em ordem sem perder muito tempo conversando e buscando pessoas dentro de todo o pátio industrial.</a:t>
            </a:r>
          </a:p>
          <a:p>
            <a:endParaRPr lang="pt-BR" dirty="0"/>
          </a:p>
          <a:p>
            <a:r>
              <a:rPr lang="pt-BR" dirty="0"/>
              <a:t>------</a:t>
            </a:r>
          </a:p>
          <a:p>
            <a:endParaRPr lang="pt-BR" dirty="0"/>
          </a:p>
          <a:p>
            <a:r>
              <a:rPr lang="pt-BR" dirty="0"/>
              <a:t>Através de discussões com responsáveis junto à empresa parceira do projeto, percebeu-se que neste ambiente os </a:t>
            </a:r>
            <a:r>
              <a:rPr lang="pt-BR" dirty="0" err="1"/>
              <a:t>beacons</a:t>
            </a:r>
            <a:r>
              <a:rPr lang="pt-BR" dirty="0"/>
              <a:t> poderiam ser associados a funcionários, pois são dispositivos portáveis facilmente acoplados ao EPIs e utilizaríamos aparelhos </a:t>
            </a:r>
            <a:r>
              <a:rPr lang="pt-BR" dirty="0" err="1"/>
              <a:t>Raspberry</a:t>
            </a:r>
            <a:r>
              <a:rPr lang="pt-BR" dirty="0"/>
              <a:t> </a:t>
            </a:r>
            <a:r>
              <a:rPr lang="pt-BR" dirty="0" err="1"/>
              <a:t>Pi</a:t>
            </a:r>
            <a:r>
              <a:rPr lang="pt-BR" dirty="0"/>
              <a:t> como receptores destes sinais BLE. Assim, e possível fazer a gestão da capacidade de trabalho com o apoio da </a:t>
            </a:r>
            <a:r>
              <a:rPr lang="pt-BR" dirty="0" err="1"/>
              <a:t>localizacão</a:t>
            </a:r>
            <a:r>
              <a:rPr lang="pt-BR" dirty="0"/>
              <a:t> interna. Vale salientar que os funcionários são monitorados somente nas proximidades das máquinas e os </a:t>
            </a:r>
            <a:r>
              <a:rPr lang="pt-BR" dirty="0" err="1"/>
              <a:t>beacons</a:t>
            </a:r>
            <a:r>
              <a:rPr lang="pt-BR" dirty="0"/>
              <a:t> não são vinculados a eles, ou seja, não se sabe qual funcionário está próximo a máquina, só se sabe a quantidade e o cargo.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A7A2A6-C369-6D45-9C78-A08AFE94EE64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23750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ponto crucial para essa solução seria qual </a:t>
            </a:r>
            <a:r>
              <a:rPr lang="pt-BR" dirty="0" err="1"/>
              <a:t>beacon</a:t>
            </a:r>
            <a:r>
              <a:rPr lang="pt-BR" dirty="0"/>
              <a:t> utilizar, pois ele deveria ser robusto para trabalhar em ambientes mais hostis, com bastante ruído e obstáculos. Assim conhecemos os </a:t>
            </a:r>
            <a:r>
              <a:rPr lang="pt-BR" dirty="0" err="1"/>
              <a:t>beacons</a:t>
            </a:r>
            <a:r>
              <a:rPr lang="pt-BR" dirty="0"/>
              <a:t> da </a:t>
            </a:r>
            <a:r>
              <a:rPr lang="pt-BR" dirty="0" err="1"/>
              <a:t>Ruvvi</a:t>
            </a:r>
            <a:r>
              <a:rPr lang="pt-BR" dirty="0"/>
              <a:t>, que é uma empresa Open </a:t>
            </a:r>
            <a:r>
              <a:rPr lang="pt-BR" dirty="0" err="1"/>
              <a:t>Source</a:t>
            </a:r>
            <a:r>
              <a:rPr lang="pt-BR" dirty="0"/>
              <a:t> e trabalham com </a:t>
            </a:r>
            <a:r>
              <a:rPr lang="pt-BR" dirty="0" err="1"/>
              <a:t>beacons</a:t>
            </a:r>
            <a:r>
              <a:rPr lang="pt-BR" dirty="0"/>
              <a:t> mais robustos que consegue trabalhar entre as temperaturas de -40 C e 85 C, além de permitir trabalhar nos padrões de mensagens da Apple, o iBeacon, e o padrão desenvolvido pela Google, o </a:t>
            </a:r>
            <a:r>
              <a:rPr lang="pt-BR" dirty="0" err="1"/>
              <a:t>Eddystone</a:t>
            </a:r>
            <a:r>
              <a:rPr lang="pt-BR" dirty="0"/>
              <a:t>. Sua antena também é muito </a:t>
            </a:r>
            <a:r>
              <a:rPr lang="pt-BR" dirty="0" err="1"/>
              <a:t>pontente</a:t>
            </a:r>
            <a:r>
              <a:rPr lang="pt-BR" dirty="0"/>
              <a:t>, no seu site tem um teste de distância onde ele consegue responder a distâncias superiores a 500 metros.</a:t>
            </a:r>
          </a:p>
          <a:p>
            <a:endParaRPr lang="pt-BR" dirty="0"/>
          </a:p>
          <a:p>
            <a:r>
              <a:rPr lang="pt-BR" dirty="0"/>
              <a:t>Os </a:t>
            </a:r>
            <a:r>
              <a:rPr lang="pt-BR" dirty="0" err="1"/>
              <a:t>beacons</a:t>
            </a:r>
            <a:r>
              <a:rPr lang="pt-BR" dirty="0"/>
              <a:t> da </a:t>
            </a:r>
            <a:r>
              <a:rPr lang="pt-BR" dirty="0" err="1"/>
              <a:t>ruuvi</a:t>
            </a:r>
            <a:r>
              <a:rPr lang="pt-BR" dirty="0"/>
              <a:t> também possuem um Chip para capturar a temperatura, a umidade relativa do ar e a pressão </a:t>
            </a:r>
            <a:r>
              <a:rPr lang="pt-BR" dirty="0" err="1"/>
              <a:t>atmosféria</a:t>
            </a:r>
            <a:r>
              <a:rPr lang="pt-BR" dirty="0"/>
              <a:t>. Possui também um acelerômetro, que não está aqui no slide, mas serve como um contador de passos e medir vibrações. Ele também trabalha com NFC-A para comunicação mobile.</a:t>
            </a:r>
          </a:p>
          <a:p>
            <a:endParaRPr lang="pt-BR" dirty="0"/>
          </a:p>
          <a:p>
            <a:r>
              <a:rPr lang="pt-BR" dirty="0"/>
              <a:t>Então, temos aqui um ótimo </a:t>
            </a:r>
            <a:r>
              <a:rPr lang="pt-BR" dirty="0" err="1"/>
              <a:t>beacon</a:t>
            </a:r>
            <a:r>
              <a:rPr lang="pt-BR" dirty="0"/>
              <a:t> para trabalhar em ambientes industriais, ele se provou um ótimo produto nos nossos testes.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A7A2A6-C369-6D45-9C78-A08AFE94EE64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18422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Decidimos trabalhar com o protocolo </a:t>
            </a:r>
            <a:r>
              <a:rPr lang="pt-BR" dirty="0" err="1"/>
              <a:t>Eddystone</a:t>
            </a:r>
            <a:r>
              <a:rPr lang="pt-BR" dirty="0"/>
              <a:t>, por ser mais popular e ter uma comunidade muito mais forte em sua volta, como já foi dito ele foi desenvolvido pela Google, o que gera uma certa segurança na necessidade de suporte e dúvidas.</a:t>
            </a:r>
          </a:p>
          <a:p>
            <a:endParaRPr lang="pt-BR" dirty="0"/>
          </a:p>
          <a:p>
            <a:r>
              <a:rPr lang="pt-BR" dirty="0"/>
              <a:t>Ao conseguir receber uma mensagem do </a:t>
            </a:r>
            <a:r>
              <a:rPr lang="pt-BR" dirty="0" err="1"/>
              <a:t>beacon</a:t>
            </a:r>
            <a:r>
              <a:rPr lang="pt-BR" dirty="0"/>
              <a:t> em um receptor, foi necessário trabalhar na conversão desta mensagem que a </a:t>
            </a:r>
            <a:r>
              <a:rPr lang="pt-BR" dirty="0" err="1"/>
              <a:t>Ruuvi</a:t>
            </a:r>
            <a:r>
              <a:rPr lang="pt-BR" dirty="0"/>
              <a:t> estava enviando, pois ele é divido em 4 pacotes de vários bytes, criptografado, ou seja, precisamos converter isso pra algo entendível para nós e capturar a força do sinal que ele está nos enviando e estimar uma distância aproximada dele em relação ao receptor.</a:t>
            </a:r>
          </a:p>
          <a:p>
            <a:endParaRPr lang="pt-BR" dirty="0"/>
          </a:p>
          <a:p>
            <a:r>
              <a:rPr lang="pt-BR" dirty="0"/>
              <a:t>Não sei se todos sabem, mas os </a:t>
            </a:r>
            <a:r>
              <a:rPr lang="pt-BR" dirty="0" err="1"/>
              <a:t>beacons</a:t>
            </a:r>
            <a:r>
              <a:rPr lang="pt-BR" dirty="0"/>
              <a:t> não são muito utilizados para trabalhar com medições exatas de distância, seu caso de uso é feito para trabalhar com proximidade, *falar exemplo das lojas e cabides*  não como localização interna de precisão, ou seja, sempre trabalhamos com distância aproximada e com uma taxa de erro de 3 a 10 metros.</a:t>
            </a:r>
          </a:p>
          <a:p>
            <a:endParaRPr lang="pt-BR" dirty="0"/>
          </a:p>
          <a:p>
            <a:r>
              <a:rPr lang="pt-BR" dirty="0"/>
              <a:t>Com o sinal passando pelo filtro de </a:t>
            </a:r>
            <a:r>
              <a:rPr lang="pt-BR" dirty="0" err="1"/>
              <a:t>Kalman</a:t>
            </a:r>
            <a:r>
              <a:rPr lang="pt-BR" dirty="0"/>
              <a:t>, agora conseguimos converter essa força de sinal para uma distância. Esse cálculo não formalizado, isso depende muito do hardware que se está trabalhando, cada um possui uma forma de trabalho. O cálculo que utilizamos foi baseado em uma fórmula que encontramos no fórum da </a:t>
            </a:r>
            <a:r>
              <a:rPr lang="pt-BR" dirty="0" err="1"/>
              <a:t>Estimote</a:t>
            </a:r>
            <a:r>
              <a:rPr lang="pt-BR" dirty="0"/>
              <a:t>, outra empresa de </a:t>
            </a:r>
            <a:r>
              <a:rPr lang="pt-BR" dirty="0" err="1"/>
              <a:t>beacons</a:t>
            </a:r>
            <a:r>
              <a:rPr lang="pt-BR" dirty="0"/>
              <a:t>. Onde 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RSSI (</a:t>
            </a:r>
            <a:r>
              <a:rPr lang="pt-BR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</a:t>
            </a:r>
            <a:r>
              <a:rPr lang="pt-B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eceived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pt-BR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</a:t>
            </a:r>
            <a:r>
              <a:rPr lang="pt-B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ignal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pt-BR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</a:t>
            </a:r>
            <a:r>
              <a:rPr lang="pt-B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trength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pt-BR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pt-B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ndication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em tradução livre – Indicador da Força de Sinal Recebida) e o </a:t>
            </a:r>
            <a:r>
              <a:rPr lang="pt-B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Tx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Power, que é a força do sinal à 1 metro de distância, ambos disponibilizados na mensagem recebida pelo </a:t>
            </a:r>
            <a:r>
              <a:rPr lang="pt-B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beacon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via BLE.</a:t>
            </a:r>
            <a:endParaRPr lang="pt-BR" dirty="0"/>
          </a:p>
          <a:p>
            <a:r>
              <a:rPr lang="pt-BR" dirty="0"/>
              <a:t>Então, como o sinal emitido oscila muito em relação ao tempo, precisamos encontrar alguma forma de suavizar toda essa flutuação e para isso utilizamos o filtro de </a:t>
            </a:r>
            <a:r>
              <a:rPr lang="pt-BR" dirty="0" err="1"/>
              <a:t>Kalman</a:t>
            </a:r>
            <a:r>
              <a:rPr lang="pt-BR" dirty="0"/>
              <a:t>, muito conhecido nesse ramo, pois ele é capaz de gerar resultados que tendem a se aproximar das medidas reais através de medidas ruidosas e incertas que são adquiridas ao longo de um período. E 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 números fixos são atribuídos de forma empírica e podem ser modificados para melhorar a precisão do resultado dependendo do ambiente que está sendo trabalhado, é indicado calibrar e testar estes valores para cada ambiente.</a:t>
            </a:r>
          </a:p>
          <a:p>
            <a:endParaRPr lang="pt-BR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Mas quando chegamos neste ponto, percebemos que ainda era muito difícil estimar uma distância aproximada, ainda havia uma certa flutuação quando fisicamente </a:t>
            </a:r>
            <a:r>
              <a:rPr lang="pt-B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vc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ia se afastando do receptor com o </a:t>
            </a:r>
            <a:r>
              <a:rPr lang="pt-B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beacon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A partir deste ponto, decidimos que seria necessário suporte de outra solução, que no caso foi a Lógica Fuzzy.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A7A2A6-C369-6D45-9C78-A08AFE94EE64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33702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A7A2A6-C369-6D45-9C78-A08AFE94EE64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83322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A7A2A6-C369-6D45-9C78-A08AFE94EE64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05180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A7A2A6-C369-6D45-9C78-A08AFE94EE64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06541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ambiente foi preparado na nuvem utilizando o EC2 da AWS com um domínio específico. Na nuvem, a solução é composta por i) Monitor de mensagens desenvolvido em Python, que recebe os dados do receptor via protocolo MQTT e os salvam no </a:t>
            </a:r>
            <a:r>
              <a:rPr lang="pt-B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MongoDB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 </a:t>
            </a:r>
            <a:r>
              <a:rPr lang="pt-B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ii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WebService também desenvolvido em Python com auxílio do </a:t>
            </a:r>
            <a:r>
              <a:rPr lang="pt-B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Flask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que disponibiliza os dados do Mongo o </a:t>
            </a:r>
            <a:r>
              <a:rPr lang="pt-B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iii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Aplicativo, que é utilizado para monitorar os </a:t>
            </a:r>
            <a:r>
              <a:rPr lang="pt-B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becons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endParaRPr lang="pt-BR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fluxo de informações começa com o envio do sinal pelos </a:t>
            </a:r>
            <a:r>
              <a:rPr lang="pt-B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beacons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que é capturado pelo </a:t>
            </a:r>
            <a:r>
              <a:rPr lang="pt-B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Raspberry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(receptor) e enviado para a solução na nuvem. O monitoramento da solução é realizado por acesso web com qualquer browser.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A7A2A6-C369-6D45-9C78-A08AFE94EE64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47904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emf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87E95EE-D544-4C85-B3E2-55DBED320C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19170" y="-190532"/>
            <a:ext cx="12558795" cy="7221601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4B39E9A2-6185-4C49-98B7-B8751B28A58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139785" y="2920"/>
            <a:ext cx="3767621" cy="703956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086641D6-02E5-405B-B954-C6E766F710D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774650" y="5057728"/>
            <a:ext cx="2155253" cy="800111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886E4564-70A4-4385-9216-2CCC1B81819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5762" y="3225574"/>
            <a:ext cx="9761064" cy="32076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F49132C2-F879-44C1-9C51-C4A7EC73E01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563787" y="3716145"/>
            <a:ext cx="8343039" cy="33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063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ssu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80A3D287-733C-430E-9381-7F00F2F748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213" t="45397" r="4536" b="1227"/>
          <a:stretch/>
        </p:blipFill>
        <p:spPr>
          <a:xfrm>
            <a:off x="1" y="0"/>
            <a:ext cx="12234358" cy="4365938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631D51E5-650C-4856-9081-2D71A76FF2F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96271" y="766548"/>
            <a:ext cx="3294600" cy="6160801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1464188" y="3732204"/>
            <a:ext cx="5236507" cy="543145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389" b="1" spc="0">
                <a:solidFill>
                  <a:schemeClr val="bg1"/>
                </a:solidFill>
              </a:defRPr>
            </a:lvl1pPr>
          </a:lstStyle>
          <a:p>
            <a:r>
              <a:rPr lang="pt-BR" dirty="0"/>
              <a:t>Assunto Apresentação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464188" y="4486298"/>
            <a:ext cx="5236507" cy="421063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793">
                <a:solidFill>
                  <a:schemeClr val="bg1">
                    <a:lumMod val="50000"/>
                  </a:schemeClr>
                </a:solidFill>
              </a:defRPr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pt-BR" dirty="0"/>
              <a:t>Nome do palestrante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BD87CA8E-AE8F-40EB-9C38-D3664FB9F27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37100" y="3783518"/>
            <a:ext cx="183600" cy="42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058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rric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23EFCBA-BDF2-4A9F-AA5B-24D4324A1D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349350"/>
            <a:ext cx="3294600" cy="6160801"/>
          </a:xfrm>
          <a:prstGeom prst="rect">
            <a:avLst/>
          </a:prstGeom>
        </p:spPr>
      </p:pic>
      <p:sp>
        <p:nvSpPr>
          <p:cNvPr id="17" name="Título 16">
            <a:extLst>
              <a:ext uri="{FF2B5EF4-FFF2-40B4-BE49-F238E27FC236}">
                <a16:creationId xmlns:a16="http://schemas.microsoft.com/office/drawing/2014/main" id="{34DA180B-0F2B-4CEC-9F55-E1D10D0EA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7813" y="2837180"/>
            <a:ext cx="6003925" cy="624840"/>
          </a:xfrm>
        </p:spPr>
        <p:txBody>
          <a:bodyPr anchor="t">
            <a:noAutofit/>
          </a:bodyPr>
          <a:lstStyle>
            <a:lvl1pPr>
              <a:lnSpc>
                <a:spcPts val="3500"/>
              </a:lnSpc>
              <a:defRPr sz="3200" b="0" cap="none" spc="-150" baseline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95F22B1A-79A3-45C1-8642-1E97B595C98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22034"/>
            <a:ext cx="359144" cy="6929610"/>
          </a:xfrm>
          <a:prstGeom prst="rect">
            <a:avLst/>
          </a:prstGeom>
        </p:spPr>
      </p:pic>
      <p:sp>
        <p:nvSpPr>
          <p:cNvPr id="15" name="Espaço Reservado para Texto 14">
            <a:extLst>
              <a:ext uri="{FF2B5EF4-FFF2-40B4-BE49-F238E27FC236}">
                <a16:creationId xmlns:a16="http://schemas.microsoft.com/office/drawing/2014/main" id="{6D5961E6-7B4A-4391-BB1D-0D6EE6845C0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57813" y="3690938"/>
            <a:ext cx="6003925" cy="2362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</a:lstStyle>
          <a:p>
            <a:pPr lvl="0"/>
            <a:r>
              <a:rPr lang="pt-BR" dirty="0"/>
              <a:t>Espaço reservado para seu texto.</a:t>
            </a:r>
          </a:p>
          <a:p>
            <a:pPr lvl="0"/>
            <a:r>
              <a:rPr lang="pt-BR" dirty="0"/>
              <a:t>Você também pode remover o marcador se preferir. </a:t>
            </a:r>
          </a:p>
          <a:p>
            <a:pPr lvl="0"/>
            <a:r>
              <a:rPr lang="pt-BR" dirty="0"/>
              <a:t>Observe para que fique sempre centralizado verticalmente.</a:t>
            </a:r>
          </a:p>
        </p:txBody>
      </p:sp>
    </p:spTree>
    <p:extLst>
      <p:ext uri="{BB962C8B-B14F-4D97-AF65-F5344CB8AC3E}">
        <p14:creationId xmlns:p14="http://schemas.microsoft.com/office/powerpoint/2010/main" val="3863849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o vertical +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23EFCBA-BDF2-4A9F-AA5B-24D4324A1D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253098"/>
            <a:ext cx="3294600" cy="6160801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95F22B1A-79A3-45C1-8642-1E97B595C98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22034"/>
            <a:ext cx="359144" cy="6929610"/>
          </a:xfrm>
          <a:prstGeom prst="rect">
            <a:avLst/>
          </a:prstGeom>
        </p:spPr>
      </p:pic>
      <p:cxnSp>
        <p:nvCxnSpPr>
          <p:cNvPr id="11" name="Straight Connector 18">
            <a:extLst>
              <a:ext uri="{FF2B5EF4-FFF2-40B4-BE49-F238E27FC236}">
                <a16:creationId xmlns:a16="http://schemas.microsoft.com/office/drawing/2014/main" id="{9D3CC520-FC20-453D-B2CE-A0A001EB2EB0}"/>
              </a:ext>
            </a:extLst>
          </p:cNvPr>
          <p:cNvCxnSpPr/>
          <p:nvPr userDrawn="1"/>
        </p:nvCxnSpPr>
        <p:spPr>
          <a:xfrm>
            <a:off x="5057086" y="914400"/>
            <a:ext cx="0" cy="5321300"/>
          </a:xfrm>
          <a:prstGeom prst="line">
            <a:avLst/>
          </a:prstGeom>
          <a:ln>
            <a:solidFill>
              <a:srgbClr val="14CE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ço Reservado para Texto 12">
            <a:extLst>
              <a:ext uri="{FF2B5EF4-FFF2-40B4-BE49-F238E27FC236}">
                <a16:creationId xmlns:a16="http://schemas.microsoft.com/office/drawing/2014/main" id="{94801B63-59EB-4B74-87B8-2F124EDAD3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01725" y="3421063"/>
            <a:ext cx="2427288" cy="23622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r>
              <a:rPr lang="pt-BR" dirty="0"/>
              <a:t>Aqui você pode inserir subtítulos, ou alguma frase que mereça destaque no seu slide.</a:t>
            </a:r>
          </a:p>
        </p:txBody>
      </p:sp>
      <p:sp>
        <p:nvSpPr>
          <p:cNvPr id="15" name="Espaço Reservado para Texto 14">
            <a:extLst>
              <a:ext uri="{FF2B5EF4-FFF2-40B4-BE49-F238E27FC236}">
                <a16:creationId xmlns:a16="http://schemas.microsoft.com/office/drawing/2014/main" id="{6D5961E6-7B4A-4391-BB1D-0D6EE6845C0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57813" y="914400"/>
            <a:ext cx="6003925" cy="5138738"/>
          </a:xfrm>
        </p:spPr>
        <p:txBody>
          <a:bodyPr anchor="ctr">
            <a:normAutofit/>
          </a:bodyPr>
          <a:lstStyle>
            <a:lvl1pPr marL="228029" indent="-228029">
              <a:buFontTx/>
              <a:buBlip>
                <a:blip r:embed="rId4"/>
              </a:buBlip>
              <a:defRPr sz="1800"/>
            </a:lvl1pPr>
          </a:lstStyle>
          <a:p>
            <a:pPr lvl="0"/>
            <a:r>
              <a:rPr lang="pt-BR" dirty="0"/>
              <a:t>Espaço reservado para seu texto.</a:t>
            </a:r>
          </a:p>
          <a:p>
            <a:pPr lvl="0"/>
            <a:r>
              <a:rPr lang="pt-BR" dirty="0"/>
              <a:t>Você também pode remover o marcador se preferir. </a:t>
            </a:r>
          </a:p>
          <a:p>
            <a:pPr lvl="0"/>
            <a:r>
              <a:rPr lang="pt-BR" dirty="0"/>
              <a:t>Observe para que fique sempre centralizado verticalmente.</a:t>
            </a:r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5FCF4399-F3ED-48B0-A785-E984ADB92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3377457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lulo horizontal +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23EFCBA-BDF2-4A9F-AA5B-24D4324A1D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253098"/>
            <a:ext cx="3294600" cy="6160801"/>
          </a:xfrm>
          <a:prstGeom prst="rect">
            <a:avLst/>
          </a:prstGeom>
        </p:spPr>
      </p:pic>
      <p:sp>
        <p:nvSpPr>
          <p:cNvPr id="17" name="Título 16">
            <a:extLst>
              <a:ext uri="{FF2B5EF4-FFF2-40B4-BE49-F238E27FC236}">
                <a16:creationId xmlns:a16="http://schemas.microsoft.com/office/drawing/2014/main" id="{34DA180B-0F2B-4CEC-9F55-E1D10D0EA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1437" y="914401"/>
            <a:ext cx="10103179" cy="734096"/>
          </a:xfrm>
        </p:spPr>
        <p:txBody>
          <a:bodyPr anchor="t">
            <a:noAutofit/>
          </a:bodyPr>
          <a:lstStyle>
            <a:lvl1pPr>
              <a:lnSpc>
                <a:spcPts val="3500"/>
              </a:lnSpc>
              <a:defRPr sz="3500" b="0" cap="none" spc="-150" baseline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95F22B1A-79A3-45C1-8642-1E97B595C98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22034"/>
            <a:ext cx="359144" cy="6929610"/>
          </a:xfrm>
          <a:prstGeom prst="rect">
            <a:avLst/>
          </a:prstGeom>
        </p:spPr>
      </p:pic>
      <p:cxnSp>
        <p:nvCxnSpPr>
          <p:cNvPr id="11" name="Straight Connector 18">
            <a:extLst>
              <a:ext uri="{FF2B5EF4-FFF2-40B4-BE49-F238E27FC236}">
                <a16:creationId xmlns:a16="http://schemas.microsoft.com/office/drawing/2014/main" id="{9D3CC520-FC20-453D-B2CE-A0A001EB2EB0}"/>
              </a:ext>
            </a:extLst>
          </p:cNvPr>
          <p:cNvCxnSpPr>
            <a:cxnSpLocks/>
          </p:cNvCxnSpPr>
          <p:nvPr userDrawn="1"/>
        </p:nvCxnSpPr>
        <p:spPr>
          <a:xfrm>
            <a:off x="6154139" y="2717442"/>
            <a:ext cx="0" cy="3670479"/>
          </a:xfrm>
          <a:prstGeom prst="line">
            <a:avLst/>
          </a:prstGeom>
          <a:ln>
            <a:solidFill>
              <a:srgbClr val="14CE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ço Reservado para Texto 12">
            <a:extLst>
              <a:ext uri="{FF2B5EF4-FFF2-40B4-BE49-F238E27FC236}">
                <a16:creationId xmlns:a16="http://schemas.microsoft.com/office/drawing/2014/main" id="{94801B63-59EB-4B74-87B8-2F124EDAD3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01436" y="1742529"/>
            <a:ext cx="9253171" cy="47263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r>
              <a:rPr lang="pt-BR" dirty="0"/>
              <a:t>Aqui você pode inserir subtítulos, ou alguma frase que mereça destaque no seu slide.</a:t>
            </a:r>
          </a:p>
        </p:txBody>
      </p:sp>
      <p:sp>
        <p:nvSpPr>
          <p:cNvPr id="15" name="Espaço Reservado para Texto 14">
            <a:extLst>
              <a:ext uri="{FF2B5EF4-FFF2-40B4-BE49-F238E27FC236}">
                <a16:creationId xmlns:a16="http://schemas.microsoft.com/office/drawing/2014/main" id="{6D5961E6-7B4A-4391-BB1D-0D6EE6845C0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77516" y="2717442"/>
            <a:ext cx="4327100" cy="3335696"/>
          </a:xfrm>
        </p:spPr>
        <p:txBody>
          <a:bodyPr anchor="t">
            <a:normAutofit/>
          </a:bodyPr>
          <a:lstStyle>
            <a:lvl1pPr marL="228029" indent="-228029">
              <a:buFontTx/>
              <a:buBlip>
                <a:blip r:embed="rId4"/>
              </a:buBlip>
              <a:defRPr sz="1800"/>
            </a:lvl1pPr>
          </a:lstStyle>
          <a:p>
            <a:pPr lvl="0"/>
            <a:r>
              <a:rPr lang="pt-BR" dirty="0"/>
              <a:t>Espaço reservado para seu texto.</a:t>
            </a:r>
          </a:p>
        </p:txBody>
      </p:sp>
      <p:sp>
        <p:nvSpPr>
          <p:cNvPr id="12" name="Espaço Reservado para Texto 14">
            <a:extLst>
              <a:ext uri="{FF2B5EF4-FFF2-40B4-BE49-F238E27FC236}">
                <a16:creationId xmlns:a16="http://schemas.microsoft.com/office/drawing/2014/main" id="{0E704D30-F44B-4C3D-B6C7-CC55116572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20665" y="2717442"/>
            <a:ext cx="4327100" cy="3335696"/>
          </a:xfrm>
        </p:spPr>
        <p:txBody>
          <a:bodyPr anchor="t">
            <a:normAutofit/>
          </a:bodyPr>
          <a:lstStyle>
            <a:lvl1pPr marL="228029" indent="-228029">
              <a:buFontTx/>
              <a:buBlip>
                <a:blip r:embed="rId4"/>
              </a:buBlip>
              <a:defRPr sz="1800"/>
            </a:lvl1pPr>
          </a:lstStyle>
          <a:p>
            <a:pPr lvl="0"/>
            <a:r>
              <a:rPr lang="pt-BR" dirty="0"/>
              <a:t>Espaço reservado para seu texto.</a:t>
            </a:r>
          </a:p>
        </p:txBody>
      </p:sp>
    </p:spTree>
    <p:extLst>
      <p:ext uri="{BB962C8B-B14F-4D97-AF65-F5344CB8AC3E}">
        <p14:creationId xmlns:p14="http://schemas.microsoft.com/office/powerpoint/2010/main" val="3209712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o e texto liv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3926D334-5F33-44E5-A180-C98BCDFF01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253098"/>
            <a:ext cx="3294600" cy="6160801"/>
          </a:xfrm>
          <a:prstGeom prst="rect">
            <a:avLst/>
          </a:prstGeom>
        </p:spPr>
      </p:pic>
      <p:sp>
        <p:nvSpPr>
          <p:cNvPr id="3" name="Título 16">
            <a:extLst>
              <a:ext uri="{FF2B5EF4-FFF2-40B4-BE49-F238E27FC236}">
                <a16:creationId xmlns:a16="http://schemas.microsoft.com/office/drawing/2014/main" id="{DFCA6BC3-53A6-4C30-93F6-B0158AD8E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1437" y="914401"/>
            <a:ext cx="10103179" cy="734096"/>
          </a:xfrm>
        </p:spPr>
        <p:txBody>
          <a:bodyPr anchor="t">
            <a:noAutofit/>
          </a:bodyPr>
          <a:lstStyle>
            <a:lvl1pPr>
              <a:lnSpc>
                <a:spcPts val="3500"/>
              </a:lnSpc>
              <a:defRPr sz="3500" b="0" cap="none" spc="-150" baseline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2FE6548-5A36-46BF-9A85-37C00014505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22034"/>
            <a:ext cx="359144" cy="6929610"/>
          </a:xfrm>
          <a:prstGeom prst="rect">
            <a:avLst/>
          </a:prstGeom>
        </p:spPr>
      </p:pic>
      <p:sp>
        <p:nvSpPr>
          <p:cNvPr id="7" name="Espaço Reservado para Texto 12">
            <a:extLst>
              <a:ext uri="{FF2B5EF4-FFF2-40B4-BE49-F238E27FC236}">
                <a16:creationId xmlns:a16="http://schemas.microsoft.com/office/drawing/2014/main" id="{D251201B-8FEA-4C0A-A8EF-FCED72CC74B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01436" y="1742529"/>
            <a:ext cx="10122407" cy="53703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r>
              <a:rPr lang="pt-BR" dirty="0"/>
              <a:t>Aqui você pode inserir subtítulos, ou alguma frase que mereça destaque no seu slide.</a:t>
            </a:r>
          </a:p>
        </p:txBody>
      </p:sp>
      <p:sp>
        <p:nvSpPr>
          <p:cNvPr id="10" name="Espaço Reservado para Conteúdo 9">
            <a:extLst>
              <a:ext uri="{FF2B5EF4-FFF2-40B4-BE49-F238E27FC236}">
                <a16:creationId xmlns:a16="http://schemas.microsoft.com/office/drawing/2014/main" id="{8EAEA27A-7521-4652-92E0-32362D2823D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101725" y="2509025"/>
            <a:ext cx="10121900" cy="341711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81008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a, imagem ou grafic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3926D334-5F33-44E5-A180-C98BCDFF01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253098"/>
            <a:ext cx="3294600" cy="6160801"/>
          </a:xfrm>
          <a:prstGeom prst="rect">
            <a:avLst/>
          </a:prstGeom>
        </p:spPr>
      </p:pic>
      <p:sp>
        <p:nvSpPr>
          <p:cNvPr id="3" name="Título 16">
            <a:extLst>
              <a:ext uri="{FF2B5EF4-FFF2-40B4-BE49-F238E27FC236}">
                <a16:creationId xmlns:a16="http://schemas.microsoft.com/office/drawing/2014/main" id="{DFCA6BC3-53A6-4C30-93F6-B0158AD8E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1437" y="914401"/>
            <a:ext cx="10103179" cy="734096"/>
          </a:xfrm>
        </p:spPr>
        <p:txBody>
          <a:bodyPr anchor="t">
            <a:noAutofit/>
          </a:bodyPr>
          <a:lstStyle>
            <a:lvl1pPr>
              <a:lnSpc>
                <a:spcPts val="3500"/>
              </a:lnSpc>
              <a:defRPr sz="3500" b="0" cap="none" spc="-150" baseline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2FE6548-5A36-46BF-9A85-37C00014505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22034"/>
            <a:ext cx="359144" cy="6929610"/>
          </a:xfrm>
          <a:prstGeom prst="rect">
            <a:avLst/>
          </a:prstGeom>
        </p:spPr>
      </p:pic>
      <p:sp>
        <p:nvSpPr>
          <p:cNvPr id="7" name="Espaço Reservado para Texto 12">
            <a:extLst>
              <a:ext uri="{FF2B5EF4-FFF2-40B4-BE49-F238E27FC236}">
                <a16:creationId xmlns:a16="http://schemas.microsoft.com/office/drawing/2014/main" id="{D251201B-8FEA-4C0A-A8EF-FCED72CC74B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01436" y="1742529"/>
            <a:ext cx="10122407" cy="53703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r>
              <a:rPr lang="pt-BR" dirty="0"/>
              <a:t>Aqui você pode inserir subtítulos, ou alguma frase que mereça destaque no seu slide.</a:t>
            </a:r>
          </a:p>
        </p:txBody>
      </p:sp>
    </p:spTree>
    <p:extLst>
      <p:ext uri="{BB962C8B-B14F-4D97-AF65-F5344CB8AC3E}">
        <p14:creationId xmlns:p14="http://schemas.microsoft.com/office/powerpoint/2010/main" val="3235595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lulo horizontal + texto em topic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23EFCBA-BDF2-4A9F-AA5B-24D4324A1D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253098"/>
            <a:ext cx="3294600" cy="6160801"/>
          </a:xfrm>
          <a:prstGeom prst="rect">
            <a:avLst/>
          </a:prstGeom>
        </p:spPr>
      </p:pic>
      <p:sp>
        <p:nvSpPr>
          <p:cNvPr id="17" name="Título 16">
            <a:extLst>
              <a:ext uri="{FF2B5EF4-FFF2-40B4-BE49-F238E27FC236}">
                <a16:creationId xmlns:a16="http://schemas.microsoft.com/office/drawing/2014/main" id="{34DA180B-0F2B-4CEC-9F55-E1D10D0EA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1437" y="914401"/>
            <a:ext cx="10103179" cy="734096"/>
          </a:xfrm>
        </p:spPr>
        <p:txBody>
          <a:bodyPr anchor="t">
            <a:noAutofit/>
          </a:bodyPr>
          <a:lstStyle>
            <a:lvl1pPr>
              <a:lnSpc>
                <a:spcPts val="3500"/>
              </a:lnSpc>
              <a:defRPr sz="3500" b="0" cap="none" spc="-150" baseline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95F22B1A-79A3-45C1-8642-1E97B595C98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22034"/>
            <a:ext cx="359144" cy="6929610"/>
          </a:xfrm>
          <a:prstGeom prst="rect">
            <a:avLst/>
          </a:prstGeom>
        </p:spPr>
      </p:pic>
      <p:sp>
        <p:nvSpPr>
          <p:cNvPr id="13" name="Espaço Reservado para Texto 12">
            <a:extLst>
              <a:ext uri="{FF2B5EF4-FFF2-40B4-BE49-F238E27FC236}">
                <a16:creationId xmlns:a16="http://schemas.microsoft.com/office/drawing/2014/main" id="{94801B63-59EB-4B74-87B8-2F124EDAD3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01436" y="1742529"/>
            <a:ext cx="9253171" cy="47263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r>
              <a:rPr lang="pt-BR" dirty="0"/>
              <a:t>Aqui você pode inserir subtítulos, ou alguma frase que mereça destaque no seu slide.</a:t>
            </a:r>
          </a:p>
        </p:txBody>
      </p:sp>
      <p:sp>
        <p:nvSpPr>
          <p:cNvPr id="12" name="Espaço Reservado para Texto 14">
            <a:extLst>
              <a:ext uri="{FF2B5EF4-FFF2-40B4-BE49-F238E27FC236}">
                <a16:creationId xmlns:a16="http://schemas.microsoft.com/office/drawing/2014/main" id="{0E704D30-F44B-4C3D-B6C7-CC55116572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0099" y="3420268"/>
            <a:ext cx="2034109" cy="2362345"/>
          </a:xfrm>
        </p:spPr>
        <p:txBody>
          <a:bodyPr anchor="t">
            <a:normAutofit/>
          </a:bodyPr>
          <a:lstStyle>
            <a:lvl1pPr marL="228029" indent="-228029">
              <a:buFontTx/>
              <a:buBlip>
                <a:blip r:embed="rId4"/>
              </a:buBlip>
              <a:defRPr sz="1600"/>
            </a:lvl1pPr>
          </a:lstStyle>
          <a:p>
            <a:pPr lvl="0"/>
            <a:r>
              <a:rPr lang="pt-BR" dirty="0"/>
              <a:t>Espaço reservado para seu texto.</a:t>
            </a:r>
          </a:p>
        </p:txBody>
      </p:sp>
      <p:sp>
        <p:nvSpPr>
          <p:cNvPr id="14" name="Espaço Reservado para Texto 14">
            <a:extLst>
              <a:ext uri="{FF2B5EF4-FFF2-40B4-BE49-F238E27FC236}">
                <a16:creationId xmlns:a16="http://schemas.microsoft.com/office/drawing/2014/main" id="{2850C96F-0028-4496-BEA8-4A603C1778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73440" y="3420268"/>
            <a:ext cx="2034109" cy="2362345"/>
          </a:xfrm>
        </p:spPr>
        <p:txBody>
          <a:bodyPr anchor="t">
            <a:normAutofit/>
          </a:bodyPr>
          <a:lstStyle>
            <a:lvl1pPr marL="228029" indent="-228029">
              <a:buFontTx/>
              <a:buBlip>
                <a:blip r:embed="rId4"/>
              </a:buBlip>
              <a:defRPr sz="1600"/>
            </a:lvl1pPr>
          </a:lstStyle>
          <a:p>
            <a:pPr lvl="0"/>
            <a:r>
              <a:rPr lang="pt-BR" dirty="0"/>
              <a:t>Espaço reservado para seu texto.</a:t>
            </a:r>
          </a:p>
        </p:txBody>
      </p:sp>
      <p:sp>
        <p:nvSpPr>
          <p:cNvPr id="16" name="Espaço Reservado para Texto 14">
            <a:extLst>
              <a:ext uri="{FF2B5EF4-FFF2-40B4-BE49-F238E27FC236}">
                <a16:creationId xmlns:a16="http://schemas.microsoft.com/office/drawing/2014/main" id="{288FE569-2C68-4587-BBEC-7E0EBBCBF6C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80421" y="3420268"/>
            <a:ext cx="2034109" cy="2362345"/>
          </a:xfrm>
        </p:spPr>
        <p:txBody>
          <a:bodyPr anchor="t">
            <a:normAutofit/>
          </a:bodyPr>
          <a:lstStyle>
            <a:lvl1pPr marL="228029" indent="-228029">
              <a:buFontTx/>
              <a:buBlip>
                <a:blip r:embed="rId4"/>
              </a:buBlip>
              <a:defRPr sz="1600"/>
            </a:lvl1pPr>
          </a:lstStyle>
          <a:p>
            <a:pPr lvl="0"/>
            <a:r>
              <a:rPr lang="pt-BR" dirty="0"/>
              <a:t>Espaço reservado para seu texto.</a:t>
            </a:r>
          </a:p>
        </p:txBody>
      </p:sp>
      <p:sp>
        <p:nvSpPr>
          <p:cNvPr id="18" name="Espaço Reservado para Texto 14">
            <a:extLst>
              <a:ext uri="{FF2B5EF4-FFF2-40B4-BE49-F238E27FC236}">
                <a16:creationId xmlns:a16="http://schemas.microsoft.com/office/drawing/2014/main" id="{5B70DAB0-880F-49EC-BBEC-F5E33065843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982757" y="3420268"/>
            <a:ext cx="2034109" cy="2362345"/>
          </a:xfrm>
        </p:spPr>
        <p:txBody>
          <a:bodyPr anchor="t">
            <a:normAutofit/>
          </a:bodyPr>
          <a:lstStyle>
            <a:lvl1pPr marL="228029" indent="-228029">
              <a:buFontTx/>
              <a:buBlip>
                <a:blip r:embed="rId4"/>
              </a:buBlip>
              <a:defRPr sz="1600"/>
            </a:lvl1pPr>
          </a:lstStyle>
          <a:p>
            <a:pPr lvl="0"/>
            <a:r>
              <a:rPr lang="pt-BR" dirty="0"/>
              <a:t>Espaço reservado para seu texto.</a:t>
            </a:r>
          </a:p>
        </p:txBody>
      </p:sp>
    </p:spTree>
    <p:extLst>
      <p:ext uri="{BB962C8B-B14F-4D97-AF65-F5344CB8AC3E}">
        <p14:creationId xmlns:p14="http://schemas.microsoft.com/office/powerpoint/2010/main" val="544129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lulo + texto topicos com titul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23EFCBA-BDF2-4A9F-AA5B-24D4324A1D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253098"/>
            <a:ext cx="3294600" cy="6160801"/>
          </a:xfrm>
          <a:prstGeom prst="rect">
            <a:avLst/>
          </a:prstGeom>
        </p:spPr>
      </p:pic>
      <p:sp>
        <p:nvSpPr>
          <p:cNvPr id="17" name="Título 16">
            <a:extLst>
              <a:ext uri="{FF2B5EF4-FFF2-40B4-BE49-F238E27FC236}">
                <a16:creationId xmlns:a16="http://schemas.microsoft.com/office/drawing/2014/main" id="{34DA180B-0F2B-4CEC-9F55-E1D10D0EA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1437" y="914401"/>
            <a:ext cx="10103179" cy="734096"/>
          </a:xfrm>
        </p:spPr>
        <p:txBody>
          <a:bodyPr anchor="t">
            <a:noAutofit/>
          </a:bodyPr>
          <a:lstStyle>
            <a:lvl1pPr>
              <a:lnSpc>
                <a:spcPts val="3500"/>
              </a:lnSpc>
              <a:defRPr sz="3500" b="0" cap="none" spc="-150" baseline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95F22B1A-79A3-45C1-8642-1E97B595C98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22034"/>
            <a:ext cx="359144" cy="6929610"/>
          </a:xfrm>
          <a:prstGeom prst="rect">
            <a:avLst/>
          </a:prstGeom>
        </p:spPr>
      </p:pic>
      <p:sp>
        <p:nvSpPr>
          <p:cNvPr id="13" name="Espaço Reservado para Texto 12">
            <a:extLst>
              <a:ext uri="{FF2B5EF4-FFF2-40B4-BE49-F238E27FC236}">
                <a16:creationId xmlns:a16="http://schemas.microsoft.com/office/drawing/2014/main" id="{94801B63-59EB-4B74-87B8-2F124EDAD3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01436" y="1742529"/>
            <a:ext cx="9253171" cy="47263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r>
              <a:rPr lang="pt-BR" dirty="0"/>
              <a:t>Aqui você pode inserir subtítulos, ou alguma frase que mereça destaque no seu slide.</a:t>
            </a:r>
          </a:p>
        </p:txBody>
      </p:sp>
      <p:sp>
        <p:nvSpPr>
          <p:cNvPr id="12" name="Espaço Reservado para Texto 14">
            <a:extLst>
              <a:ext uri="{FF2B5EF4-FFF2-40B4-BE49-F238E27FC236}">
                <a16:creationId xmlns:a16="http://schemas.microsoft.com/office/drawing/2014/main" id="{0E704D30-F44B-4C3D-B6C7-CC55116572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74454" y="4714581"/>
            <a:ext cx="2067160" cy="1326523"/>
          </a:xfrm>
        </p:spPr>
        <p:txBody>
          <a:bodyPr anchor="t">
            <a:normAutofit/>
          </a:bodyPr>
          <a:lstStyle>
            <a:lvl1pPr marL="228029" indent="-228029">
              <a:buFontTx/>
              <a:buBlip>
                <a:blip r:embed="rId4"/>
              </a:buBlip>
              <a:defRPr sz="1700"/>
            </a:lvl1pPr>
          </a:lstStyle>
          <a:p>
            <a:pPr lvl="0"/>
            <a:r>
              <a:rPr lang="pt-BR" dirty="0"/>
              <a:t>Espaço reservado para seu texto.</a:t>
            </a:r>
          </a:p>
        </p:txBody>
      </p:sp>
      <p:sp>
        <p:nvSpPr>
          <p:cNvPr id="14" name="Espaço Reservado para Texto 14">
            <a:extLst>
              <a:ext uri="{FF2B5EF4-FFF2-40B4-BE49-F238E27FC236}">
                <a16:creationId xmlns:a16="http://schemas.microsoft.com/office/drawing/2014/main" id="{2850C96F-0028-4496-BEA8-4A603C1778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87605" y="4714581"/>
            <a:ext cx="2067160" cy="1326523"/>
          </a:xfrm>
        </p:spPr>
        <p:txBody>
          <a:bodyPr anchor="t">
            <a:normAutofit/>
          </a:bodyPr>
          <a:lstStyle>
            <a:lvl1pPr marL="228029" indent="-228029">
              <a:buFontTx/>
              <a:buBlip>
                <a:blip r:embed="rId4"/>
              </a:buBlip>
              <a:defRPr sz="1700"/>
            </a:lvl1pPr>
          </a:lstStyle>
          <a:p>
            <a:pPr lvl="0"/>
            <a:r>
              <a:rPr lang="pt-BR" dirty="0"/>
              <a:t>Espaço reservado para seu texto.</a:t>
            </a:r>
          </a:p>
        </p:txBody>
      </p:sp>
      <p:sp>
        <p:nvSpPr>
          <p:cNvPr id="16" name="Espaço Reservado para Texto 14">
            <a:extLst>
              <a:ext uri="{FF2B5EF4-FFF2-40B4-BE49-F238E27FC236}">
                <a16:creationId xmlns:a16="http://schemas.microsoft.com/office/drawing/2014/main" id="{288FE569-2C68-4587-BBEC-7E0EBBCBF6C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65108" y="4714581"/>
            <a:ext cx="2067160" cy="1326523"/>
          </a:xfrm>
        </p:spPr>
        <p:txBody>
          <a:bodyPr anchor="t">
            <a:normAutofit/>
          </a:bodyPr>
          <a:lstStyle>
            <a:lvl1pPr marL="228029" indent="-228029">
              <a:buFontTx/>
              <a:buBlip>
                <a:blip r:embed="rId4"/>
              </a:buBlip>
              <a:defRPr sz="1700"/>
            </a:lvl1pPr>
          </a:lstStyle>
          <a:p>
            <a:pPr lvl="0"/>
            <a:r>
              <a:rPr lang="pt-BR" dirty="0"/>
              <a:t>Espaço reservado para seu texto.</a:t>
            </a:r>
          </a:p>
        </p:txBody>
      </p:sp>
      <p:sp>
        <p:nvSpPr>
          <p:cNvPr id="18" name="Espaço Reservado para Texto 14">
            <a:extLst>
              <a:ext uri="{FF2B5EF4-FFF2-40B4-BE49-F238E27FC236}">
                <a16:creationId xmlns:a16="http://schemas.microsoft.com/office/drawing/2014/main" id="{5B70DAB0-880F-49EC-BBEC-F5E33065843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942430" y="4714581"/>
            <a:ext cx="2067160" cy="1326523"/>
          </a:xfrm>
        </p:spPr>
        <p:txBody>
          <a:bodyPr anchor="t">
            <a:normAutofit/>
          </a:bodyPr>
          <a:lstStyle>
            <a:lvl1pPr marL="228029" indent="-228029">
              <a:buFontTx/>
              <a:buBlip>
                <a:blip r:embed="rId4"/>
              </a:buBlip>
              <a:defRPr sz="1700"/>
            </a:lvl1pPr>
          </a:lstStyle>
          <a:p>
            <a:pPr lvl="0"/>
            <a:r>
              <a:rPr lang="pt-BR" dirty="0"/>
              <a:t>Espaço reservado para seu texto.</a:t>
            </a:r>
          </a:p>
        </p:txBody>
      </p:sp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6F691F4C-B453-4701-A108-0112EF7A9BC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273175" y="4152298"/>
            <a:ext cx="2066182" cy="473075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1700" b="1" cap="all" baseline="0">
                <a:solidFill>
                  <a:schemeClr val="accent5"/>
                </a:solidFill>
                <a:latin typeface="+mn-lt"/>
              </a:defRPr>
            </a:lvl1pPr>
          </a:lstStyle>
          <a:p>
            <a:pPr lvl="0"/>
            <a:r>
              <a:rPr lang="pt-BR" dirty="0"/>
              <a:t>Editar estilos de texto Mestre</a:t>
            </a:r>
          </a:p>
        </p:txBody>
      </p:sp>
      <p:sp>
        <p:nvSpPr>
          <p:cNvPr id="30" name="Espaço Reservado para Texto 7">
            <a:extLst>
              <a:ext uri="{FF2B5EF4-FFF2-40B4-BE49-F238E27FC236}">
                <a16:creationId xmlns:a16="http://schemas.microsoft.com/office/drawing/2014/main" id="{CF504096-4367-4FE8-8BF8-483EE5F8EBB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88094" y="4152298"/>
            <a:ext cx="2066182" cy="473075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1700" b="1" cap="all" baseline="0">
                <a:solidFill>
                  <a:schemeClr val="accent5"/>
                </a:solidFill>
                <a:latin typeface="+mn-lt"/>
              </a:defRPr>
            </a:lvl1pPr>
          </a:lstStyle>
          <a:p>
            <a:pPr lvl="0"/>
            <a:r>
              <a:rPr lang="pt-BR" dirty="0"/>
              <a:t>Editar estilos de texto Mestre</a:t>
            </a:r>
          </a:p>
        </p:txBody>
      </p:sp>
      <p:sp>
        <p:nvSpPr>
          <p:cNvPr id="31" name="Espaço Reservado para Texto 7">
            <a:extLst>
              <a:ext uri="{FF2B5EF4-FFF2-40B4-BE49-F238E27FC236}">
                <a16:creationId xmlns:a16="http://schemas.microsoft.com/office/drawing/2014/main" id="{03386302-C0D9-48D3-9292-909085FDE47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53990" y="4152298"/>
            <a:ext cx="2066182" cy="473075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1700" b="1" cap="all" baseline="0">
                <a:solidFill>
                  <a:schemeClr val="accent5"/>
                </a:solidFill>
                <a:latin typeface="+mn-lt"/>
              </a:defRPr>
            </a:lvl1pPr>
          </a:lstStyle>
          <a:p>
            <a:pPr lvl="0"/>
            <a:r>
              <a:rPr lang="pt-BR" dirty="0"/>
              <a:t>Editar estilos de texto Mestre</a:t>
            </a:r>
          </a:p>
        </p:txBody>
      </p:sp>
      <p:sp>
        <p:nvSpPr>
          <p:cNvPr id="32" name="Espaço Reservado para Texto 7">
            <a:extLst>
              <a:ext uri="{FF2B5EF4-FFF2-40B4-BE49-F238E27FC236}">
                <a16:creationId xmlns:a16="http://schemas.microsoft.com/office/drawing/2014/main" id="{F5E2F9D8-8735-43B5-ABF8-EEC58A07761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925698" y="4152298"/>
            <a:ext cx="2066182" cy="473075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1700" b="1" cap="all" baseline="0">
                <a:solidFill>
                  <a:schemeClr val="accent5"/>
                </a:solidFill>
                <a:latin typeface="+mn-lt"/>
              </a:defRPr>
            </a:lvl1pPr>
          </a:lstStyle>
          <a:p>
            <a:pPr lvl="0"/>
            <a:r>
              <a:rPr lang="pt-BR" dirty="0"/>
              <a:t>Editar estilos de texto Mestre</a:t>
            </a:r>
          </a:p>
        </p:txBody>
      </p:sp>
    </p:spTree>
    <p:extLst>
      <p:ext uri="{BB962C8B-B14F-4D97-AF65-F5344CB8AC3E}">
        <p14:creationId xmlns:p14="http://schemas.microsoft.com/office/powerpoint/2010/main" val="3081802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eros em desta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23EFCBA-BDF2-4A9F-AA5B-24D4324A1D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253098"/>
            <a:ext cx="3294600" cy="6160801"/>
          </a:xfrm>
          <a:prstGeom prst="rect">
            <a:avLst/>
          </a:prstGeom>
        </p:spPr>
      </p:pic>
      <p:sp>
        <p:nvSpPr>
          <p:cNvPr id="17" name="Título 16">
            <a:extLst>
              <a:ext uri="{FF2B5EF4-FFF2-40B4-BE49-F238E27FC236}">
                <a16:creationId xmlns:a16="http://schemas.microsoft.com/office/drawing/2014/main" id="{34DA180B-0F2B-4CEC-9F55-E1D10D0EA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1437" y="914401"/>
            <a:ext cx="10103179" cy="734096"/>
          </a:xfrm>
        </p:spPr>
        <p:txBody>
          <a:bodyPr anchor="t">
            <a:noAutofit/>
          </a:bodyPr>
          <a:lstStyle>
            <a:lvl1pPr>
              <a:lnSpc>
                <a:spcPts val="3500"/>
              </a:lnSpc>
              <a:defRPr sz="3500" b="0" cap="none" spc="-150" baseline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95F22B1A-79A3-45C1-8642-1E97B595C98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22034"/>
            <a:ext cx="359144" cy="6929610"/>
          </a:xfrm>
          <a:prstGeom prst="rect">
            <a:avLst/>
          </a:prstGeom>
        </p:spPr>
      </p:pic>
      <p:sp>
        <p:nvSpPr>
          <p:cNvPr id="13" name="Espaço Reservado para Texto 12">
            <a:extLst>
              <a:ext uri="{FF2B5EF4-FFF2-40B4-BE49-F238E27FC236}">
                <a16:creationId xmlns:a16="http://schemas.microsoft.com/office/drawing/2014/main" id="{94801B63-59EB-4B74-87B8-2F124EDAD3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01436" y="1742529"/>
            <a:ext cx="9253171" cy="47263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r>
              <a:rPr lang="pt-BR" dirty="0"/>
              <a:t>Aqui você pode inserir subtítulos, ou alguma frase que mereça destaque no seu slide.</a:t>
            </a:r>
          </a:p>
        </p:txBody>
      </p:sp>
      <p:sp>
        <p:nvSpPr>
          <p:cNvPr id="12" name="Espaço Reservado para Texto 14">
            <a:extLst>
              <a:ext uri="{FF2B5EF4-FFF2-40B4-BE49-F238E27FC236}">
                <a16:creationId xmlns:a16="http://schemas.microsoft.com/office/drawing/2014/main" id="{0E704D30-F44B-4C3D-B6C7-CC55116572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29758" y="3978860"/>
            <a:ext cx="1789960" cy="1326523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</a:lstStyle>
          <a:p>
            <a:pPr lvl="0"/>
            <a:r>
              <a:rPr lang="pt-BR" dirty="0"/>
              <a:t>Espaço reservado para seu texto.</a:t>
            </a:r>
          </a:p>
        </p:txBody>
      </p:sp>
      <p:sp>
        <p:nvSpPr>
          <p:cNvPr id="14" name="Espaço Reservado para Texto 14">
            <a:extLst>
              <a:ext uri="{FF2B5EF4-FFF2-40B4-BE49-F238E27FC236}">
                <a16:creationId xmlns:a16="http://schemas.microsoft.com/office/drawing/2014/main" id="{2850C96F-0028-4496-BEA8-4A603C1778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22395" y="3978860"/>
            <a:ext cx="1789960" cy="1326523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</a:lstStyle>
          <a:p>
            <a:pPr lvl="0"/>
            <a:r>
              <a:rPr lang="pt-BR" dirty="0"/>
              <a:t>Espaço reservado para seu texto.</a:t>
            </a:r>
          </a:p>
        </p:txBody>
      </p:sp>
      <p:sp>
        <p:nvSpPr>
          <p:cNvPr id="16" name="Espaço Reservado para Texto 14">
            <a:extLst>
              <a:ext uri="{FF2B5EF4-FFF2-40B4-BE49-F238E27FC236}">
                <a16:creationId xmlns:a16="http://schemas.microsoft.com/office/drawing/2014/main" id="{288FE569-2C68-4587-BBEC-7E0EBBCBF6C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34647" y="4572123"/>
            <a:ext cx="1789960" cy="73326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</a:lstStyle>
          <a:p>
            <a:pPr lvl="0"/>
            <a:r>
              <a:rPr lang="pt-BR" dirty="0"/>
              <a:t>Espaço reservado para seu texto.</a:t>
            </a:r>
          </a:p>
        </p:txBody>
      </p:sp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6F691F4C-B453-4701-A108-0112EF7A9B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29868" y="3505785"/>
            <a:ext cx="1789113" cy="473075"/>
          </a:xfrm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4000" b="1" cap="all" baseline="0">
                <a:solidFill>
                  <a:schemeClr val="accent5"/>
                </a:solidFill>
                <a:latin typeface="+mn-lt"/>
              </a:defRPr>
            </a:lvl1pPr>
          </a:lstStyle>
          <a:p>
            <a:pPr lvl="0"/>
            <a:r>
              <a:rPr lang="pt-BR" dirty="0"/>
              <a:t>5.000</a:t>
            </a:r>
          </a:p>
        </p:txBody>
      </p:sp>
      <p:sp>
        <p:nvSpPr>
          <p:cNvPr id="31" name="Espaço Reservado para Texto 7">
            <a:extLst>
              <a:ext uri="{FF2B5EF4-FFF2-40B4-BE49-F238E27FC236}">
                <a16:creationId xmlns:a16="http://schemas.microsoft.com/office/drawing/2014/main" id="{03386302-C0D9-48D3-9292-909085FDE47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23529" y="4046699"/>
            <a:ext cx="1789113" cy="473075"/>
          </a:xfrm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600" b="1" cap="none" baseline="0">
                <a:solidFill>
                  <a:schemeClr val="accent5"/>
                </a:solidFill>
                <a:latin typeface="+mn-lt"/>
              </a:defRPr>
            </a:lvl1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20" name="Espaço Reservado para Texto 7">
            <a:extLst>
              <a:ext uri="{FF2B5EF4-FFF2-40B4-BE49-F238E27FC236}">
                <a16:creationId xmlns:a16="http://schemas.microsoft.com/office/drawing/2014/main" id="{E210B79A-A7D4-49F5-8893-8740E7F0F9B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916891" y="3505785"/>
            <a:ext cx="1789113" cy="473075"/>
          </a:xfrm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4000" b="1" cap="none" baseline="0">
                <a:solidFill>
                  <a:schemeClr val="accent5"/>
                </a:solidFill>
                <a:latin typeface="+mn-lt"/>
              </a:defRPr>
            </a:lvl1pPr>
          </a:lstStyle>
          <a:p>
            <a:pPr lvl="0"/>
            <a:r>
              <a:rPr lang="pt-BR" dirty="0"/>
              <a:t>5 mil</a:t>
            </a:r>
          </a:p>
        </p:txBody>
      </p:sp>
      <p:sp>
        <p:nvSpPr>
          <p:cNvPr id="21" name="Espaço Reservado para Texto 7">
            <a:extLst>
              <a:ext uri="{FF2B5EF4-FFF2-40B4-BE49-F238E27FC236}">
                <a16:creationId xmlns:a16="http://schemas.microsoft.com/office/drawing/2014/main" id="{FB4F175A-0F70-4536-89FC-AD0BA5989E0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23529" y="3505785"/>
            <a:ext cx="1789113" cy="473075"/>
          </a:xfrm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4000" b="1" cap="all" baseline="0">
                <a:solidFill>
                  <a:schemeClr val="accent5"/>
                </a:solidFill>
                <a:latin typeface="+mn-lt"/>
              </a:defRPr>
            </a:lvl1pPr>
          </a:lstStyle>
          <a:p>
            <a:pPr lvl="0"/>
            <a:r>
              <a:rPr lang="pt-BR" dirty="0"/>
              <a:t>5.000</a:t>
            </a:r>
          </a:p>
        </p:txBody>
      </p:sp>
      <p:sp>
        <p:nvSpPr>
          <p:cNvPr id="22" name="Espaço Reservado para Texto 7">
            <a:extLst>
              <a:ext uri="{FF2B5EF4-FFF2-40B4-BE49-F238E27FC236}">
                <a16:creationId xmlns:a16="http://schemas.microsoft.com/office/drawing/2014/main" id="{20F19577-0E66-49D4-AF66-88AE8A11787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874587" y="3505785"/>
            <a:ext cx="1789113" cy="473075"/>
          </a:xfrm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600" b="1" cap="none" baseline="0">
                <a:solidFill>
                  <a:schemeClr val="accent5"/>
                </a:solidFill>
                <a:latin typeface="+mn-lt"/>
              </a:defRPr>
            </a:lvl1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23" name="Espaço Reservado para Texto 7">
            <a:extLst>
              <a:ext uri="{FF2B5EF4-FFF2-40B4-BE49-F238E27FC236}">
                <a16:creationId xmlns:a16="http://schemas.microsoft.com/office/drawing/2014/main" id="{DD592E37-B93C-4982-94D4-7B453A79878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864272" y="4046698"/>
            <a:ext cx="1789113" cy="473075"/>
          </a:xfrm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4000" b="1" cap="all" baseline="0">
                <a:solidFill>
                  <a:schemeClr val="accent5"/>
                </a:solidFill>
                <a:latin typeface="+mn-lt"/>
              </a:defRPr>
            </a:lvl1pPr>
          </a:lstStyle>
          <a:p>
            <a:pPr lvl="0"/>
            <a:r>
              <a:rPr lang="pt-BR" dirty="0"/>
              <a:t>5.000</a:t>
            </a:r>
          </a:p>
        </p:txBody>
      </p:sp>
      <p:sp>
        <p:nvSpPr>
          <p:cNvPr id="24" name="Espaço Reservado para Texto 14">
            <a:extLst>
              <a:ext uri="{FF2B5EF4-FFF2-40B4-BE49-F238E27FC236}">
                <a16:creationId xmlns:a16="http://schemas.microsoft.com/office/drawing/2014/main" id="{F4A509D4-D27A-46C8-89F9-37D131BCD7B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862688" y="4572123"/>
            <a:ext cx="1789960" cy="73326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</a:lstStyle>
          <a:p>
            <a:pPr lvl="0"/>
            <a:r>
              <a:rPr lang="pt-BR" dirty="0"/>
              <a:t>Espaço reservado para seu texto.</a:t>
            </a:r>
          </a:p>
        </p:txBody>
      </p:sp>
    </p:spTree>
    <p:extLst>
      <p:ext uri="{BB962C8B-B14F-4D97-AF65-F5344CB8AC3E}">
        <p14:creationId xmlns:p14="http://schemas.microsoft.com/office/powerpoint/2010/main" val="2633268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ase destaqu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640960F-A7A9-42D0-8A16-697C8E7D3B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44" y="1255696"/>
            <a:ext cx="12235782" cy="4329146"/>
          </a:xfrm>
          <a:prstGeom prst="rect">
            <a:avLst/>
          </a:prstGeom>
        </p:spPr>
      </p:pic>
      <p:sp>
        <p:nvSpPr>
          <p:cNvPr id="8" name="Título 7">
            <a:extLst>
              <a:ext uri="{FF2B5EF4-FFF2-40B4-BE49-F238E27FC236}">
                <a16:creationId xmlns:a16="http://schemas.microsoft.com/office/drawing/2014/main" id="{1D6FA203-7BBB-47F1-96C8-B4C40C5EA3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2038" y="2402418"/>
            <a:ext cx="9511755" cy="1787236"/>
          </a:xfrm>
        </p:spPr>
        <p:txBody>
          <a:bodyPr>
            <a:normAutofit/>
          </a:bodyPr>
          <a:lstStyle>
            <a:lvl1pPr algn="ctr">
              <a:defRPr sz="3200" b="1" spc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pt-BR" dirty="0"/>
              <a:t>Espaço para frases </a:t>
            </a:r>
            <a:br>
              <a:rPr lang="pt-BR" dirty="0"/>
            </a:br>
            <a:r>
              <a:rPr lang="pt-BR" dirty="0"/>
              <a:t>destaques.</a:t>
            </a:r>
            <a:br>
              <a:rPr lang="pt-BR" dirty="0"/>
            </a:br>
            <a:r>
              <a:rPr lang="pt-BR" dirty="0"/>
              <a:t>Até 3 linhas</a:t>
            </a:r>
          </a:p>
        </p:txBody>
      </p:sp>
      <p:sp>
        <p:nvSpPr>
          <p:cNvPr id="11" name="Rectangle 14">
            <a:extLst>
              <a:ext uri="{FF2B5EF4-FFF2-40B4-BE49-F238E27FC236}">
                <a16:creationId xmlns:a16="http://schemas.microsoft.com/office/drawing/2014/main" id="{3AF417CA-9A6A-46F8-845E-1F889EB043C7}"/>
              </a:ext>
            </a:extLst>
          </p:cNvPr>
          <p:cNvSpPr/>
          <p:nvPr userDrawn="1"/>
        </p:nvSpPr>
        <p:spPr>
          <a:xfrm>
            <a:off x="459081" y="2904836"/>
            <a:ext cx="9585434" cy="1903141"/>
          </a:xfrm>
          <a:custGeom>
            <a:avLst/>
            <a:gdLst>
              <a:gd name="connsiteX0" fmla="*/ 0 w 889000"/>
              <a:gd name="connsiteY0" fmla="*/ 0 h 889000"/>
              <a:gd name="connsiteX1" fmla="*/ 889000 w 889000"/>
              <a:gd name="connsiteY1" fmla="*/ 0 h 889000"/>
              <a:gd name="connsiteX2" fmla="*/ 889000 w 889000"/>
              <a:gd name="connsiteY2" fmla="*/ 889000 h 889000"/>
              <a:gd name="connsiteX3" fmla="*/ 0 w 889000"/>
              <a:gd name="connsiteY3" fmla="*/ 889000 h 889000"/>
              <a:gd name="connsiteX4" fmla="*/ 0 w 889000"/>
              <a:gd name="connsiteY4" fmla="*/ 0 h 889000"/>
              <a:gd name="connsiteX0" fmla="*/ 889000 w 980440"/>
              <a:gd name="connsiteY0" fmla="*/ 0 h 889000"/>
              <a:gd name="connsiteX1" fmla="*/ 889000 w 980440"/>
              <a:gd name="connsiteY1" fmla="*/ 889000 h 889000"/>
              <a:gd name="connsiteX2" fmla="*/ 0 w 980440"/>
              <a:gd name="connsiteY2" fmla="*/ 889000 h 889000"/>
              <a:gd name="connsiteX3" fmla="*/ 0 w 980440"/>
              <a:gd name="connsiteY3" fmla="*/ 0 h 889000"/>
              <a:gd name="connsiteX4" fmla="*/ 980440 w 980440"/>
              <a:gd name="connsiteY4" fmla="*/ 91440 h 889000"/>
              <a:gd name="connsiteX0" fmla="*/ 889000 w 889000"/>
              <a:gd name="connsiteY0" fmla="*/ 0 h 889000"/>
              <a:gd name="connsiteX1" fmla="*/ 889000 w 889000"/>
              <a:gd name="connsiteY1" fmla="*/ 889000 h 889000"/>
              <a:gd name="connsiteX2" fmla="*/ 0 w 889000"/>
              <a:gd name="connsiteY2" fmla="*/ 889000 h 889000"/>
              <a:gd name="connsiteX3" fmla="*/ 0 w 889000"/>
              <a:gd name="connsiteY3" fmla="*/ 0 h 889000"/>
              <a:gd name="connsiteX0" fmla="*/ 889000 w 889000"/>
              <a:gd name="connsiteY0" fmla="*/ 889000 h 889000"/>
              <a:gd name="connsiteX1" fmla="*/ 0 w 889000"/>
              <a:gd name="connsiteY1" fmla="*/ 889000 h 889000"/>
              <a:gd name="connsiteX2" fmla="*/ 0 w 889000"/>
              <a:gd name="connsiteY2" fmla="*/ 0 h 889000"/>
              <a:gd name="connsiteX0" fmla="*/ 1150163 w 1150163"/>
              <a:gd name="connsiteY0" fmla="*/ 882984 h 889000"/>
              <a:gd name="connsiteX1" fmla="*/ 0 w 1150163"/>
              <a:gd name="connsiteY1" fmla="*/ 889000 h 889000"/>
              <a:gd name="connsiteX2" fmla="*/ 0 w 1150163"/>
              <a:gd name="connsiteY2" fmla="*/ 0 h 88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50163" h="889000">
                <a:moveTo>
                  <a:pt x="1150163" y="882984"/>
                </a:moveTo>
                <a:lnTo>
                  <a:pt x="0" y="889000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4">
            <a:extLst>
              <a:ext uri="{FF2B5EF4-FFF2-40B4-BE49-F238E27FC236}">
                <a16:creationId xmlns:a16="http://schemas.microsoft.com/office/drawing/2014/main" id="{78481D51-4F36-4B7B-ADF3-C70C1D24FC63}"/>
              </a:ext>
            </a:extLst>
          </p:cNvPr>
          <p:cNvSpPr/>
          <p:nvPr userDrawn="1"/>
        </p:nvSpPr>
        <p:spPr>
          <a:xfrm rot="10800000">
            <a:off x="7084305" y="2041332"/>
            <a:ext cx="4658001" cy="2540370"/>
          </a:xfrm>
          <a:custGeom>
            <a:avLst/>
            <a:gdLst>
              <a:gd name="connsiteX0" fmla="*/ 0 w 889000"/>
              <a:gd name="connsiteY0" fmla="*/ 0 h 889000"/>
              <a:gd name="connsiteX1" fmla="*/ 889000 w 889000"/>
              <a:gd name="connsiteY1" fmla="*/ 0 h 889000"/>
              <a:gd name="connsiteX2" fmla="*/ 889000 w 889000"/>
              <a:gd name="connsiteY2" fmla="*/ 889000 h 889000"/>
              <a:gd name="connsiteX3" fmla="*/ 0 w 889000"/>
              <a:gd name="connsiteY3" fmla="*/ 889000 h 889000"/>
              <a:gd name="connsiteX4" fmla="*/ 0 w 889000"/>
              <a:gd name="connsiteY4" fmla="*/ 0 h 889000"/>
              <a:gd name="connsiteX0" fmla="*/ 889000 w 980440"/>
              <a:gd name="connsiteY0" fmla="*/ 0 h 889000"/>
              <a:gd name="connsiteX1" fmla="*/ 889000 w 980440"/>
              <a:gd name="connsiteY1" fmla="*/ 889000 h 889000"/>
              <a:gd name="connsiteX2" fmla="*/ 0 w 980440"/>
              <a:gd name="connsiteY2" fmla="*/ 889000 h 889000"/>
              <a:gd name="connsiteX3" fmla="*/ 0 w 980440"/>
              <a:gd name="connsiteY3" fmla="*/ 0 h 889000"/>
              <a:gd name="connsiteX4" fmla="*/ 980440 w 980440"/>
              <a:gd name="connsiteY4" fmla="*/ 91440 h 889000"/>
              <a:gd name="connsiteX0" fmla="*/ 889000 w 889000"/>
              <a:gd name="connsiteY0" fmla="*/ 0 h 889000"/>
              <a:gd name="connsiteX1" fmla="*/ 889000 w 889000"/>
              <a:gd name="connsiteY1" fmla="*/ 889000 h 889000"/>
              <a:gd name="connsiteX2" fmla="*/ 0 w 889000"/>
              <a:gd name="connsiteY2" fmla="*/ 889000 h 889000"/>
              <a:gd name="connsiteX3" fmla="*/ 0 w 889000"/>
              <a:gd name="connsiteY3" fmla="*/ 0 h 889000"/>
              <a:gd name="connsiteX0" fmla="*/ 889000 w 889000"/>
              <a:gd name="connsiteY0" fmla="*/ 889000 h 889000"/>
              <a:gd name="connsiteX1" fmla="*/ 0 w 889000"/>
              <a:gd name="connsiteY1" fmla="*/ 889000 h 889000"/>
              <a:gd name="connsiteX2" fmla="*/ 0 w 889000"/>
              <a:gd name="connsiteY2" fmla="*/ 0 h 889000"/>
              <a:gd name="connsiteX0" fmla="*/ 893943 w 893943"/>
              <a:gd name="connsiteY0" fmla="*/ 1446225 h 1446225"/>
              <a:gd name="connsiteX1" fmla="*/ 4943 w 893943"/>
              <a:gd name="connsiteY1" fmla="*/ 1446225 h 1446225"/>
              <a:gd name="connsiteX2" fmla="*/ 0 w 893943"/>
              <a:gd name="connsiteY2" fmla="*/ 0 h 1446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93943" h="1446225">
                <a:moveTo>
                  <a:pt x="893943" y="1446225"/>
                </a:moveTo>
                <a:lnTo>
                  <a:pt x="4943" y="1446225"/>
                </a:lnTo>
                <a:cubicBezTo>
                  <a:pt x="4943" y="1149892"/>
                  <a:pt x="0" y="296333"/>
                  <a:pt x="0" y="0"/>
                </a:cubicBezTo>
              </a:path>
            </a:pathLst>
          </a:custGeom>
          <a:noFill/>
          <a:ln w="12700">
            <a:solidFill>
              <a:schemeClr val="bg1"/>
            </a:solidFill>
          </a:ln>
          <a:effectLst>
            <a:outerShdw blurRad="114300" dist="228600" dir="762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4">
            <a:extLst>
              <a:ext uri="{FF2B5EF4-FFF2-40B4-BE49-F238E27FC236}">
                <a16:creationId xmlns:a16="http://schemas.microsoft.com/office/drawing/2014/main" id="{8EF4BD16-8105-4817-BFE0-3F7B591C472E}"/>
              </a:ext>
            </a:extLst>
          </p:cNvPr>
          <p:cNvSpPr/>
          <p:nvPr userDrawn="1"/>
        </p:nvSpPr>
        <p:spPr>
          <a:xfrm rot="5400000">
            <a:off x="2815394" y="-224244"/>
            <a:ext cx="782386" cy="5139579"/>
          </a:xfrm>
          <a:custGeom>
            <a:avLst/>
            <a:gdLst>
              <a:gd name="connsiteX0" fmla="*/ 0 w 889000"/>
              <a:gd name="connsiteY0" fmla="*/ 0 h 889000"/>
              <a:gd name="connsiteX1" fmla="*/ 889000 w 889000"/>
              <a:gd name="connsiteY1" fmla="*/ 0 h 889000"/>
              <a:gd name="connsiteX2" fmla="*/ 889000 w 889000"/>
              <a:gd name="connsiteY2" fmla="*/ 889000 h 889000"/>
              <a:gd name="connsiteX3" fmla="*/ 0 w 889000"/>
              <a:gd name="connsiteY3" fmla="*/ 889000 h 889000"/>
              <a:gd name="connsiteX4" fmla="*/ 0 w 889000"/>
              <a:gd name="connsiteY4" fmla="*/ 0 h 889000"/>
              <a:gd name="connsiteX0" fmla="*/ 889000 w 980440"/>
              <a:gd name="connsiteY0" fmla="*/ 0 h 889000"/>
              <a:gd name="connsiteX1" fmla="*/ 889000 w 980440"/>
              <a:gd name="connsiteY1" fmla="*/ 889000 h 889000"/>
              <a:gd name="connsiteX2" fmla="*/ 0 w 980440"/>
              <a:gd name="connsiteY2" fmla="*/ 889000 h 889000"/>
              <a:gd name="connsiteX3" fmla="*/ 0 w 980440"/>
              <a:gd name="connsiteY3" fmla="*/ 0 h 889000"/>
              <a:gd name="connsiteX4" fmla="*/ 980440 w 980440"/>
              <a:gd name="connsiteY4" fmla="*/ 91440 h 889000"/>
              <a:gd name="connsiteX0" fmla="*/ 889000 w 889000"/>
              <a:gd name="connsiteY0" fmla="*/ 0 h 889000"/>
              <a:gd name="connsiteX1" fmla="*/ 889000 w 889000"/>
              <a:gd name="connsiteY1" fmla="*/ 889000 h 889000"/>
              <a:gd name="connsiteX2" fmla="*/ 0 w 889000"/>
              <a:gd name="connsiteY2" fmla="*/ 889000 h 889000"/>
              <a:gd name="connsiteX3" fmla="*/ 0 w 889000"/>
              <a:gd name="connsiteY3" fmla="*/ 0 h 889000"/>
              <a:gd name="connsiteX0" fmla="*/ 889000 w 889000"/>
              <a:gd name="connsiteY0" fmla="*/ 889000 h 889000"/>
              <a:gd name="connsiteX1" fmla="*/ 0 w 889000"/>
              <a:gd name="connsiteY1" fmla="*/ 889000 h 889000"/>
              <a:gd name="connsiteX2" fmla="*/ 0 w 889000"/>
              <a:gd name="connsiteY2" fmla="*/ 0 h 88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89000" h="889000">
                <a:moveTo>
                  <a:pt x="889000" y="889000"/>
                </a:moveTo>
                <a:lnTo>
                  <a:pt x="0" y="889000"/>
                </a:lnTo>
                <a:lnTo>
                  <a:pt x="0" y="0"/>
                </a:lnTo>
              </a:path>
            </a:pathLst>
          </a:cu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754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ase destaqu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5D2C648B-3381-431A-A1F5-8905D2DCC20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0148" r="6723" b="25217"/>
          <a:stretch/>
        </p:blipFill>
        <p:spPr>
          <a:xfrm>
            <a:off x="4278" y="1456268"/>
            <a:ext cx="12235348" cy="3945466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67B76DBD-BC78-4DEF-885C-96A42631720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915137" y="2089551"/>
            <a:ext cx="428400" cy="183600"/>
          </a:xfrm>
          <a:prstGeom prst="rect">
            <a:avLst/>
          </a:prstGeom>
          <a:effectLst/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19059BBE-B45F-4531-B13D-1F66F7D4711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0800000">
            <a:off x="5915137" y="4608568"/>
            <a:ext cx="428400" cy="183600"/>
          </a:xfrm>
          <a:prstGeom prst="rect">
            <a:avLst/>
          </a:prstGeom>
        </p:spPr>
      </p:pic>
      <p:sp>
        <p:nvSpPr>
          <p:cNvPr id="8" name="Título 7">
            <a:extLst>
              <a:ext uri="{FF2B5EF4-FFF2-40B4-BE49-F238E27FC236}">
                <a16:creationId xmlns:a16="http://schemas.microsoft.com/office/drawing/2014/main" id="{1D6FA203-7BBB-47F1-96C8-B4C40C5EA3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2038" y="2526651"/>
            <a:ext cx="9511755" cy="1787236"/>
          </a:xfrm>
        </p:spPr>
        <p:txBody>
          <a:bodyPr>
            <a:normAutofit/>
          </a:bodyPr>
          <a:lstStyle>
            <a:lvl1pPr algn="ctr">
              <a:defRPr sz="3200" b="1" spc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pt-BR" dirty="0"/>
              <a:t>Espaço para frases </a:t>
            </a:r>
            <a:br>
              <a:rPr lang="pt-BR" dirty="0"/>
            </a:br>
            <a:r>
              <a:rPr lang="pt-BR" dirty="0"/>
              <a:t>destaques.</a:t>
            </a:r>
            <a:br>
              <a:rPr lang="pt-BR" dirty="0"/>
            </a:br>
            <a:r>
              <a:rPr lang="pt-BR" dirty="0"/>
              <a:t>Até 3 linhas</a:t>
            </a:r>
          </a:p>
        </p:txBody>
      </p:sp>
    </p:spTree>
    <p:extLst>
      <p:ext uri="{BB962C8B-B14F-4D97-AF65-F5344CB8AC3E}">
        <p14:creationId xmlns:p14="http://schemas.microsoft.com/office/powerpoint/2010/main" val="1130521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esquerda e texto em topic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01C77DCF-81A0-4B0B-912B-F176CE2923D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59144" y="0"/>
            <a:ext cx="6303962" cy="6840538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rgbClr val="5F5F5F"/>
                </a:solidFill>
              </a:defRPr>
            </a:lvl1pPr>
          </a:lstStyle>
          <a:p>
            <a:r>
              <a:rPr lang="pt-BR"/>
              <a:t>Clique no ícone para adicionar uma imagem</a:t>
            </a:r>
            <a:endParaRPr lang="pt-BR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CC90CE62-2299-4914-8B36-A852196B06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2034"/>
            <a:ext cx="359144" cy="6929610"/>
          </a:xfrm>
          <a:prstGeom prst="rect">
            <a:avLst/>
          </a:prstGeom>
        </p:spPr>
      </p:pic>
      <p:sp>
        <p:nvSpPr>
          <p:cNvPr id="14" name="Título 16">
            <a:extLst>
              <a:ext uri="{FF2B5EF4-FFF2-40B4-BE49-F238E27FC236}">
                <a16:creationId xmlns:a16="http://schemas.microsoft.com/office/drawing/2014/main" id="{C71B125D-B152-49C2-99B3-AF5F8631E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71691" y="592428"/>
            <a:ext cx="4229142" cy="1056069"/>
          </a:xfrm>
        </p:spPr>
        <p:txBody>
          <a:bodyPr anchor="t">
            <a:noAutofit/>
          </a:bodyPr>
          <a:lstStyle>
            <a:lvl1pPr>
              <a:lnSpc>
                <a:spcPts val="3500"/>
              </a:lnSpc>
              <a:defRPr sz="3500" b="0" cap="none" spc="-150" baseline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15" name="Espaço Reservado para Texto 12">
            <a:extLst>
              <a:ext uri="{FF2B5EF4-FFF2-40B4-BE49-F238E27FC236}">
                <a16:creationId xmlns:a16="http://schemas.microsoft.com/office/drawing/2014/main" id="{17B9C420-3A1E-47AB-8315-A764165C0D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71691" y="2000920"/>
            <a:ext cx="4229142" cy="948341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r>
              <a:rPr lang="pt-BR" dirty="0"/>
              <a:t>Aqui você pode inserir subtítulos, ou alguma frase que mereça destaque no seu slide.</a:t>
            </a:r>
          </a:p>
        </p:txBody>
      </p:sp>
      <p:sp>
        <p:nvSpPr>
          <p:cNvPr id="16" name="Espaço Reservado para Texto 14">
            <a:extLst>
              <a:ext uri="{FF2B5EF4-FFF2-40B4-BE49-F238E27FC236}">
                <a16:creationId xmlns:a16="http://schemas.microsoft.com/office/drawing/2014/main" id="{6D6811C2-B987-46C7-908B-335CFC47537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71692" y="3301684"/>
            <a:ext cx="4229142" cy="2699871"/>
          </a:xfrm>
        </p:spPr>
        <p:txBody>
          <a:bodyPr anchor="t">
            <a:normAutofit/>
          </a:bodyPr>
          <a:lstStyle>
            <a:lvl1pPr marL="228029" indent="-228029">
              <a:buFontTx/>
              <a:buBlip>
                <a:blip r:embed="rId3"/>
              </a:buBlip>
              <a:defRPr sz="1800"/>
            </a:lvl1pPr>
          </a:lstStyle>
          <a:p>
            <a:pPr lvl="0"/>
            <a:r>
              <a:rPr lang="pt-BR" dirty="0"/>
              <a:t>Espaço reservado para seu texto.</a:t>
            </a:r>
          </a:p>
        </p:txBody>
      </p:sp>
    </p:spTree>
    <p:extLst>
      <p:ext uri="{BB962C8B-B14F-4D97-AF65-F5344CB8AC3E}">
        <p14:creationId xmlns:p14="http://schemas.microsoft.com/office/powerpoint/2010/main" val="25425046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m direita e texto em topic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01C77DCF-81A0-4B0B-912B-F176CE2923D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935663" y="0"/>
            <a:ext cx="6303962" cy="6840538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rgbClr val="5F5F5F"/>
                </a:solidFill>
              </a:defRPr>
            </a:lvl1pPr>
          </a:lstStyle>
          <a:p>
            <a:r>
              <a:rPr lang="pt-BR"/>
              <a:t>Clique no ícone para adicionar uma imagem</a:t>
            </a:r>
            <a:endParaRPr lang="pt-BR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CC90CE62-2299-4914-8B36-A852196B06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2034"/>
            <a:ext cx="359144" cy="6929610"/>
          </a:xfrm>
          <a:prstGeom prst="rect">
            <a:avLst/>
          </a:prstGeom>
        </p:spPr>
      </p:pic>
      <p:sp>
        <p:nvSpPr>
          <p:cNvPr id="14" name="Título 16">
            <a:extLst>
              <a:ext uri="{FF2B5EF4-FFF2-40B4-BE49-F238E27FC236}">
                <a16:creationId xmlns:a16="http://schemas.microsoft.com/office/drawing/2014/main" id="{C71B125D-B152-49C2-99B3-AF5F8631E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837" y="592428"/>
            <a:ext cx="4229142" cy="1056069"/>
          </a:xfrm>
        </p:spPr>
        <p:txBody>
          <a:bodyPr anchor="t">
            <a:noAutofit/>
          </a:bodyPr>
          <a:lstStyle>
            <a:lvl1pPr>
              <a:lnSpc>
                <a:spcPts val="3500"/>
              </a:lnSpc>
              <a:defRPr sz="3500" b="0" cap="none" spc="-150" baseline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15" name="Espaço Reservado para Texto 12">
            <a:extLst>
              <a:ext uri="{FF2B5EF4-FFF2-40B4-BE49-F238E27FC236}">
                <a16:creationId xmlns:a16="http://schemas.microsoft.com/office/drawing/2014/main" id="{17B9C420-3A1E-47AB-8315-A764165C0D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47837" y="2000920"/>
            <a:ext cx="4229142" cy="948341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r>
              <a:rPr lang="pt-BR" dirty="0"/>
              <a:t>Aqui você pode inserir subtítulos, ou alguma frase que mereça destaque no seu slide.</a:t>
            </a:r>
          </a:p>
        </p:txBody>
      </p:sp>
      <p:sp>
        <p:nvSpPr>
          <p:cNvPr id="16" name="Espaço Reservado para Texto 14">
            <a:extLst>
              <a:ext uri="{FF2B5EF4-FFF2-40B4-BE49-F238E27FC236}">
                <a16:creationId xmlns:a16="http://schemas.microsoft.com/office/drawing/2014/main" id="{6D6811C2-B987-46C7-908B-335CFC47537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47838" y="3301684"/>
            <a:ext cx="4229142" cy="2699871"/>
          </a:xfrm>
        </p:spPr>
        <p:txBody>
          <a:bodyPr anchor="t">
            <a:normAutofit/>
          </a:bodyPr>
          <a:lstStyle>
            <a:lvl1pPr marL="228029" indent="-228029">
              <a:buFontTx/>
              <a:buBlip>
                <a:blip r:embed="rId3"/>
              </a:buBlip>
              <a:defRPr sz="1800"/>
            </a:lvl1pPr>
          </a:lstStyle>
          <a:p>
            <a:pPr lvl="0"/>
            <a:r>
              <a:rPr lang="pt-BR" dirty="0"/>
              <a:t>Espaço reservado para seu texto.</a:t>
            </a:r>
          </a:p>
        </p:txBody>
      </p:sp>
    </p:spTree>
    <p:extLst>
      <p:ext uri="{BB962C8B-B14F-4D97-AF65-F5344CB8AC3E}">
        <p14:creationId xmlns:p14="http://schemas.microsoft.com/office/powerpoint/2010/main" val="22748470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horizontal +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01C77DCF-81A0-4B0B-912B-F176CE2923D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59143" y="1"/>
            <a:ext cx="11880481" cy="490843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rgbClr val="5F5F5F"/>
                </a:solidFill>
              </a:defRPr>
            </a:lvl1pPr>
          </a:lstStyle>
          <a:p>
            <a:r>
              <a:rPr lang="pt-BR"/>
              <a:t>Clique no ícone para adicionar uma imagem</a:t>
            </a:r>
            <a:endParaRPr lang="pt-BR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CC90CE62-2299-4914-8B36-A852196B06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2034"/>
            <a:ext cx="359144" cy="6929610"/>
          </a:xfrm>
          <a:prstGeom prst="rect">
            <a:avLst/>
          </a:prstGeom>
        </p:spPr>
      </p:pic>
      <p:sp>
        <p:nvSpPr>
          <p:cNvPr id="14" name="Título 16">
            <a:extLst>
              <a:ext uri="{FF2B5EF4-FFF2-40B4-BE49-F238E27FC236}">
                <a16:creationId xmlns:a16="http://schemas.microsoft.com/office/drawing/2014/main" id="{C71B125D-B152-49C2-99B3-AF5F8631E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741" y="5095839"/>
            <a:ext cx="3476969" cy="1056069"/>
          </a:xfrm>
        </p:spPr>
        <p:txBody>
          <a:bodyPr anchor="t">
            <a:noAutofit/>
          </a:bodyPr>
          <a:lstStyle>
            <a:lvl1pPr>
              <a:lnSpc>
                <a:spcPts val="3500"/>
              </a:lnSpc>
              <a:defRPr sz="3500" b="0" cap="none" spc="-150" baseline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16" name="Espaço Reservado para Texto 14">
            <a:extLst>
              <a:ext uri="{FF2B5EF4-FFF2-40B4-BE49-F238E27FC236}">
                <a16:creationId xmlns:a16="http://schemas.microsoft.com/office/drawing/2014/main" id="{6D6811C2-B987-46C7-908B-335CFC47537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63016" y="5095838"/>
            <a:ext cx="5284563" cy="1056069"/>
          </a:xfrm>
        </p:spPr>
        <p:txBody>
          <a:bodyPr anchor="t">
            <a:normAutofit/>
          </a:bodyPr>
          <a:lstStyle>
            <a:lvl1pPr marL="228029" indent="-228029">
              <a:buFontTx/>
              <a:buBlip>
                <a:blip r:embed="rId3"/>
              </a:buBlip>
              <a:defRPr sz="1800"/>
            </a:lvl1pPr>
          </a:lstStyle>
          <a:p>
            <a:pPr lvl="0"/>
            <a:r>
              <a:rPr lang="pt-BR" dirty="0"/>
              <a:t>Espaço reservado para seu texto.</a:t>
            </a:r>
          </a:p>
        </p:txBody>
      </p:sp>
    </p:spTree>
    <p:extLst>
      <p:ext uri="{BB962C8B-B14F-4D97-AF65-F5344CB8AC3E}">
        <p14:creationId xmlns:p14="http://schemas.microsoft.com/office/powerpoint/2010/main" val="214756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va seção - ve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8F38FDFD-548F-4FDD-A105-82E58ECA59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69" y="-30"/>
            <a:ext cx="13117201" cy="7221601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1009268" y="2312297"/>
            <a:ext cx="7123390" cy="221594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7182" b="1" baseline="0">
                <a:solidFill>
                  <a:schemeClr val="bg1"/>
                </a:solidFill>
              </a:defRPr>
            </a:lvl1pPr>
          </a:lstStyle>
          <a:p>
            <a:r>
              <a:rPr lang="pt-BR"/>
              <a:t>Nova seção</a:t>
            </a: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501DC78-63CA-4F9D-86D0-8A56C4DF4C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440492" y="650019"/>
            <a:ext cx="4133478" cy="7756446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D4B55954-B214-48A6-B22F-0B75CC2B691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25668" y="3206069"/>
            <a:ext cx="183600" cy="42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21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101437" y="2694757"/>
            <a:ext cx="4754112" cy="3466477"/>
          </a:xfrm>
        </p:spPr>
        <p:txBody>
          <a:bodyPr>
            <a:normAutofit/>
          </a:bodyPr>
          <a:lstStyle>
            <a:lvl1pPr>
              <a:defRPr sz="1800">
                <a:solidFill>
                  <a:srgbClr val="5F5F5F"/>
                </a:solidFill>
              </a:defRPr>
            </a:lvl1pPr>
            <a:lvl2pPr>
              <a:defRPr sz="1800">
                <a:solidFill>
                  <a:srgbClr val="5F5F5F"/>
                </a:solidFill>
              </a:defRPr>
            </a:lvl2pPr>
            <a:lvl3pPr>
              <a:defRPr sz="1800">
                <a:solidFill>
                  <a:srgbClr val="5F5F5F"/>
                </a:solidFill>
              </a:defRPr>
            </a:lvl3pPr>
            <a:lvl4pPr>
              <a:defRPr sz="1397"/>
            </a:lvl4pPr>
            <a:lvl5pPr>
              <a:defRPr sz="1397"/>
            </a:lvl5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84076" y="2694757"/>
            <a:ext cx="4820540" cy="3466477"/>
          </a:xfrm>
        </p:spPr>
        <p:txBody>
          <a:bodyPr>
            <a:normAutofit/>
          </a:bodyPr>
          <a:lstStyle>
            <a:lvl1pPr>
              <a:defRPr sz="1800">
                <a:solidFill>
                  <a:srgbClr val="5F5F5F"/>
                </a:solidFill>
              </a:defRPr>
            </a:lvl1pPr>
            <a:lvl2pPr>
              <a:defRPr sz="1800">
                <a:solidFill>
                  <a:srgbClr val="5F5F5F"/>
                </a:solidFill>
              </a:defRPr>
            </a:lvl2pPr>
            <a:lvl3pPr>
              <a:defRPr sz="1800">
                <a:solidFill>
                  <a:srgbClr val="5F5F5F"/>
                </a:solidFill>
              </a:defRPr>
            </a:lvl3pPr>
            <a:lvl4pPr>
              <a:defRPr sz="1397"/>
            </a:lvl4pPr>
            <a:lvl5pPr>
              <a:defRPr sz="1397"/>
            </a:lvl5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</p:txBody>
      </p:sp>
      <p:sp>
        <p:nvSpPr>
          <p:cNvPr id="14" name="Retângulo: Cantos Superiores Arredondados 13"/>
          <p:cNvSpPr/>
          <p:nvPr userDrawn="1"/>
        </p:nvSpPr>
        <p:spPr>
          <a:xfrm>
            <a:off x="1101437" y="1989973"/>
            <a:ext cx="4754112" cy="566592"/>
          </a:xfrm>
          <a:prstGeom prst="round2Same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5" dirty="0"/>
          </a:p>
        </p:txBody>
      </p:sp>
      <p:sp>
        <p:nvSpPr>
          <p:cNvPr id="15" name="Retângulo: Cantos Superiores Arredondados 14"/>
          <p:cNvSpPr/>
          <p:nvPr userDrawn="1"/>
        </p:nvSpPr>
        <p:spPr>
          <a:xfrm>
            <a:off x="6384077" y="1989973"/>
            <a:ext cx="4820539" cy="566592"/>
          </a:xfrm>
          <a:prstGeom prst="round2Same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5" dirty="0"/>
          </a:p>
        </p:txBody>
      </p:sp>
      <p:sp>
        <p:nvSpPr>
          <p:cNvPr id="9" name="Título 1"/>
          <p:cNvSpPr txBox="1">
            <a:spLocks/>
          </p:cNvSpPr>
          <p:nvPr userDrawn="1"/>
        </p:nvSpPr>
        <p:spPr>
          <a:xfrm>
            <a:off x="1088945" y="2092903"/>
            <a:ext cx="4453657" cy="399426"/>
          </a:xfrm>
          <a:prstGeom prst="rect">
            <a:avLst/>
          </a:prstGeom>
        </p:spPr>
        <p:txBody>
          <a:bodyPr vert="horz" lIns="91207" tIns="45604" rIns="91207" bIns="45604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1995" dirty="0">
              <a:solidFill>
                <a:schemeClr val="bg1"/>
              </a:solidFill>
            </a:endParaRPr>
          </a:p>
        </p:txBody>
      </p:sp>
      <p:sp>
        <p:nvSpPr>
          <p:cNvPr id="11" name="Título 1"/>
          <p:cNvSpPr txBox="1">
            <a:spLocks/>
          </p:cNvSpPr>
          <p:nvPr userDrawn="1"/>
        </p:nvSpPr>
        <p:spPr>
          <a:xfrm>
            <a:off x="6697026" y="2079335"/>
            <a:ext cx="4453655" cy="399426"/>
          </a:xfrm>
          <a:prstGeom prst="rect">
            <a:avLst/>
          </a:prstGeom>
        </p:spPr>
        <p:txBody>
          <a:bodyPr vert="horz" lIns="91207" tIns="45604" rIns="91207" bIns="45604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1995" dirty="0">
              <a:solidFill>
                <a:schemeClr val="bg1"/>
              </a:solidFill>
            </a:endParaRPr>
          </a:p>
        </p:txBody>
      </p:sp>
      <p:cxnSp>
        <p:nvCxnSpPr>
          <p:cNvPr id="12" name="Conector reto 16"/>
          <p:cNvCxnSpPr>
            <a:cxnSpLocks/>
          </p:cNvCxnSpPr>
          <p:nvPr userDrawn="1"/>
        </p:nvCxnSpPr>
        <p:spPr>
          <a:xfrm>
            <a:off x="6115429" y="2694757"/>
            <a:ext cx="0" cy="3466477"/>
          </a:xfrm>
          <a:prstGeom prst="line">
            <a:avLst/>
          </a:prstGeom>
          <a:ln w="2286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76B72DD9-B0A6-409D-9642-230AB5A863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44978" y="2092325"/>
            <a:ext cx="4438650" cy="385763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n-lt"/>
              </a:defRPr>
            </a:lvl1pPr>
            <a:lvl2pPr marL="456057" indent="0">
              <a:buFontTx/>
              <a:buNone/>
              <a:defRPr/>
            </a:lvl2pPr>
            <a:lvl3pPr marL="912114" indent="0">
              <a:buFontTx/>
              <a:buNone/>
              <a:defRPr/>
            </a:lvl3pPr>
            <a:lvl4pPr marL="1368171" indent="0">
              <a:buFontTx/>
              <a:buNone/>
              <a:defRPr/>
            </a:lvl4pPr>
            <a:lvl5pPr marL="1824228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21" name="Espaço Reservado para Texto 7">
            <a:extLst>
              <a:ext uri="{FF2B5EF4-FFF2-40B4-BE49-F238E27FC236}">
                <a16:creationId xmlns:a16="http://schemas.microsoft.com/office/drawing/2014/main" id="{DE0AFE36-E2ED-487B-92A6-485AEC09126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62881" y="2092325"/>
            <a:ext cx="4438650" cy="385763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n-lt"/>
              </a:defRPr>
            </a:lvl1pPr>
            <a:lvl2pPr marL="456057" indent="0">
              <a:buFontTx/>
              <a:buNone/>
              <a:defRPr/>
            </a:lvl2pPr>
            <a:lvl3pPr marL="912114" indent="0">
              <a:buFontTx/>
              <a:buNone/>
              <a:defRPr/>
            </a:lvl3pPr>
            <a:lvl4pPr marL="1368171" indent="0">
              <a:buFontTx/>
              <a:buNone/>
              <a:defRPr/>
            </a:lvl4pPr>
            <a:lvl5pPr marL="1824228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8" name="Título 16">
            <a:extLst>
              <a:ext uri="{FF2B5EF4-FFF2-40B4-BE49-F238E27FC236}">
                <a16:creationId xmlns:a16="http://schemas.microsoft.com/office/drawing/2014/main" id="{F670B9E7-6A83-474F-BCE3-0D5EBE132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1437" y="914401"/>
            <a:ext cx="10103179" cy="734096"/>
          </a:xfrm>
        </p:spPr>
        <p:txBody>
          <a:bodyPr anchor="t">
            <a:noAutofit/>
          </a:bodyPr>
          <a:lstStyle>
            <a:lvl1pPr>
              <a:lnSpc>
                <a:spcPts val="3500"/>
              </a:lnSpc>
              <a:defRPr sz="3500" b="0" cap="none" spc="-150" baseline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F36F09CF-E0BB-4AD4-9B12-C76E052DC1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2034"/>
            <a:ext cx="359144" cy="6929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0210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ê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101437" y="2704430"/>
            <a:ext cx="2915460" cy="3466477"/>
          </a:xfrm>
          <a:ln>
            <a:noFill/>
          </a:ln>
        </p:spPr>
        <p:txBody>
          <a:bodyPr>
            <a:normAutofit/>
          </a:bodyPr>
          <a:lstStyle>
            <a:lvl1pPr>
              <a:defRPr sz="1800" i="0">
                <a:solidFill>
                  <a:srgbClr val="5F5F5F"/>
                </a:solidFill>
              </a:defRPr>
            </a:lvl1pPr>
            <a:lvl2pPr>
              <a:defRPr sz="1995"/>
            </a:lvl2pPr>
            <a:lvl3pPr>
              <a:defRPr sz="1795"/>
            </a:lvl3pPr>
            <a:lvl4pPr>
              <a:defRPr sz="1596"/>
            </a:lvl4pPr>
            <a:lvl5pPr>
              <a:defRPr sz="1596"/>
            </a:lvl5pPr>
          </a:lstStyle>
          <a:p>
            <a:pPr marL="228029" marR="0" lvl="0" indent="-228029" algn="l" defTabSz="912114" rtl="0" eaLnBrk="1" fontAlgn="auto" latinLnBrk="0" hangingPunct="1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/>
              <a:t>Editar estilos de texto Mestre</a:t>
            </a:r>
          </a:p>
        </p:txBody>
      </p:sp>
      <p:sp>
        <p:nvSpPr>
          <p:cNvPr id="14" name="Retângulo: Cantos Superiores Arredondados 13"/>
          <p:cNvSpPr/>
          <p:nvPr userDrawn="1"/>
        </p:nvSpPr>
        <p:spPr>
          <a:xfrm>
            <a:off x="1101436" y="1989973"/>
            <a:ext cx="2915461" cy="566592"/>
          </a:xfrm>
          <a:prstGeom prst="round2Same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/>
          </a:p>
        </p:txBody>
      </p:sp>
      <p:sp>
        <p:nvSpPr>
          <p:cNvPr id="9" name="Espaço Reservado para Conteúdo 2"/>
          <p:cNvSpPr>
            <a:spLocks noGrp="1"/>
          </p:cNvSpPr>
          <p:nvPr>
            <p:ph sz="half" idx="10"/>
          </p:nvPr>
        </p:nvSpPr>
        <p:spPr>
          <a:xfrm>
            <a:off x="4695297" y="2704430"/>
            <a:ext cx="2915460" cy="3466477"/>
          </a:xfrm>
          <a:ln>
            <a:noFill/>
          </a:ln>
        </p:spPr>
        <p:txBody>
          <a:bodyPr>
            <a:normAutofit/>
          </a:bodyPr>
          <a:lstStyle>
            <a:lvl1pPr>
              <a:defRPr sz="1800" i="0">
                <a:solidFill>
                  <a:srgbClr val="5F5F5F"/>
                </a:solidFill>
              </a:defRPr>
            </a:lvl1pPr>
            <a:lvl2pPr>
              <a:defRPr sz="1995"/>
            </a:lvl2pPr>
            <a:lvl3pPr>
              <a:defRPr sz="1795"/>
            </a:lvl3pPr>
            <a:lvl4pPr>
              <a:defRPr sz="1596"/>
            </a:lvl4pPr>
            <a:lvl5pPr>
              <a:defRPr sz="1596"/>
            </a:lvl5pPr>
          </a:lstStyle>
          <a:p>
            <a:pPr marL="228029" marR="0" lvl="0" indent="-228029" algn="l" defTabSz="912114" rtl="0" eaLnBrk="1" fontAlgn="auto" latinLnBrk="0" hangingPunct="1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/>
              <a:t>Editar estilos de texto Mestre</a:t>
            </a:r>
          </a:p>
        </p:txBody>
      </p:sp>
      <p:sp>
        <p:nvSpPr>
          <p:cNvPr id="10" name="Retângulo: Cantos Diagonais Arredondados 13"/>
          <p:cNvSpPr/>
          <p:nvPr userDrawn="1"/>
        </p:nvSpPr>
        <p:spPr>
          <a:xfrm>
            <a:off x="4667034" y="2009320"/>
            <a:ext cx="2943723" cy="566592"/>
          </a:xfrm>
          <a:prstGeom prst="round2Same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5" dirty="0"/>
          </a:p>
        </p:txBody>
      </p:sp>
      <p:sp>
        <p:nvSpPr>
          <p:cNvPr id="11" name="Espaço Reservado para Conteúdo 2"/>
          <p:cNvSpPr>
            <a:spLocks noGrp="1"/>
          </p:cNvSpPr>
          <p:nvPr>
            <p:ph sz="half" idx="11"/>
          </p:nvPr>
        </p:nvSpPr>
        <p:spPr>
          <a:xfrm>
            <a:off x="8289156" y="2704430"/>
            <a:ext cx="2915460" cy="3466477"/>
          </a:xfrm>
          <a:ln>
            <a:noFill/>
          </a:ln>
        </p:spPr>
        <p:txBody>
          <a:bodyPr>
            <a:normAutofit/>
          </a:bodyPr>
          <a:lstStyle>
            <a:lvl1pPr>
              <a:defRPr sz="1800" i="0">
                <a:solidFill>
                  <a:srgbClr val="5F5F5F"/>
                </a:solidFill>
              </a:defRPr>
            </a:lvl1pPr>
            <a:lvl2pPr>
              <a:defRPr sz="1995"/>
            </a:lvl2pPr>
            <a:lvl3pPr>
              <a:defRPr sz="1795"/>
            </a:lvl3pPr>
            <a:lvl4pPr>
              <a:defRPr sz="1596"/>
            </a:lvl4pPr>
            <a:lvl5pPr>
              <a:defRPr sz="1596"/>
            </a:lvl5pPr>
          </a:lstStyle>
          <a:p>
            <a:pPr marL="228029" marR="0" lvl="0" indent="-228029" algn="l" defTabSz="912114" rtl="0" eaLnBrk="1" fontAlgn="auto" latinLnBrk="0" hangingPunct="1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/>
              <a:t>Editar estilos de texto Mestre</a:t>
            </a:r>
          </a:p>
        </p:txBody>
      </p:sp>
      <p:sp>
        <p:nvSpPr>
          <p:cNvPr id="12" name="Retângulo: Cantos Diagonais Arredondados 13"/>
          <p:cNvSpPr/>
          <p:nvPr userDrawn="1"/>
        </p:nvSpPr>
        <p:spPr>
          <a:xfrm>
            <a:off x="8260893" y="1989973"/>
            <a:ext cx="2943723" cy="566592"/>
          </a:xfrm>
          <a:prstGeom prst="round2Same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5" dirty="0"/>
          </a:p>
        </p:txBody>
      </p:sp>
      <p:cxnSp>
        <p:nvCxnSpPr>
          <p:cNvPr id="20" name="Conector reto 16"/>
          <p:cNvCxnSpPr>
            <a:cxnSpLocks/>
          </p:cNvCxnSpPr>
          <p:nvPr userDrawn="1"/>
        </p:nvCxnSpPr>
        <p:spPr>
          <a:xfrm>
            <a:off x="4322324" y="2704430"/>
            <a:ext cx="0" cy="3466477"/>
          </a:xfrm>
          <a:prstGeom prst="line">
            <a:avLst/>
          </a:prstGeom>
          <a:ln w="2286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16"/>
          <p:cNvCxnSpPr>
            <a:cxnSpLocks/>
          </p:cNvCxnSpPr>
          <p:nvPr userDrawn="1"/>
        </p:nvCxnSpPr>
        <p:spPr>
          <a:xfrm>
            <a:off x="7926894" y="2704430"/>
            <a:ext cx="0" cy="3466477"/>
          </a:xfrm>
          <a:prstGeom prst="line">
            <a:avLst/>
          </a:prstGeom>
          <a:ln w="2286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2D8E686-1EA8-4844-B9D7-59FC81D84B0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29112" y="2078006"/>
            <a:ext cx="2449496" cy="390525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24" name="Espaço Reservado para Texto 4">
            <a:extLst>
              <a:ext uri="{FF2B5EF4-FFF2-40B4-BE49-F238E27FC236}">
                <a16:creationId xmlns:a16="http://schemas.microsoft.com/office/drawing/2014/main" id="{1BCFED0B-39CA-4BE8-B1B4-2F6EAC911E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29562" y="2078006"/>
            <a:ext cx="2449496" cy="390525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25" name="Espaço Reservado para Texto 4">
            <a:extLst>
              <a:ext uri="{FF2B5EF4-FFF2-40B4-BE49-F238E27FC236}">
                <a16:creationId xmlns:a16="http://schemas.microsoft.com/office/drawing/2014/main" id="{0F6DB622-6444-4E88-ACFA-58B4988A28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53812" y="2078006"/>
            <a:ext cx="2449496" cy="390525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7" name="Título 16">
            <a:extLst>
              <a:ext uri="{FF2B5EF4-FFF2-40B4-BE49-F238E27FC236}">
                <a16:creationId xmlns:a16="http://schemas.microsoft.com/office/drawing/2014/main" id="{F70E5882-0EBF-461F-AA03-E0B250EDF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1437" y="914401"/>
            <a:ext cx="10103179" cy="734096"/>
          </a:xfrm>
        </p:spPr>
        <p:txBody>
          <a:bodyPr anchor="t">
            <a:noAutofit/>
          </a:bodyPr>
          <a:lstStyle>
            <a:lvl1pPr>
              <a:lnSpc>
                <a:spcPts val="3500"/>
              </a:lnSpc>
              <a:defRPr sz="3500" b="0" cap="none" spc="-150" baseline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  <p:pic>
        <p:nvPicPr>
          <p:cNvPr id="26" name="Imagem 25">
            <a:extLst>
              <a:ext uri="{FF2B5EF4-FFF2-40B4-BE49-F238E27FC236}">
                <a16:creationId xmlns:a16="http://schemas.microsoft.com/office/drawing/2014/main" id="{5A5B485B-0CB9-4835-AEC4-C292299D58D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2034"/>
            <a:ext cx="359144" cy="6929610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údo e 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ço Reservado para Gráfico 7"/>
          <p:cNvSpPr>
            <a:spLocks noGrp="1"/>
          </p:cNvSpPr>
          <p:nvPr>
            <p:ph type="chart" sz="quarter" idx="12"/>
          </p:nvPr>
        </p:nvSpPr>
        <p:spPr>
          <a:xfrm>
            <a:off x="6634433" y="814784"/>
            <a:ext cx="5021028" cy="521004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795">
                <a:solidFill>
                  <a:srgbClr val="5F5F5F"/>
                </a:solidFill>
                <a:latin typeface="+mj-lt"/>
              </a:defRPr>
            </a:lvl1pPr>
          </a:lstStyle>
          <a:p>
            <a:r>
              <a:rPr lang="pt-BR"/>
              <a:t>Clique no ícone para adicionar gráfico</a:t>
            </a:r>
            <a:endParaRPr lang="pt-BR" dirty="0"/>
          </a:p>
        </p:txBody>
      </p:sp>
      <p:sp>
        <p:nvSpPr>
          <p:cNvPr id="7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101436" y="2892559"/>
            <a:ext cx="5219527" cy="3132268"/>
          </a:xfrm>
        </p:spPr>
        <p:txBody>
          <a:bodyPr>
            <a:normAutofit/>
          </a:bodyPr>
          <a:lstStyle>
            <a:lvl1pPr>
              <a:defRPr sz="2000">
                <a:solidFill>
                  <a:srgbClr val="5F5F5F"/>
                </a:solidFill>
              </a:defRPr>
            </a:lvl1pPr>
            <a:lvl2pPr>
              <a:defRPr sz="1995"/>
            </a:lvl2pPr>
            <a:lvl3pPr>
              <a:defRPr sz="1795"/>
            </a:lvl3pPr>
            <a:lvl4pPr>
              <a:defRPr sz="1596"/>
            </a:lvl4pPr>
            <a:lvl5pPr>
              <a:defRPr sz="1596"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cxnSp>
        <p:nvCxnSpPr>
          <p:cNvPr id="13" name="Conector reto 16"/>
          <p:cNvCxnSpPr>
            <a:cxnSpLocks/>
          </p:cNvCxnSpPr>
          <p:nvPr userDrawn="1"/>
        </p:nvCxnSpPr>
        <p:spPr>
          <a:xfrm>
            <a:off x="6458139" y="649507"/>
            <a:ext cx="0" cy="5375321"/>
          </a:xfrm>
          <a:prstGeom prst="line">
            <a:avLst/>
          </a:prstGeom>
          <a:ln w="2286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m 7">
            <a:extLst>
              <a:ext uri="{FF2B5EF4-FFF2-40B4-BE49-F238E27FC236}">
                <a16:creationId xmlns:a16="http://schemas.microsoft.com/office/drawing/2014/main" id="{FFDF1B0B-EFCD-43B2-9972-D67E493473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253098"/>
            <a:ext cx="3294600" cy="6160801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946E90F5-690D-4E8E-89B6-A6BBBEB8895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22034"/>
            <a:ext cx="359144" cy="6929610"/>
          </a:xfrm>
          <a:prstGeom prst="rect">
            <a:avLst/>
          </a:prstGeom>
        </p:spPr>
      </p:pic>
      <p:sp>
        <p:nvSpPr>
          <p:cNvPr id="16" name="Título 16">
            <a:extLst>
              <a:ext uri="{FF2B5EF4-FFF2-40B4-BE49-F238E27FC236}">
                <a16:creationId xmlns:a16="http://schemas.microsoft.com/office/drawing/2014/main" id="{5CA9FCBD-AAF7-49B8-8ED1-998540BB4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1438" y="914401"/>
            <a:ext cx="5219535" cy="953884"/>
          </a:xfrm>
        </p:spPr>
        <p:txBody>
          <a:bodyPr anchor="t">
            <a:noAutofit/>
          </a:bodyPr>
          <a:lstStyle>
            <a:lvl1pPr>
              <a:lnSpc>
                <a:spcPts val="3500"/>
              </a:lnSpc>
              <a:defRPr sz="3500" b="0" cap="none" spc="-150" baseline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17" name="Espaço Reservado para Texto 12">
            <a:extLst>
              <a:ext uri="{FF2B5EF4-FFF2-40B4-BE49-F238E27FC236}">
                <a16:creationId xmlns:a16="http://schemas.microsoft.com/office/drawing/2014/main" id="{E6628125-08C2-4A47-98D4-2594194CD31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01437" y="1911876"/>
            <a:ext cx="5219548" cy="641986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r>
              <a:rPr lang="pt-BR" dirty="0"/>
              <a:t>Aqui você pode inserir subtítulos, ou alguma frase que mereça destaque no seu slide.</a:t>
            </a:r>
          </a:p>
        </p:txBody>
      </p:sp>
    </p:spTree>
    <p:extLst>
      <p:ext uri="{BB962C8B-B14F-4D97-AF65-F5344CB8AC3E}">
        <p14:creationId xmlns:p14="http://schemas.microsoft.com/office/powerpoint/2010/main" val="2546623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jeto desk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6">
            <a:extLst>
              <a:ext uri="{FF2B5EF4-FFF2-40B4-BE49-F238E27FC236}">
                <a16:creationId xmlns:a16="http://schemas.microsoft.com/office/drawing/2014/main" id="{05F1E939-706A-46FD-85C3-C512D69D4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1438" y="914401"/>
            <a:ext cx="10618337" cy="708338"/>
          </a:xfrm>
        </p:spPr>
        <p:txBody>
          <a:bodyPr anchor="t">
            <a:noAutofit/>
          </a:bodyPr>
          <a:lstStyle>
            <a:lvl1pPr>
              <a:lnSpc>
                <a:spcPts val="3500"/>
              </a:lnSpc>
              <a:defRPr sz="3500" b="0" cap="none" spc="-150" baseline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0B38B284-C47F-4C2E-A131-7E98B054EB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2034"/>
            <a:ext cx="359144" cy="6929610"/>
          </a:xfrm>
          <a:prstGeom prst="rect">
            <a:avLst/>
          </a:prstGeom>
        </p:spPr>
      </p:pic>
      <p:sp>
        <p:nvSpPr>
          <p:cNvPr id="9" name="Espaço Reservado para Texto 14">
            <a:extLst>
              <a:ext uri="{FF2B5EF4-FFF2-40B4-BE49-F238E27FC236}">
                <a16:creationId xmlns:a16="http://schemas.microsoft.com/office/drawing/2014/main" id="{AEE0D70D-F0B6-4743-9420-A93C36B7A30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01438" y="1943100"/>
            <a:ext cx="4140264" cy="4380427"/>
          </a:xfrm>
        </p:spPr>
        <p:txBody>
          <a:bodyPr anchor="ctr">
            <a:normAutofit/>
          </a:bodyPr>
          <a:lstStyle>
            <a:lvl1pPr marL="228029" indent="-228029">
              <a:buFontTx/>
              <a:buBlip>
                <a:blip r:embed="rId3"/>
              </a:buBlip>
              <a:defRPr sz="1800"/>
            </a:lvl1pPr>
          </a:lstStyle>
          <a:p>
            <a:pPr lvl="0"/>
            <a:r>
              <a:rPr lang="pt-BR" dirty="0"/>
              <a:t>Espaço reservado para seu texto.</a:t>
            </a:r>
          </a:p>
          <a:p>
            <a:pPr lvl="0"/>
            <a:r>
              <a:rPr lang="pt-BR" dirty="0"/>
              <a:t>Você também pode remover o marcador se preferir. </a:t>
            </a:r>
          </a:p>
        </p:txBody>
      </p:sp>
    </p:spTree>
    <p:extLst>
      <p:ext uri="{BB962C8B-B14F-4D97-AF65-F5344CB8AC3E}">
        <p14:creationId xmlns:p14="http://schemas.microsoft.com/office/powerpoint/2010/main" val="16880913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jeto iPhone e tab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E98C0044-4CCE-4869-A197-933FBCFA84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253098"/>
            <a:ext cx="3294600" cy="6160801"/>
          </a:xfrm>
          <a:prstGeom prst="rect">
            <a:avLst/>
          </a:prstGeom>
        </p:spPr>
      </p:pic>
      <p:sp>
        <p:nvSpPr>
          <p:cNvPr id="9" name="Título 16">
            <a:extLst>
              <a:ext uri="{FF2B5EF4-FFF2-40B4-BE49-F238E27FC236}">
                <a16:creationId xmlns:a16="http://schemas.microsoft.com/office/drawing/2014/main" id="{7474871A-3B06-4BE8-B2F6-3A4103EE8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1438" y="914401"/>
            <a:ext cx="10618337" cy="708338"/>
          </a:xfrm>
        </p:spPr>
        <p:txBody>
          <a:bodyPr anchor="t">
            <a:noAutofit/>
          </a:bodyPr>
          <a:lstStyle>
            <a:lvl1pPr>
              <a:lnSpc>
                <a:spcPts val="3500"/>
              </a:lnSpc>
              <a:defRPr sz="3500" b="0" cap="none" spc="-150" baseline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0829E94F-BB88-42D0-9767-D9B6C0F51E8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22034"/>
            <a:ext cx="359144" cy="6929610"/>
          </a:xfrm>
          <a:prstGeom prst="rect">
            <a:avLst/>
          </a:prstGeom>
        </p:spPr>
      </p:pic>
      <p:sp>
        <p:nvSpPr>
          <p:cNvPr id="12" name="Espaço Reservado para Texto 14">
            <a:extLst>
              <a:ext uri="{FF2B5EF4-FFF2-40B4-BE49-F238E27FC236}">
                <a16:creationId xmlns:a16="http://schemas.microsoft.com/office/drawing/2014/main" id="{EF6808A5-B9D6-4F6F-A364-B6CA37B8B51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01437" y="1943100"/>
            <a:ext cx="5018375" cy="4380427"/>
          </a:xfrm>
        </p:spPr>
        <p:txBody>
          <a:bodyPr anchor="ctr">
            <a:normAutofit/>
          </a:bodyPr>
          <a:lstStyle>
            <a:lvl1pPr marL="228029" indent="-228029">
              <a:buFontTx/>
              <a:buBlip>
                <a:blip r:embed="rId4"/>
              </a:buBlip>
              <a:defRPr sz="1800"/>
            </a:lvl1pPr>
          </a:lstStyle>
          <a:p>
            <a:pPr lvl="0"/>
            <a:r>
              <a:rPr lang="pt-BR" dirty="0"/>
              <a:t>Espaço reservado para seu texto.</a:t>
            </a:r>
          </a:p>
          <a:p>
            <a:pPr lvl="0"/>
            <a:r>
              <a:rPr lang="pt-BR" dirty="0"/>
              <a:t>Você também pode remover o marcador se preferir. </a:t>
            </a:r>
          </a:p>
        </p:txBody>
      </p:sp>
    </p:spTree>
    <p:extLst>
      <p:ext uri="{BB962C8B-B14F-4D97-AF65-F5344CB8AC3E}">
        <p14:creationId xmlns:p14="http://schemas.microsoft.com/office/powerpoint/2010/main" val="1281381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+textos cur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36900EDC-9665-48EE-AF4D-F2535F1312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2034"/>
            <a:ext cx="359144" cy="6929610"/>
          </a:xfrm>
          <a:prstGeom prst="rect">
            <a:avLst/>
          </a:prstGeom>
        </p:spPr>
      </p:pic>
      <p:sp>
        <p:nvSpPr>
          <p:cNvPr id="12" name="Espaço Reservado para Texto 14">
            <a:extLst>
              <a:ext uri="{FF2B5EF4-FFF2-40B4-BE49-F238E27FC236}">
                <a16:creationId xmlns:a16="http://schemas.microsoft.com/office/drawing/2014/main" id="{CAF60877-A02A-4826-9A24-AA4E815D999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6753" y="4972254"/>
            <a:ext cx="3243912" cy="1004003"/>
          </a:xfrm>
        </p:spPr>
        <p:txBody>
          <a:bodyPr anchor="t">
            <a:normAutofit/>
          </a:bodyPr>
          <a:lstStyle>
            <a:lvl1pPr marL="228029" indent="-228029">
              <a:buFontTx/>
              <a:buBlip>
                <a:blip r:embed="rId3"/>
              </a:buBlip>
              <a:defRPr sz="1600"/>
            </a:lvl1pPr>
          </a:lstStyle>
          <a:p>
            <a:pPr lvl="0"/>
            <a:r>
              <a:rPr lang="pt-BR" dirty="0"/>
              <a:t>Espaço reservado para seu texto.</a:t>
            </a:r>
          </a:p>
        </p:txBody>
      </p:sp>
      <p:sp>
        <p:nvSpPr>
          <p:cNvPr id="15" name="Espaço Reservado para Texto 7">
            <a:extLst>
              <a:ext uri="{FF2B5EF4-FFF2-40B4-BE49-F238E27FC236}">
                <a16:creationId xmlns:a16="http://schemas.microsoft.com/office/drawing/2014/main" id="{D6B30035-DACB-4B57-A001-3C279079083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61249" y="4499179"/>
            <a:ext cx="3242377" cy="473075"/>
          </a:xfrm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800" b="1" cap="all" baseline="0">
                <a:solidFill>
                  <a:schemeClr val="accent5"/>
                </a:solidFill>
                <a:latin typeface="+mn-lt"/>
              </a:defRPr>
            </a:lvl1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21A0898A-9026-4ED1-B78D-B6DCA59B4C23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22429" y="297221"/>
            <a:ext cx="3625401" cy="3967163"/>
          </a:xfrm>
        </p:spPr>
        <p:txBody>
          <a:bodyPr/>
          <a:lstStyle/>
          <a:p>
            <a:r>
              <a:rPr lang="pt-BR" dirty="0"/>
              <a:t>Clique no ícone para adicionar uma imagem</a:t>
            </a:r>
          </a:p>
        </p:txBody>
      </p:sp>
      <p:sp>
        <p:nvSpPr>
          <p:cNvPr id="17" name="Espaço Reservado para Imagem 3">
            <a:extLst>
              <a:ext uri="{FF2B5EF4-FFF2-40B4-BE49-F238E27FC236}">
                <a16:creationId xmlns:a16="http://schemas.microsoft.com/office/drawing/2014/main" id="{3CCAD30C-1028-43C4-82B0-4CC9375D00C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441648" y="297221"/>
            <a:ext cx="3625401" cy="3967163"/>
          </a:xfrm>
        </p:spPr>
        <p:txBody>
          <a:bodyPr/>
          <a:lstStyle/>
          <a:p>
            <a:r>
              <a:rPr lang="pt-BR"/>
              <a:t>Clique no ícone para adicionar uma imagem</a:t>
            </a:r>
          </a:p>
        </p:txBody>
      </p:sp>
      <p:sp>
        <p:nvSpPr>
          <p:cNvPr id="18" name="Espaço Reservado para Imagem 3">
            <a:extLst>
              <a:ext uri="{FF2B5EF4-FFF2-40B4-BE49-F238E27FC236}">
                <a16:creationId xmlns:a16="http://schemas.microsoft.com/office/drawing/2014/main" id="{59991D96-2CD3-4567-82A7-2EB6F00D8CD5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360867" y="297221"/>
            <a:ext cx="3625401" cy="3967163"/>
          </a:xfrm>
        </p:spPr>
        <p:txBody>
          <a:bodyPr/>
          <a:lstStyle/>
          <a:p>
            <a:r>
              <a:rPr lang="pt-BR"/>
              <a:t>Clique no ícone para adicionar uma imagem</a:t>
            </a:r>
          </a:p>
        </p:txBody>
      </p:sp>
      <p:sp>
        <p:nvSpPr>
          <p:cNvPr id="21" name="Espaço Reservado para Texto 14">
            <a:extLst>
              <a:ext uri="{FF2B5EF4-FFF2-40B4-BE49-F238E27FC236}">
                <a16:creationId xmlns:a16="http://schemas.microsoft.com/office/drawing/2014/main" id="{2EB7EBC4-FC99-43D8-B826-32E87B07461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601938" y="4972254"/>
            <a:ext cx="3243912" cy="1004003"/>
          </a:xfrm>
        </p:spPr>
        <p:txBody>
          <a:bodyPr anchor="t">
            <a:normAutofit/>
          </a:bodyPr>
          <a:lstStyle>
            <a:lvl1pPr marL="228029" indent="-228029">
              <a:buFontTx/>
              <a:buBlip>
                <a:blip r:embed="rId3"/>
              </a:buBlip>
              <a:defRPr sz="1600"/>
            </a:lvl1pPr>
          </a:lstStyle>
          <a:p>
            <a:pPr lvl="0"/>
            <a:r>
              <a:rPr lang="pt-BR" dirty="0"/>
              <a:t>Espaço reservado para seu texto.</a:t>
            </a:r>
          </a:p>
        </p:txBody>
      </p:sp>
      <p:sp>
        <p:nvSpPr>
          <p:cNvPr id="22" name="Espaço Reservado para Texto 7">
            <a:extLst>
              <a:ext uri="{FF2B5EF4-FFF2-40B4-BE49-F238E27FC236}">
                <a16:creationId xmlns:a16="http://schemas.microsoft.com/office/drawing/2014/main" id="{1748427D-7DEB-4ABA-A4D1-4DCA8033039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596434" y="4499179"/>
            <a:ext cx="3242377" cy="473075"/>
          </a:xfrm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800" b="1" cap="all" baseline="0">
                <a:solidFill>
                  <a:schemeClr val="accent5"/>
                </a:solidFill>
                <a:latin typeface="+mn-lt"/>
              </a:defRPr>
            </a:lvl1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23" name="Espaço Reservado para Texto 14">
            <a:extLst>
              <a:ext uri="{FF2B5EF4-FFF2-40B4-BE49-F238E27FC236}">
                <a16:creationId xmlns:a16="http://schemas.microsoft.com/office/drawing/2014/main" id="{0795600A-8ED7-4E59-867E-9A85CC6A23C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586110" y="4972254"/>
            <a:ext cx="3243912" cy="1004003"/>
          </a:xfrm>
        </p:spPr>
        <p:txBody>
          <a:bodyPr anchor="t">
            <a:normAutofit/>
          </a:bodyPr>
          <a:lstStyle>
            <a:lvl1pPr marL="228029" indent="-228029">
              <a:buFontTx/>
              <a:buBlip>
                <a:blip r:embed="rId3"/>
              </a:buBlip>
              <a:defRPr sz="1600"/>
            </a:lvl1pPr>
          </a:lstStyle>
          <a:p>
            <a:pPr lvl="0"/>
            <a:r>
              <a:rPr lang="pt-BR" dirty="0"/>
              <a:t>Espaço reservado para seu texto.</a:t>
            </a:r>
          </a:p>
        </p:txBody>
      </p:sp>
      <p:sp>
        <p:nvSpPr>
          <p:cNvPr id="24" name="Espaço Reservado para Texto 7">
            <a:extLst>
              <a:ext uri="{FF2B5EF4-FFF2-40B4-BE49-F238E27FC236}">
                <a16:creationId xmlns:a16="http://schemas.microsoft.com/office/drawing/2014/main" id="{96FDD51D-AD17-4F17-9853-888582FE43E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580606" y="4499179"/>
            <a:ext cx="3242377" cy="473075"/>
          </a:xfrm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800" b="1" cap="all" baseline="0">
                <a:solidFill>
                  <a:schemeClr val="accent5"/>
                </a:solidFill>
                <a:latin typeface="+mn-lt"/>
              </a:defRPr>
            </a:lvl1pPr>
          </a:lstStyle>
          <a:p>
            <a:pPr lvl="0"/>
            <a:r>
              <a:rPr lang="pt-BR"/>
              <a:t>Editar estilos de texto Mestre</a:t>
            </a:r>
          </a:p>
        </p:txBody>
      </p:sp>
    </p:spTree>
    <p:extLst>
      <p:ext uri="{BB962C8B-B14F-4D97-AF65-F5344CB8AC3E}">
        <p14:creationId xmlns:p14="http://schemas.microsoft.com/office/powerpoint/2010/main" val="42128042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radecim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0A9B140-7AB7-4DED-8B9C-D6FD8DFA67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715" b="5290"/>
          <a:stretch/>
        </p:blipFill>
        <p:spPr>
          <a:xfrm>
            <a:off x="3416" y="977"/>
            <a:ext cx="12236209" cy="6839561"/>
          </a:xfrm>
          <a:prstGeom prst="rect">
            <a:avLst/>
          </a:prstGeom>
        </p:spPr>
      </p:pic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C05D61E-A85F-4258-A666-8AC3FC56659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5675" y="2863850"/>
            <a:ext cx="4035425" cy="821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800" b="1">
                <a:solidFill>
                  <a:schemeClr val="bg1"/>
                </a:solidFill>
              </a:defRPr>
            </a:lvl1pPr>
            <a:lvl2pPr marL="456057" indent="0">
              <a:buNone/>
              <a:defRPr/>
            </a:lvl2pPr>
          </a:lstStyle>
          <a:p>
            <a:pPr lvl="0"/>
            <a:r>
              <a:rPr lang="pt-BR" dirty="0"/>
              <a:t>Obrigado (a)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5110593-6483-4E5A-A6EA-FF05CD615EC1}"/>
              </a:ext>
            </a:extLst>
          </p:cNvPr>
          <p:cNvSpPr txBox="1"/>
          <p:nvPr userDrawn="1"/>
        </p:nvSpPr>
        <p:spPr>
          <a:xfrm>
            <a:off x="3671824" y="5972582"/>
            <a:ext cx="18062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</a:rPr>
              <a:t>0800.648.3300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6EB1D21-1910-4002-95C6-1058B9AA9716}"/>
              </a:ext>
            </a:extLst>
          </p:cNvPr>
          <p:cNvSpPr txBox="1"/>
          <p:nvPr userDrawn="1"/>
        </p:nvSpPr>
        <p:spPr>
          <a:xfrm>
            <a:off x="1007485" y="5972582"/>
            <a:ext cx="18062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chemeClr val="bg1"/>
                </a:solidFill>
              </a:rPr>
              <a:t>senior</a:t>
            </a:r>
            <a:r>
              <a:rPr lang="pt-BR" sz="1600" dirty="0">
                <a:solidFill>
                  <a:schemeClr val="bg1"/>
                </a:solidFill>
              </a:rPr>
              <a:t>.com.br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737A6D7-3525-42A9-9F55-4981E08BF0E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50655" y="5972582"/>
            <a:ext cx="346908" cy="329563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D130DACC-D919-4B8D-8C1F-9198D45E821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214697" y="5972583"/>
            <a:ext cx="346908" cy="329563"/>
          </a:xfrm>
          <a:prstGeom prst="rect">
            <a:avLst/>
          </a:prstGeom>
        </p:spPr>
      </p:pic>
      <p:sp>
        <p:nvSpPr>
          <p:cNvPr id="24" name="CaixaDeTexto 23">
            <a:extLst>
              <a:ext uri="{FF2B5EF4-FFF2-40B4-BE49-F238E27FC236}">
                <a16:creationId xmlns:a16="http://schemas.microsoft.com/office/drawing/2014/main" id="{0362B61A-607F-4B34-9F2D-271A127A48AA}"/>
              </a:ext>
            </a:extLst>
          </p:cNvPr>
          <p:cNvSpPr txBox="1"/>
          <p:nvPr userDrawn="1"/>
        </p:nvSpPr>
        <p:spPr>
          <a:xfrm>
            <a:off x="6703312" y="5972582"/>
            <a:ext cx="18062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</a:rPr>
              <a:t>(11) 95485-0300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530C17A5-702D-4779-81B7-642457F1AD96}"/>
              </a:ext>
            </a:extLst>
          </p:cNvPr>
          <p:cNvSpPr txBox="1"/>
          <p:nvPr userDrawn="1"/>
        </p:nvSpPr>
        <p:spPr>
          <a:xfrm>
            <a:off x="9452289" y="5972582"/>
            <a:ext cx="18062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</a:rPr>
              <a:t>senior.sistemas1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9E94CD72-5C76-4DBE-9D3D-AE2C12E44B8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963673" y="5985218"/>
            <a:ext cx="346908" cy="346908"/>
          </a:xfrm>
          <a:prstGeom prst="rect">
            <a:avLst/>
          </a:prstGeom>
        </p:spPr>
      </p:pic>
      <p:sp>
        <p:nvSpPr>
          <p:cNvPr id="12" name="Espaço Reservado para Texto 11">
            <a:extLst>
              <a:ext uri="{FF2B5EF4-FFF2-40B4-BE49-F238E27FC236}">
                <a16:creationId xmlns:a16="http://schemas.microsoft.com/office/drawing/2014/main" id="{4A9D21B1-348A-4BB9-B630-67CA12C9C06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08063" y="3831647"/>
            <a:ext cx="4002087" cy="5905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200">
                <a:solidFill>
                  <a:schemeClr val="bg1"/>
                </a:solidFill>
              </a:defRPr>
            </a:lvl1pPr>
            <a:lvl2pPr marL="456057" indent="0">
              <a:buFontTx/>
              <a:buNone/>
              <a:defRPr/>
            </a:lvl2pPr>
            <a:lvl3pPr marL="912114" indent="0">
              <a:buFontTx/>
              <a:buNone/>
              <a:defRPr/>
            </a:lvl3pPr>
            <a:lvl4pPr marL="1368171" indent="0">
              <a:buFontTx/>
              <a:buNone/>
              <a:defRPr/>
            </a:lvl4pPr>
            <a:lvl5pPr marL="1824228" indent="0">
              <a:buFontTx/>
              <a:buNone/>
              <a:defRPr/>
            </a:lvl5pPr>
          </a:lstStyle>
          <a:p>
            <a:pPr lvl="0"/>
            <a:r>
              <a:rPr lang="pt-BR" dirty="0"/>
              <a:t>Contatos</a:t>
            </a:r>
          </a:p>
        </p:txBody>
      </p:sp>
      <p:pic>
        <p:nvPicPr>
          <p:cNvPr id="27" name="Imagem 26">
            <a:extLst>
              <a:ext uri="{FF2B5EF4-FFF2-40B4-BE49-F238E27FC236}">
                <a16:creationId xmlns:a16="http://schemas.microsoft.com/office/drawing/2014/main" id="{47DEBF17-166D-4C7C-81DC-60ED09BA334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649357" y="3004247"/>
            <a:ext cx="3049800" cy="1132200"/>
          </a:xfrm>
          <a:prstGeom prst="rect">
            <a:avLst/>
          </a:prstGeom>
        </p:spPr>
      </p:pic>
    </p:spTree>
    <p:extLst/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41474" y="364196"/>
            <a:ext cx="10556677" cy="1322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41474" y="1820976"/>
            <a:ext cx="10556677" cy="43402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816941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49" r:id="rId2"/>
    <p:sldLayoutId id="2147483689" r:id="rId3"/>
    <p:sldLayoutId id="2147483669" r:id="rId4"/>
    <p:sldLayoutId id="2147483681" r:id="rId5"/>
    <p:sldLayoutId id="2147483653" r:id="rId6"/>
    <p:sldLayoutId id="2147483686" r:id="rId7"/>
    <p:sldLayoutId id="2147483682" r:id="rId8"/>
    <p:sldLayoutId id="2147483683" r:id="rId9"/>
    <p:sldLayoutId id="2147483684" r:id="rId10"/>
    <p:sldLayoutId id="2147483650" r:id="rId11"/>
    <p:sldLayoutId id="2147483685" r:id="rId12"/>
    <p:sldLayoutId id="2147483679" r:id="rId13"/>
    <p:sldLayoutId id="2147483688" r:id="rId14"/>
    <p:sldLayoutId id="2147483687" r:id="rId15"/>
    <p:sldLayoutId id="2147483655" r:id="rId16"/>
    <p:sldLayoutId id="2147483652" r:id="rId17"/>
    <p:sldLayoutId id="2147483673" r:id="rId18"/>
    <p:sldLayoutId id="2147483657" r:id="rId19"/>
    <p:sldLayoutId id="2147483662" r:id="rId20"/>
    <p:sldLayoutId id="2147483666" r:id="rId21"/>
    <p:sldLayoutId id="2147483656" r:id="rId22"/>
    <p:sldLayoutId id="2147483670" r:id="rId23"/>
  </p:sldLayoutIdLst>
  <p:hf hdr="0" ftr="0" dt="0"/>
  <p:txStyles>
    <p:titleStyle>
      <a:lvl1pPr algn="l" defTabSz="912114" rtl="0" eaLnBrk="1" latinLnBrk="0" hangingPunct="1">
        <a:lnSpc>
          <a:spcPct val="90000"/>
        </a:lnSpc>
        <a:spcBef>
          <a:spcPct val="0"/>
        </a:spcBef>
        <a:buNone/>
        <a:defRPr sz="3500" kern="1200" spc="-15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228029" indent="-228029" algn="l" defTabSz="912114" rtl="0" eaLnBrk="1" latinLnBrk="0" hangingPunct="1">
        <a:lnSpc>
          <a:spcPct val="90000"/>
        </a:lnSpc>
        <a:spcBef>
          <a:spcPts val="998"/>
        </a:spcBef>
        <a:buFontTx/>
        <a:buBlip>
          <a:blip r:embed="rId26"/>
        </a:buBlip>
        <a:defRPr sz="1800" kern="1200">
          <a:solidFill>
            <a:schemeClr val="tx1"/>
          </a:solidFill>
          <a:latin typeface="+mj-lt"/>
          <a:ea typeface="+mn-ea"/>
          <a:cs typeface="+mn-cs"/>
        </a:defRPr>
      </a:lvl1pPr>
      <a:lvl2pPr marL="684086" indent="-228029" algn="l" defTabSz="912114" rtl="0" eaLnBrk="1" latinLnBrk="0" hangingPunct="1">
        <a:lnSpc>
          <a:spcPct val="90000"/>
        </a:lnSpc>
        <a:spcBef>
          <a:spcPts val="499"/>
        </a:spcBef>
        <a:buFontTx/>
        <a:buBlip>
          <a:blip r:embed="rId26"/>
        </a:buBlip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1140143" indent="-228029" algn="l" defTabSz="912114" rtl="0" eaLnBrk="1" latinLnBrk="0" hangingPunct="1">
        <a:lnSpc>
          <a:spcPct val="90000"/>
        </a:lnSpc>
        <a:spcBef>
          <a:spcPts val="499"/>
        </a:spcBef>
        <a:buFontTx/>
        <a:buBlip>
          <a:blip r:embed="rId26"/>
        </a:buBlip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596200" indent="-228029" algn="l" defTabSz="912114" rtl="0" eaLnBrk="1" latinLnBrk="0" hangingPunct="1">
        <a:lnSpc>
          <a:spcPct val="90000"/>
        </a:lnSpc>
        <a:spcBef>
          <a:spcPts val="499"/>
        </a:spcBef>
        <a:buFontTx/>
        <a:buBlip>
          <a:blip r:embed="rId26"/>
        </a:buBlip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2052257" indent="-228029" algn="l" defTabSz="912114" rtl="0" eaLnBrk="1" latinLnBrk="0" hangingPunct="1">
        <a:lnSpc>
          <a:spcPct val="90000"/>
        </a:lnSpc>
        <a:spcBef>
          <a:spcPts val="499"/>
        </a:spcBef>
        <a:buFontTx/>
        <a:buBlip>
          <a:blip r:embed="rId26"/>
        </a:buBlip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2508314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964371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420428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876485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1pPr>
      <a:lvl2pPr marL="456057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2pPr>
      <a:lvl3pPr marL="912114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3pPr>
      <a:lvl4pPr marL="1368171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1824228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280285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736342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192399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648456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jpeg"/><Relationship Id="rId5" Type="http://schemas.openxmlformats.org/officeDocument/2006/relationships/image" Target="../media/image2.png"/><Relationship Id="rId4" Type="http://schemas.openxmlformats.org/officeDocument/2006/relationships/image" Target="../media/image19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.png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6B169D-A31C-40CE-B19E-1144BF99B8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64188" y="3075384"/>
            <a:ext cx="7795722" cy="543145"/>
          </a:xfrm>
        </p:spPr>
        <p:txBody>
          <a:bodyPr>
            <a:normAutofit fontScale="90000"/>
          </a:bodyPr>
          <a:lstStyle/>
          <a:p>
            <a:r>
              <a:rPr lang="pt-BR" dirty="0"/>
              <a:t>Monitoramento da tripulação de máquinas industriais com </a:t>
            </a:r>
            <a:r>
              <a:rPr lang="pt-BR" dirty="0" err="1"/>
              <a:t>Low</a:t>
            </a:r>
            <a:r>
              <a:rPr lang="pt-BR" dirty="0"/>
              <a:t> Energy </a:t>
            </a:r>
            <a:r>
              <a:rPr lang="pt-BR" dirty="0" err="1"/>
              <a:t>Beacons</a:t>
            </a:r>
            <a:r>
              <a:rPr lang="pt-BR" dirty="0"/>
              <a:t> aplicando Logica Fuzzy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79E43C7-2338-4FDB-A8E2-3DC6DCEF04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64188" y="4795394"/>
            <a:ext cx="5236507" cy="421063"/>
          </a:xfrm>
        </p:spPr>
        <p:txBody>
          <a:bodyPr/>
          <a:lstStyle/>
          <a:p>
            <a:r>
              <a:rPr lang="pt-BR" dirty="0"/>
              <a:t>Diogo Floriano</a:t>
            </a:r>
          </a:p>
          <a:p>
            <a:r>
              <a:rPr lang="pt-BR" dirty="0"/>
              <a:t>Cristiano Roberto Franco</a:t>
            </a:r>
          </a:p>
        </p:txBody>
      </p:sp>
    </p:spTree>
    <p:extLst>
      <p:ext uri="{BB962C8B-B14F-4D97-AF65-F5344CB8AC3E}">
        <p14:creationId xmlns:p14="http://schemas.microsoft.com/office/powerpoint/2010/main" val="2428186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Resultado de imagem para linkedin logo">
            <a:extLst>
              <a:ext uri="{FF2B5EF4-FFF2-40B4-BE49-F238E27FC236}">
                <a16:creationId xmlns:a16="http://schemas.microsoft.com/office/drawing/2014/main" id="{6EC351CE-51F1-4E7C-A3A9-930AEBD5E6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6754" y="1231723"/>
            <a:ext cx="971550" cy="371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AFE32439-0527-47F0-A134-62A76C83C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9156" y="369185"/>
            <a:ext cx="6003925" cy="624840"/>
          </a:xfrm>
        </p:spPr>
        <p:txBody>
          <a:bodyPr/>
          <a:lstStyle/>
          <a:p>
            <a:r>
              <a:rPr lang="pt-BR" sz="4800" dirty="0"/>
              <a:t>Diogo Floriano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3063332-D318-4176-A6DB-7A0B556B896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20725" y="1159665"/>
            <a:ext cx="6003925" cy="1933388"/>
          </a:xfrm>
        </p:spPr>
        <p:txBody>
          <a:bodyPr>
            <a:normAutofit/>
          </a:bodyPr>
          <a:lstStyle/>
          <a:p>
            <a:r>
              <a:rPr lang="pt-BR" sz="2800" dirty="0"/>
              <a:t> www.linkedin.com/in/dfloriano</a:t>
            </a:r>
          </a:p>
          <a:p>
            <a:endParaRPr lang="pt-BR" sz="2800" b="1" dirty="0"/>
          </a:p>
          <a:p>
            <a:r>
              <a:rPr lang="pt-BR" altLang="pt-BR" sz="2800" kern="0" dirty="0"/>
              <a:t> diogo.floriano@senior.com.br</a:t>
            </a:r>
          </a:p>
          <a:p>
            <a:endParaRPr lang="pt-BR" sz="2800" b="1" dirty="0"/>
          </a:p>
        </p:txBody>
      </p:sp>
      <p:pic>
        <p:nvPicPr>
          <p:cNvPr id="2054" name="Picture 6" descr="https://media.licdn.com/dms/image/C4E03AQFl6VEqZ6R9_g/profile-displayphoto-shrink_200_200/0?e=1557964800&amp;v=beta&amp;t=bPRys7VVUNrrEHPseCQ11YHvCDPAtXaDQ80_EwJ1qts">
            <a:extLst>
              <a:ext uri="{FF2B5EF4-FFF2-40B4-BE49-F238E27FC236}">
                <a16:creationId xmlns:a16="http://schemas.microsoft.com/office/drawing/2014/main" id="{F2EC74C6-ADE2-4F78-9200-F205234F6D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609" y="369185"/>
            <a:ext cx="2542907" cy="2542907"/>
          </a:xfrm>
          <a:prstGeom prst="round2DiagRect">
            <a:avLst>
              <a:gd name="adj1" fmla="val 16667"/>
              <a:gd name="adj2" fmla="val 0"/>
            </a:avLst>
          </a:prstGeom>
          <a:ln w="19050" cap="sq">
            <a:solidFill>
              <a:schemeClr val="accent5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Resultado de imagem para email vector">
            <a:extLst>
              <a:ext uri="{FF2B5EF4-FFF2-40B4-BE49-F238E27FC236}">
                <a16:creationId xmlns:a16="http://schemas.microsoft.com/office/drawing/2014/main" id="{3DFBB85F-8E09-4C94-8CE7-5DB03B5413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1744" y="2123522"/>
            <a:ext cx="541569" cy="519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Resultado de imagem para linkedin logo">
            <a:extLst>
              <a:ext uri="{FF2B5EF4-FFF2-40B4-BE49-F238E27FC236}">
                <a16:creationId xmlns:a16="http://schemas.microsoft.com/office/drawing/2014/main" id="{EE68DAED-A4C2-4F05-828E-A1EF17C75F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4166" y="4762884"/>
            <a:ext cx="971550" cy="371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ítulo 3">
            <a:extLst>
              <a:ext uri="{FF2B5EF4-FFF2-40B4-BE49-F238E27FC236}">
                <a16:creationId xmlns:a16="http://schemas.microsoft.com/office/drawing/2014/main" id="{B26D52A3-6600-4297-9C46-DFA32F0CC94E}"/>
              </a:ext>
            </a:extLst>
          </p:cNvPr>
          <p:cNvSpPr txBox="1">
            <a:spLocks/>
          </p:cNvSpPr>
          <p:nvPr/>
        </p:nvSpPr>
        <p:spPr>
          <a:xfrm>
            <a:off x="3979156" y="3855350"/>
            <a:ext cx="6003925" cy="62484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2114" rtl="0" eaLnBrk="1" latinLnBrk="0" hangingPunct="1">
              <a:lnSpc>
                <a:spcPts val="3500"/>
              </a:lnSpc>
              <a:spcBef>
                <a:spcPct val="0"/>
              </a:spcBef>
              <a:buNone/>
              <a:defRPr sz="3200" b="0" kern="1200" cap="none" spc="-150" baseline="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dirty="0"/>
              <a:t>Cristiano Roberto Franco</a:t>
            </a:r>
          </a:p>
        </p:txBody>
      </p:sp>
      <p:sp>
        <p:nvSpPr>
          <p:cNvPr id="9" name="Espaço Reservado para Texto 4">
            <a:extLst>
              <a:ext uri="{FF2B5EF4-FFF2-40B4-BE49-F238E27FC236}">
                <a16:creationId xmlns:a16="http://schemas.microsoft.com/office/drawing/2014/main" id="{98D3CD4F-5A3C-4429-A658-C83D1390BE8E}"/>
              </a:ext>
            </a:extLst>
          </p:cNvPr>
          <p:cNvSpPr txBox="1">
            <a:spLocks/>
          </p:cNvSpPr>
          <p:nvPr/>
        </p:nvSpPr>
        <p:spPr>
          <a:xfrm>
            <a:off x="4501947" y="4714179"/>
            <a:ext cx="6003925" cy="19333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2114" rtl="0" eaLnBrk="1" latinLnBrk="0" hangingPunct="1">
              <a:lnSpc>
                <a:spcPct val="90000"/>
              </a:lnSpc>
              <a:spcBef>
                <a:spcPts val="998"/>
              </a:spcBef>
              <a:buFontTx/>
              <a:buNone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4086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Tx/>
              <a:buBlip>
                <a:blip r:embed="rId5"/>
              </a:buBlip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0143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Tx/>
              <a:buBlip>
                <a:blip r:embed="rId5"/>
              </a:buBlip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596200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Tx/>
              <a:buBlip>
                <a:blip r:embed="rId5"/>
              </a:buBlip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2257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Tx/>
              <a:buBlip>
                <a:blip r:embed="rId5"/>
              </a:buBlip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08314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4371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0428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6485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800" dirty="0"/>
              <a:t>www.linkedin.com/in/crfranco</a:t>
            </a:r>
          </a:p>
          <a:p>
            <a:endParaRPr lang="pt-BR" sz="2800" b="1" dirty="0"/>
          </a:p>
          <a:p>
            <a:r>
              <a:rPr lang="pt-BR" altLang="pt-BR" sz="2800" kern="0" dirty="0"/>
              <a:t>cristiano.franco@senior.com.br</a:t>
            </a:r>
          </a:p>
          <a:p>
            <a:endParaRPr lang="pt-BR" sz="2800" b="1" dirty="0"/>
          </a:p>
        </p:txBody>
      </p:sp>
      <p:pic>
        <p:nvPicPr>
          <p:cNvPr id="10" name="Picture 2" descr="https://media.licdn.com/dms/image/C4E03AQEuBVr11-f6uw/profile-displayphoto-shrink_200_200/0?e=1557964800&amp;v=beta&amp;t=_dX29b19aHbqckULISSEPtfhvrn0Uw_dSYmjsz8RNko">
            <a:extLst>
              <a:ext uri="{FF2B5EF4-FFF2-40B4-BE49-F238E27FC236}">
                <a16:creationId xmlns:a16="http://schemas.microsoft.com/office/drawing/2014/main" id="{5B67BBD6-29E8-4FC5-B181-8B97A5570B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609" y="3857779"/>
            <a:ext cx="2547176" cy="2547176"/>
          </a:xfrm>
          <a:prstGeom prst="round2DiagRect">
            <a:avLst>
              <a:gd name="adj1" fmla="val 16667"/>
              <a:gd name="adj2" fmla="val 0"/>
            </a:avLst>
          </a:prstGeom>
          <a:ln w="19050" cap="sq">
            <a:solidFill>
              <a:schemeClr val="accent5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Resultado de imagem para email vector">
            <a:extLst>
              <a:ext uri="{FF2B5EF4-FFF2-40B4-BE49-F238E27FC236}">
                <a16:creationId xmlns:a16="http://schemas.microsoft.com/office/drawing/2014/main" id="{728A5BC6-3BB7-48A0-9943-03C78FB8CF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9156" y="5675225"/>
            <a:ext cx="541569" cy="519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2321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5C32F6-A1B7-4ADE-9CB0-C2ABDA0D0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1438" y="800100"/>
            <a:ext cx="3542124" cy="1957589"/>
          </a:xfrm>
        </p:spPr>
        <p:txBody>
          <a:bodyPr/>
          <a:lstStyle/>
          <a:p>
            <a:r>
              <a:rPr lang="pt-BR" sz="4800" dirty="0"/>
              <a:t>Roteiro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F68893F-808F-4A8C-865A-E8091A54DB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pt-BR" sz="3200" dirty="0"/>
              <a:t>Introdução</a:t>
            </a:r>
          </a:p>
          <a:p>
            <a:r>
              <a:rPr lang="pt-BR" sz="3200" dirty="0"/>
              <a:t>Problema e Desafios</a:t>
            </a:r>
          </a:p>
          <a:p>
            <a:r>
              <a:rPr lang="pt-BR" sz="3200" dirty="0"/>
              <a:t>Solução</a:t>
            </a:r>
          </a:p>
          <a:p>
            <a:pPr lvl="1"/>
            <a:r>
              <a:rPr lang="pt-BR" sz="3200" dirty="0"/>
              <a:t>Lógica </a:t>
            </a:r>
            <a:r>
              <a:rPr lang="pt-BR" sz="3200" dirty="0" err="1"/>
              <a:t>Fuzzy</a:t>
            </a:r>
            <a:endParaRPr lang="pt-BR" sz="3200" dirty="0"/>
          </a:p>
          <a:p>
            <a:r>
              <a:rPr lang="pt-BR" sz="3200" dirty="0"/>
              <a:t>Validações e Resultados</a:t>
            </a:r>
          </a:p>
          <a:p>
            <a:r>
              <a:rPr lang="pt-BR" sz="3200" dirty="0"/>
              <a:t>Arquitetura</a:t>
            </a:r>
          </a:p>
          <a:p>
            <a:r>
              <a:rPr lang="pt-BR" sz="3200" dirty="0"/>
              <a:t>Conclusão</a:t>
            </a:r>
          </a:p>
          <a:p>
            <a:r>
              <a:rPr lang="pt-BR" sz="3200" dirty="0"/>
              <a:t>Referências</a:t>
            </a:r>
          </a:p>
          <a:p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9229411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EA8956B0-3CCB-461F-A324-C277172BB0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431" y="12473"/>
            <a:ext cx="13813669" cy="664845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DC1FAEC-3DF0-4B8F-8040-EB0BB0996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8893" y="394414"/>
            <a:ext cx="2820307" cy="569619"/>
          </a:xfrm>
        </p:spPr>
        <p:txBody>
          <a:bodyPr>
            <a:normAutofit fontScale="90000"/>
          </a:bodyPr>
          <a:lstStyle/>
          <a:p>
            <a:r>
              <a:rPr lang="pt-BR" sz="4800" dirty="0"/>
              <a:t>Introdução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C9E4E0F-1962-45BE-B290-2E7C62038992}"/>
              </a:ext>
            </a:extLst>
          </p:cNvPr>
          <p:cNvSpPr txBox="1"/>
          <p:nvPr/>
        </p:nvSpPr>
        <p:spPr>
          <a:xfrm rot="21067177">
            <a:off x="1994621" y="5283292"/>
            <a:ext cx="7600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IoT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669E104-154C-4287-BDF1-A7AC58985E8F}"/>
              </a:ext>
            </a:extLst>
          </p:cNvPr>
          <p:cNvSpPr txBox="1"/>
          <p:nvPr/>
        </p:nvSpPr>
        <p:spPr>
          <a:xfrm>
            <a:off x="1784108" y="1577196"/>
            <a:ext cx="3416542" cy="851297"/>
          </a:xfrm>
          <a:prstGeom prst="roundRect">
            <a:avLst/>
          </a:prstGeom>
          <a:solidFill>
            <a:schemeClr val="accent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Fuzzy Logic</a:t>
            </a:r>
          </a:p>
        </p:txBody>
      </p:sp>
      <p:sp>
        <p:nvSpPr>
          <p:cNvPr id="8" name="Seta: para a Direita 7">
            <a:extLst>
              <a:ext uri="{FF2B5EF4-FFF2-40B4-BE49-F238E27FC236}">
                <a16:creationId xmlns:a16="http://schemas.microsoft.com/office/drawing/2014/main" id="{3EBD654E-3E68-4E7D-844E-B7DBE2C601C5}"/>
              </a:ext>
            </a:extLst>
          </p:cNvPr>
          <p:cNvSpPr/>
          <p:nvPr/>
        </p:nvSpPr>
        <p:spPr>
          <a:xfrm>
            <a:off x="5674404" y="5945617"/>
            <a:ext cx="493486" cy="480123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Espaço Reservado para Texto 4">
            <a:extLst>
              <a:ext uri="{FF2B5EF4-FFF2-40B4-BE49-F238E27FC236}">
                <a16:creationId xmlns:a16="http://schemas.microsoft.com/office/drawing/2014/main" id="{FE3EA548-1FD7-4C36-B8F5-520613CF311F}"/>
              </a:ext>
            </a:extLst>
          </p:cNvPr>
          <p:cNvSpPr txBox="1">
            <a:spLocks/>
          </p:cNvSpPr>
          <p:nvPr/>
        </p:nvSpPr>
        <p:spPr>
          <a:xfrm>
            <a:off x="5772150" y="1258338"/>
            <a:ext cx="6855830" cy="4664892"/>
          </a:xfrm>
          <a:prstGeom prst="rect">
            <a:avLst/>
          </a:prstGeom>
        </p:spPr>
        <p:txBody>
          <a:bodyPr>
            <a:normAutofit/>
          </a:bodyPr>
          <a:lstStyle>
            <a:lvl1pPr marL="228029" indent="-228029" algn="l" defTabSz="912114" rtl="0" eaLnBrk="1" latinLnBrk="0" hangingPunct="1">
              <a:lnSpc>
                <a:spcPct val="90000"/>
              </a:lnSpc>
              <a:spcBef>
                <a:spcPts val="998"/>
              </a:spcBef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4086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0143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596200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2257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08314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4371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0428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6485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800" dirty="0"/>
              <a:t>Estima-se que o mercado de IPS movimente $4.4 bilhões de dólares em 2019.</a:t>
            </a:r>
          </a:p>
          <a:p>
            <a:r>
              <a:rPr lang="pt-BR" sz="2800" dirty="0"/>
              <a:t>As tecnologias mais utilizadas em localização interna são RFID e WIFI.</a:t>
            </a:r>
          </a:p>
          <a:p>
            <a:r>
              <a:rPr lang="pt-BR" sz="2800" dirty="0"/>
              <a:t>Neste projeto foram utilizados </a:t>
            </a:r>
            <a:r>
              <a:rPr lang="pt-BR" sz="2800" i="1" dirty="0" err="1"/>
              <a:t>beacons</a:t>
            </a:r>
            <a:r>
              <a:rPr lang="pt-BR" sz="2800" dirty="0"/>
              <a:t> do tipo </a:t>
            </a:r>
            <a:r>
              <a:rPr lang="pt-BR" sz="2800" i="1" dirty="0"/>
              <a:t>Bluetooth </a:t>
            </a:r>
            <a:r>
              <a:rPr lang="pt-BR" sz="2800" i="1" dirty="0" err="1"/>
              <a:t>Low</a:t>
            </a:r>
            <a:r>
              <a:rPr lang="pt-BR" sz="2800" i="1" dirty="0"/>
              <a:t> Energy</a:t>
            </a:r>
            <a:r>
              <a:rPr lang="pt-BR" sz="2800" dirty="0"/>
              <a:t> (BLE).</a:t>
            </a:r>
          </a:p>
          <a:p>
            <a:r>
              <a:rPr lang="pt-BR" sz="2800" dirty="0"/>
              <a:t> A proposta é combinar Internet </a:t>
            </a:r>
            <a:r>
              <a:rPr lang="pt-BR" sz="2800" dirty="0" err="1"/>
              <a:t>of</a:t>
            </a:r>
            <a:r>
              <a:rPr lang="pt-BR" sz="2800" dirty="0"/>
              <a:t> </a:t>
            </a:r>
            <a:r>
              <a:rPr lang="pt-BR" sz="2800" dirty="0" err="1"/>
              <a:t>Things</a:t>
            </a:r>
            <a:r>
              <a:rPr lang="pt-BR" sz="2800" dirty="0"/>
              <a:t> (</a:t>
            </a:r>
            <a:r>
              <a:rPr lang="pt-BR" sz="2800" dirty="0" err="1"/>
              <a:t>IoT</a:t>
            </a:r>
            <a:r>
              <a:rPr lang="pt-BR" sz="2800" dirty="0"/>
              <a:t>) e Artificial </a:t>
            </a:r>
            <a:r>
              <a:rPr lang="pt-BR" sz="2800" dirty="0" err="1"/>
              <a:t>Inteligence</a:t>
            </a:r>
            <a:r>
              <a:rPr lang="pt-BR" sz="2800" dirty="0"/>
              <a:t> (IA) para tratar a proximidade da tripulação de máquinas industriais em ambiente fabril</a:t>
            </a:r>
          </a:p>
        </p:txBody>
      </p:sp>
    </p:spTree>
    <p:extLst>
      <p:ext uri="{BB962C8B-B14F-4D97-AF65-F5344CB8AC3E}">
        <p14:creationId xmlns:p14="http://schemas.microsoft.com/office/powerpoint/2010/main" val="195187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B6054D-996D-4113-BF12-9B8461929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800" dirty="0"/>
              <a:t>Problema e Desafios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3582A4E-922E-45CA-BEF8-E22818D80B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/>
              <a:t>Através de uma discussão com uma empresa parceira se descobriu uma necessidade de monitorar a tripulação das maiores máquinas que eles possuem no ambiente fabril.</a:t>
            </a:r>
          </a:p>
        </p:txBody>
      </p:sp>
      <p:sp>
        <p:nvSpPr>
          <p:cNvPr id="8" name="Espaço Reservado para Conteúdo 7">
            <a:extLst>
              <a:ext uri="{FF2B5EF4-FFF2-40B4-BE49-F238E27FC236}">
                <a16:creationId xmlns:a16="http://schemas.microsoft.com/office/drawing/2014/main" id="{1B127C80-D7EF-4E89-8CB6-C8527F0C619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101725" y="2509025"/>
            <a:ext cx="10121900" cy="341711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pt-BR" sz="3600" dirty="0">
                <a:solidFill>
                  <a:schemeClr val="accent2"/>
                </a:solidFill>
              </a:rPr>
              <a:t>Desafios</a:t>
            </a:r>
          </a:p>
          <a:p>
            <a:r>
              <a:rPr lang="pt-BR" sz="2400" dirty="0"/>
              <a:t>As máquinas ficam em ambientes muito grandes</a:t>
            </a:r>
          </a:p>
          <a:p>
            <a:r>
              <a:rPr lang="pt-BR" sz="2400" dirty="0"/>
              <a:t>O ambiente possui muito ruído e obstáculos</a:t>
            </a:r>
          </a:p>
          <a:p>
            <a:r>
              <a:rPr lang="pt-BR" sz="2400" dirty="0"/>
              <a:t>Solução de baixo custo</a:t>
            </a:r>
          </a:p>
          <a:p>
            <a:r>
              <a:rPr lang="pt-BR" sz="2400" dirty="0"/>
              <a:t>Boa precisão</a:t>
            </a:r>
          </a:p>
        </p:txBody>
      </p:sp>
    </p:spTree>
    <p:extLst>
      <p:ext uri="{BB962C8B-B14F-4D97-AF65-F5344CB8AC3E}">
        <p14:creationId xmlns:p14="http://schemas.microsoft.com/office/powerpoint/2010/main" val="3672852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D917FE-3502-4B5A-ABC8-2DAA28A4C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800" dirty="0"/>
              <a:t>Solução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D2106AF-A094-4075-AAE3-BB5C0F5A7F2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pt-BR" dirty="0"/>
              <a:t>A interação está entre beacon vinculado a um funcionário e o receptor localizado na máquina.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A1C0C77-12B7-4FC5-A882-76E075D105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7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02420" y="2602433"/>
            <a:ext cx="8948434" cy="3323704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161780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FF8B1C-7CDC-4932-9A57-5783CD35A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800" dirty="0" err="1"/>
              <a:t>Beacons</a:t>
            </a:r>
            <a:r>
              <a:rPr lang="pt-BR" sz="4800" dirty="0"/>
              <a:t> da </a:t>
            </a:r>
            <a:r>
              <a:rPr lang="pt-BR" sz="4800" dirty="0" err="1"/>
              <a:t>RuuviTag</a:t>
            </a:r>
            <a:endParaRPr lang="pt-BR" sz="480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8CD682E-C491-40C2-AE26-DA6A76B90F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34923" y1="59333" x2="27846" y2="58889"/>
                        <a14:foregroundMark x1="27846" y1="58889" x2="27846" y2="58889"/>
                        <a14:foregroundMark x1="18923" y1="55111" x2="18923" y2="55111"/>
                        <a14:foregroundMark x1="11077" y1="44889" x2="11077" y2="44889"/>
                        <a14:foregroundMark x1="13077" y1="50222" x2="13077" y2="50222"/>
                        <a14:foregroundMark x1="8308" y1="39556" x2="8308" y2="39556"/>
                        <a14:foregroundMark x1="7077" y1="33778" x2="7077" y2="33778"/>
                        <a14:foregroundMark x1="7385" y1="28000" x2="7385" y2="28000"/>
                        <a14:foregroundMark x1="52308" y1="39111" x2="52308" y2="39111"/>
                        <a14:foregroundMark x1="72462" y1="55556" x2="72462" y2="55556"/>
                        <a14:foregroundMark x1="88000" y1="71778" x2="88000" y2="71778"/>
                        <a14:foregroundMark x1="67231" y1="79778" x2="67231" y2="79778"/>
                        <a14:foregroundMark x1="44923" y1="58444" x2="44923" y2="58444"/>
                        <a14:foregroundMark x1="56308" y1="78444" x2="56308" y2="78444"/>
                        <a14:foregroundMark x1="79846" y1="83333" x2="79846" y2="83333"/>
                        <a14:foregroundMark x1="92000" y1="62000" x2="92000" y2="62000"/>
                        <a14:foregroundMark x1="80769" y1="43556" x2="73385" y2="33778"/>
                        <a14:foregroundMark x1="70000" y1="29778" x2="66308" y2="29778"/>
                        <a14:foregroundMark x1="57846" y1="31111" x2="57846" y2="31111"/>
                        <a14:foregroundMark x1="52000" y1="45333" x2="77077" y2="44000"/>
                        <a14:foregroundMark x1="52615" y1="37778" x2="52615" y2="37778"/>
                        <a14:foregroundMark x1="58923" y1="35111" x2="56308" y2="73556"/>
                        <a14:foregroundMark x1="56000" y1="75778" x2="83692" y2="81111"/>
                        <a14:foregroundMark x1="83692" y1="80667" x2="83692" y2="80667"/>
                        <a14:foregroundMark x1="90462" y1="70444" x2="90462" y2="52000"/>
                        <a14:foregroundMark x1="90462" y1="52000" x2="90462" y2="52000"/>
                        <a14:foregroundMark x1="91077" y1="49333" x2="82154" y2="28000"/>
                        <a14:foregroundMark x1="74308" y1="26667" x2="56308" y2="26667"/>
                        <a14:foregroundMark x1="73692" y1="23111" x2="87077" y2="29778"/>
                        <a14:foregroundMark x1="88000" y1="33778" x2="95385" y2="48444"/>
                        <a14:foregroundMark x1="74923" y1="23111" x2="54154" y2="22444"/>
                        <a14:foregroundMark x1="5231" y1="37778" x2="9538" y2="215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32964" y="2234028"/>
            <a:ext cx="6006661" cy="4158457"/>
          </a:xfrm>
          <a:prstGeom prst="rect">
            <a:avLst/>
          </a:prstGeom>
        </p:spPr>
      </p:pic>
      <p:sp>
        <p:nvSpPr>
          <p:cNvPr id="15" name="Espaço Reservado para Texto 3">
            <a:extLst>
              <a:ext uri="{FF2B5EF4-FFF2-40B4-BE49-F238E27FC236}">
                <a16:creationId xmlns:a16="http://schemas.microsoft.com/office/drawing/2014/main" id="{67E735A4-5A11-4E7C-BFDF-5B9BB4F7F149}"/>
              </a:ext>
            </a:extLst>
          </p:cNvPr>
          <p:cNvSpPr txBox="1">
            <a:spLocks/>
          </p:cNvSpPr>
          <p:nvPr/>
        </p:nvSpPr>
        <p:spPr>
          <a:xfrm>
            <a:off x="1035411" y="2353532"/>
            <a:ext cx="4971250" cy="403895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228029" indent="-228029" algn="l" defTabSz="912114" rtl="0" eaLnBrk="1" latinLnBrk="0" hangingPunct="1">
              <a:lnSpc>
                <a:spcPct val="90000"/>
              </a:lnSpc>
              <a:spcBef>
                <a:spcPts val="998"/>
              </a:spcBef>
              <a:buFontTx/>
              <a:buBlip>
                <a:blip r:embed="rId5"/>
              </a:buBlip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4086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Tx/>
              <a:buBlip>
                <a:blip r:embed="rId5"/>
              </a:buBlip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0143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Tx/>
              <a:buBlip>
                <a:blip r:embed="rId5"/>
              </a:buBlip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596200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Tx/>
              <a:buBlip>
                <a:blip r:embed="rId5"/>
              </a:buBlip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2257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Tx/>
              <a:buBlip>
                <a:blip r:embed="rId5"/>
              </a:buBlip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08314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4371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0428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6485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800" dirty="0"/>
              <a:t>Funciona entre -40º C até 85º C</a:t>
            </a:r>
          </a:p>
          <a:p>
            <a:r>
              <a:rPr lang="pt-BR" sz="2800" dirty="0"/>
              <a:t>Trabalha com padrões iBeacon e </a:t>
            </a:r>
            <a:r>
              <a:rPr lang="pt-BR" sz="2800" dirty="0" err="1"/>
              <a:t>Eddystone</a:t>
            </a:r>
            <a:endParaRPr lang="pt-BR" sz="2800" dirty="0"/>
          </a:p>
          <a:p>
            <a:r>
              <a:rPr lang="pt-BR" sz="2800" dirty="0"/>
              <a:t>Possui uma antena RF de longo alcance</a:t>
            </a:r>
          </a:p>
          <a:p>
            <a:r>
              <a:rPr lang="pt-BR" sz="2800" dirty="0"/>
              <a:t>Consegue capturar temperatura + umidade relativa + pressão atmosférica</a:t>
            </a:r>
          </a:p>
          <a:p>
            <a:r>
              <a:rPr lang="pt-BR" sz="2800" dirty="0"/>
              <a:t>Possui </a:t>
            </a:r>
            <a:r>
              <a:rPr lang="pt-BR" sz="2800" dirty="0" err="1"/>
              <a:t>tag</a:t>
            </a:r>
            <a:r>
              <a:rPr lang="pt-BR" sz="2800" dirty="0"/>
              <a:t> NFC™-A</a:t>
            </a:r>
          </a:p>
          <a:p>
            <a:r>
              <a:rPr lang="pt-BR" sz="2800" dirty="0"/>
              <a:t>Open </a:t>
            </a:r>
            <a:r>
              <a:rPr lang="pt-BR" sz="2800" dirty="0" err="1"/>
              <a:t>source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820932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FF8B1C-7CDC-4932-9A57-5783CD35A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1437" y="914401"/>
            <a:ext cx="10486218" cy="734096"/>
          </a:xfrm>
        </p:spPr>
        <p:txBody>
          <a:bodyPr/>
          <a:lstStyle/>
          <a:p>
            <a:r>
              <a:rPr lang="pt-BR" sz="4800" dirty="0"/>
              <a:t>Conversão do sinal BLE e Cálculo de Distância</a:t>
            </a:r>
          </a:p>
        </p:txBody>
      </p:sp>
      <p:sp>
        <p:nvSpPr>
          <p:cNvPr id="15" name="Espaço Reservado para Texto 3">
            <a:extLst>
              <a:ext uri="{FF2B5EF4-FFF2-40B4-BE49-F238E27FC236}">
                <a16:creationId xmlns:a16="http://schemas.microsoft.com/office/drawing/2014/main" id="{67E735A4-5A11-4E7C-BFDF-5B9BB4F7F149}"/>
              </a:ext>
            </a:extLst>
          </p:cNvPr>
          <p:cNvSpPr txBox="1">
            <a:spLocks/>
          </p:cNvSpPr>
          <p:nvPr/>
        </p:nvSpPr>
        <p:spPr>
          <a:xfrm>
            <a:off x="1035411" y="2353532"/>
            <a:ext cx="4971250" cy="4038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029" indent="-228029" algn="l" defTabSz="912114" rtl="0" eaLnBrk="1" latinLnBrk="0" hangingPunct="1">
              <a:lnSpc>
                <a:spcPct val="90000"/>
              </a:lnSpc>
              <a:spcBef>
                <a:spcPts val="998"/>
              </a:spcBef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4086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0143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596200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2257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08314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4371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0428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6485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800" dirty="0"/>
              <a:t> Lidar com a flutuação de sinal BLE</a:t>
            </a:r>
          </a:p>
          <a:p>
            <a:pPr lvl="1"/>
            <a:r>
              <a:rPr lang="pt-BR" sz="2800" dirty="0"/>
              <a:t>Filtro de </a:t>
            </a:r>
            <a:r>
              <a:rPr lang="pt-BR" sz="2800" dirty="0" err="1"/>
              <a:t>Kalman</a:t>
            </a:r>
            <a:endParaRPr lang="pt-BR" sz="2800" dirty="0"/>
          </a:p>
          <a:p>
            <a:r>
              <a:rPr lang="pt-BR" sz="2800" dirty="0"/>
              <a:t> Conversão da força do sinal em distância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351D8F13-89DC-4B8B-88D5-943E5782AB10}"/>
                  </a:ext>
                </a:extLst>
              </p:cNvPr>
              <p:cNvSpPr txBox="1"/>
              <p:nvPr/>
            </p:nvSpPr>
            <p:spPr>
              <a:xfrm>
                <a:off x="5624998" y="3578120"/>
                <a:ext cx="7099597" cy="152561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BR" sz="3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BR" sz="3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pt-BR" sz="3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BR" sz="3600" i="1">
                                          <a:latin typeface="Cambria Math" panose="02040503050406030204" pitchFamily="18" charset="0"/>
                                        </a:rPr>
                                        <m:t>𝑇𝑥𝑃𝑜𝑤𝑒𝑟</m:t>
                                      </m:r>
                                      <m:r>
                                        <a:rPr lang="pt-BR" sz="36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pt-BR" sz="3600" i="1">
                                          <a:latin typeface="Cambria Math" panose="02040503050406030204" pitchFamily="18" charset="0"/>
                                        </a:rPr>
                                        <m:t>𝑅𝑆𝑆𝐼</m:t>
                                      </m:r>
                                    </m:num>
                                    <m:den>
                                      <m:r>
                                        <a:rPr lang="pt-BR" sz="3600" i="1">
                                          <a:latin typeface="Cambria Math" panose="02040503050406030204" pitchFamily="18" charset="0"/>
                                        </a:rPr>
                                        <m:t>15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pt-BR" sz="3600" i="1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p>
                          </m:sSup>
                        </m:num>
                        <m:den>
                          <m:r>
                            <a:rPr lang="pt-BR" sz="36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pt-BR" sz="2800" dirty="0"/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351D8F13-89DC-4B8B-88D5-943E5782AB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4998" y="3578120"/>
                <a:ext cx="7099597" cy="15256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agem 5">
            <a:extLst>
              <a:ext uri="{FF2B5EF4-FFF2-40B4-BE49-F238E27FC236}">
                <a16:creationId xmlns:a16="http://schemas.microsoft.com/office/drawing/2014/main" id="{012C82C3-1695-41D1-AA16-FD7F0010E9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2965" y="2773592"/>
            <a:ext cx="5887072" cy="3152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093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A4D3CE-894F-4F1D-B2B2-7EE58552B7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Lógica </a:t>
            </a:r>
            <a:r>
              <a:rPr lang="pt-BR" dirty="0" err="1"/>
              <a:t>Fuzzy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674481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ço Reservado para Texto 3">
            <a:extLst>
              <a:ext uri="{FF2B5EF4-FFF2-40B4-BE49-F238E27FC236}">
                <a16:creationId xmlns:a16="http://schemas.microsoft.com/office/drawing/2014/main" id="{67E735A4-5A11-4E7C-BFDF-5B9BB4F7F149}"/>
              </a:ext>
            </a:extLst>
          </p:cNvPr>
          <p:cNvSpPr txBox="1">
            <a:spLocks/>
          </p:cNvSpPr>
          <p:nvPr/>
        </p:nvSpPr>
        <p:spPr>
          <a:xfrm>
            <a:off x="990441" y="1887184"/>
            <a:ext cx="4971250" cy="4038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029" indent="-228029" algn="l" defTabSz="912114" rtl="0" eaLnBrk="1" latinLnBrk="0" hangingPunct="1">
              <a:lnSpc>
                <a:spcPct val="90000"/>
              </a:lnSpc>
              <a:spcBef>
                <a:spcPts val="998"/>
              </a:spcBef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4086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0143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596200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2257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08314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4371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0428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6485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800" dirty="0"/>
              <a:t>Sub área da IA</a:t>
            </a:r>
          </a:p>
          <a:p>
            <a:r>
              <a:rPr lang="pt-BR" sz="2800" dirty="0"/>
              <a:t>Lógica booleana</a:t>
            </a:r>
          </a:p>
          <a:p>
            <a:r>
              <a:rPr lang="pt-BR" sz="2800" dirty="0"/>
              <a:t>Tratamento de incerteza</a:t>
            </a:r>
          </a:p>
          <a:p>
            <a:endParaRPr lang="pt-BR" sz="28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409F03A-9E59-43A7-9036-2B16971966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9093" y="2573326"/>
            <a:ext cx="4773546" cy="3236303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C7A1A3D4-40D0-4A42-B9FE-A50DEE9397F1}"/>
              </a:ext>
            </a:extLst>
          </p:cNvPr>
          <p:cNvSpPr txBox="1">
            <a:spLocks/>
          </p:cNvSpPr>
          <p:nvPr/>
        </p:nvSpPr>
        <p:spPr>
          <a:xfrm>
            <a:off x="790080" y="509563"/>
            <a:ext cx="10486218" cy="7340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2114" rtl="0" eaLnBrk="1" latinLnBrk="0" hangingPunct="1">
              <a:lnSpc>
                <a:spcPts val="3500"/>
              </a:lnSpc>
              <a:spcBef>
                <a:spcPct val="0"/>
              </a:spcBef>
              <a:buNone/>
              <a:defRPr sz="3500" b="0" kern="1200" cap="none" spc="-150" baseline="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dirty="0"/>
              <a:t>Lógica </a:t>
            </a:r>
            <a:r>
              <a:rPr lang="pt-BR" sz="4800" dirty="0" err="1"/>
              <a:t>Fuzzy</a:t>
            </a:r>
            <a:endParaRPr lang="pt-BR" sz="4800" dirty="0"/>
          </a:p>
        </p:txBody>
      </p:sp>
    </p:spTree>
    <p:extLst>
      <p:ext uri="{BB962C8B-B14F-4D97-AF65-F5344CB8AC3E}">
        <p14:creationId xmlns:p14="http://schemas.microsoft.com/office/powerpoint/2010/main" val="27164964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07B0984E-034E-45E5-82E3-67218D92CCC5}"/>
              </a:ext>
            </a:extLst>
          </p:cNvPr>
          <p:cNvCxnSpPr/>
          <p:nvPr/>
        </p:nvCxnSpPr>
        <p:spPr>
          <a:xfrm>
            <a:off x="932856" y="3352329"/>
            <a:ext cx="1062681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ixaDeTexto 4">
            <a:extLst>
              <a:ext uri="{FF2B5EF4-FFF2-40B4-BE49-F238E27FC236}">
                <a16:creationId xmlns:a16="http://schemas.microsoft.com/office/drawing/2014/main" id="{70592D58-EDB0-45AF-BD11-779D17F795C3}"/>
              </a:ext>
            </a:extLst>
          </p:cNvPr>
          <p:cNvSpPr txBox="1"/>
          <p:nvPr/>
        </p:nvSpPr>
        <p:spPr>
          <a:xfrm>
            <a:off x="1824343" y="1477315"/>
            <a:ext cx="21007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i="1" dirty="0"/>
              <a:t>Variáveis calculadas</a:t>
            </a:r>
          </a:p>
          <a:p>
            <a:pPr algn="ctr"/>
            <a:r>
              <a:rPr lang="pt-BR" i="1" dirty="0"/>
              <a:t>(Valores linguísticos)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7FE259E-ABB6-47EE-BCA1-1DC5A7E4348B}"/>
              </a:ext>
            </a:extLst>
          </p:cNvPr>
          <p:cNvSpPr txBox="1"/>
          <p:nvPr/>
        </p:nvSpPr>
        <p:spPr>
          <a:xfrm>
            <a:off x="9080077" y="1477315"/>
            <a:ext cx="22349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i="1" dirty="0"/>
              <a:t>Variáveis de comando</a:t>
            </a:r>
          </a:p>
          <a:p>
            <a:pPr algn="ctr"/>
            <a:r>
              <a:rPr lang="pt-BR" i="1" dirty="0"/>
              <a:t>(Valores linguísticos)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94A0411-F00E-451D-B36B-E3D122280564}"/>
              </a:ext>
            </a:extLst>
          </p:cNvPr>
          <p:cNvSpPr txBox="1"/>
          <p:nvPr/>
        </p:nvSpPr>
        <p:spPr>
          <a:xfrm>
            <a:off x="9057816" y="4808946"/>
            <a:ext cx="22349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i="1" dirty="0"/>
              <a:t>Variáveis de comando</a:t>
            </a:r>
          </a:p>
          <a:p>
            <a:pPr algn="ctr"/>
            <a:r>
              <a:rPr lang="pt-BR" i="1" dirty="0"/>
              <a:t>(Valores numéricos)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61CC7E4-9C1E-4D24-B662-DB82DDD3B748}"/>
              </a:ext>
            </a:extLst>
          </p:cNvPr>
          <p:cNvSpPr txBox="1"/>
          <p:nvPr/>
        </p:nvSpPr>
        <p:spPr>
          <a:xfrm>
            <a:off x="1802082" y="4810062"/>
            <a:ext cx="21007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i="1" dirty="0"/>
              <a:t>Variáveis calculadas</a:t>
            </a:r>
          </a:p>
          <a:p>
            <a:pPr algn="ctr"/>
            <a:r>
              <a:rPr lang="pt-BR" i="1" dirty="0"/>
              <a:t>(Valores numéricos)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19961981-ED34-46DA-A5D4-A63F78E8257C}"/>
              </a:ext>
            </a:extLst>
          </p:cNvPr>
          <p:cNvSpPr txBox="1"/>
          <p:nvPr/>
        </p:nvSpPr>
        <p:spPr>
          <a:xfrm>
            <a:off x="1263652" y="2797845"/>
            <a:ext cx="1323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 err="1"/>
              <a:t>Fuzzificação</a:t>
            </a:r>
            <a:endParaRPr lang="pt-BR" b="1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B4B50152-76CA-4196-8D52-93FFAB99E449}"/>
              </a:ext>
            </a:extLst>
          </p:cNvPr>
          <p:cNvSpPr txBox="1"/>
          <p:nvPr/>
        </p:nvSpPr>
        <p:spPr>
          <a:xfrm>
            <a:off x="8304641" y="2801062"/>
            <a:ext cx="1550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 err="1"/>
              <a:t>Defuzzificação</a:t>
            </a:r>
            <a:endParaRPr lang="pt-BR" b="1" dirty="0"/>
          </a:p>
        </p:txBody>
      </p:sp>
      <p:sp>
        <p:nvSpPr>
          <p:cNvPr id="11" name="Seta: para a Direita 10">
            <a:extLst>
              <a:ext uri="{FF2B5EF4-FFF2-40B4-BE49-F238E27FC236}">
                <a16:creationId xmlns:a16="http://schemas.microsoft.com/office/drawing/2014/main" id="{7DB79E5B-4910-4D17-BC37-37198BB2B62F}"/>
              </a:ext>
            </a:extLst>
          </p:cNvPr>
          <p:cNvSpPr/>
          <p:nvPr/>
        </p:nvSpPr>
        <p:spPr>
          <a:xfrm>
            <a:off x="4438115" y="1371781"/>
            <a:ext cx="3591697" cy="889687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E61A24C1-2822-42BA-89EA-AC892F9B5BE3}"/>
              </a:ext>
            </a:extLst>
          </p:cNvPr>
          <p:cNvSpPr txBox="1"/>
          <p:nvPr/>
        </p:nvSpPr>
        <p:spPr>
          <a:xfrm>
            <a:off x="5464668" y="1631958"/>
            <a:ext cx="1137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/>
              <a:t>Inferência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3A90E32D-81AE-42BB-9C2C-BB206A9F755D}"/>
              </a:ext>
            </a:extLst>
          </p:cNvPr>
          <p:cNvSpPr/>
          <p:nvPr/>
        </p:nvSpPr>
        <p:spPr>
          <a:xfrm>
            <a:off x="4938956" y="4808946"/>
            <a:ext cx="2545492" cy="64633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AFDB3899-F9E9-478D-B4A0-9741EE6EF426}"/>
              </a:ext>
            </a:extLst>
          </p:cNvPr>
          <p:cNvSpPr txBox="1"/>
          <p:nvPr/>
        </p:nvSpPr>
        <p:spPr>
          <a:xfrm>
            <a:off x="5799698" y="4947445"/>
            <a:ext cx="838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i="1" dirty="0"/>
              <a:t>Objeto</a:t>
            </a:r>
          </a:p>
        </p:txBody>
      </p:sp>
      <p:cxnSp>
        <p:nvCxnSpPr>
          <p:cNvPr id="15" name="Conector de Seta Reta 14">
            <a:extLst>
              <a:ext uri="{FF2B5EF4-FFF2-40B4-BE49-F238E27FC236}">
                <a16:creationId xmlns:a16="http://schemas.microsoft.com/office/drawing/2014/main" id="{BCE2250C-3612-498A-8F36-7C905DA738A8}"/>
              </a:ext>
            </a:extLst>
          </p:cNvPr>
          <p:cNvCxnSpPr>
            <a:cxnSpLocks/>
          </p:cNvCxnSpPr>
          <p:nvPr/>
        </p:nvCxnSpPr>
        <p:spPr>
          <a:xfrm flipH="1">
            <a:off x="7484451" y="5132111"/>
            <a:ext cx="1153234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7F564B64-A92B-4C23-96B7-055DE99B33A4}"/>
              </a:ext>
            </a:extLst>
          </p:cNvPr>
          <p:cNvCxnSpPr>
            <a:cxnSpLocks/>
          </p:cNvCxnSpPr>
          <p:nvPr/>
        </p:nvCxnSpPr>
        <p:spPr>
          <a:xfrm flipH="1">
            <a:off x="3988386" y="5132111"/>
            <a:ext cx="950570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eta: para a Direita 16">
            <a:extLst>
              <a:ext uri="{FF2B5EF4-FFF2-40B4-BE49-F238E27FC236}">
                <a16:creationId xmlns:a16="http://schemas.microsoft.com/office/drawing/2014/main" id="{2D10E200-638E-4998-B78A-D242AC2237FF}"/>
              </a:ext>
            </a:extLst>
          </p:cNvPr>
          <p:cNvSpPr/>
          <p:nvPr/>
        </p:nvSpPr>
        <p:spPr>
          <a:xfrm rot="16200000">
            <a:off x="1655356" y="3141019"/>
            <a:ext cx="2351347" cy="607402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Seta: para a Direita 17">
            <a:extLst>
              <a:ext uri="{FF2B5EF4-FFF2-40B4-BE49-F238E27FC236}">
                <a16:creationId xmlns:a16="http://schemas.microsoft.com/office/drawing/2014/main" id="{0AE1F1B2-0FF2-4543-9739-6BD51649ACBC}"/>
              </a:ext>
            </a:extLst>
          </p:cNvPr>
          <p:cNvSpPr/>
          <p:nvPr/>
        </p:nvSpPr>
        <p:spPr>
          <a:xfrm rot="5400000">
            <a:off x="8978160" y="3161317"/>
            <a:ext cx="2351347" cy="607402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CE3781C6-F032-47E7-8906-72A9C544B348}"/>
              </a:ext>
            </a:extLst>
          </p:cNvPr>
          <p:cNvSpPr/>
          <p:nvPr/>
        </p:nvSpPr>
        <p:spPr>
          <a:xfrm>
            <a:off x="784301" y="1250383"/>
            <a:ext cx="10969387" cy="43397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Título 1">
            <a:extLst>
              <a:ext uri="{FF2B5EF4-FFF2-40B4-BE49-F238E27FC236}">
                <a16:creationId xmlns:a16="http://schemas.microsoft.com/office/drawing/2014/main" id="{9C06DF69-F749-438F-89C4-3D99CEA742EB}"/>
              </a:ext>
            </a:extLst>
          </p:cNvPr>
          <p:cNvSpPr txBox="1">
            <a:spLocks/>
          </p:cNvSpPr>
          <p:nvPr/>
        </p:nvSpPr>
        <p:spPr>
          <a:xfrm>
            <a:off x="790080" y="509563"/>
            <a:ext cx="10486218" cy="7340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2114" rtl="0" eaLnBrk="1" latinLnBrk="0" hangingPunct="1">
              <a:lnSpc>
                <a:spcPts val="3500"/>
              </a:lnSpc>
              <a:spcBef>
                <a:spcPct val="0"/>
              </a:spcBef>
              <a:buNone/>
              <a:defRPr sz="3500" b="0" kern="1200" cap="none" spc="-150" baseline="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dirty="0"/>
              <a:t>Lógica </a:t>
            </a:r>
            <a:r>
              <a:rPr lang="pt-BR" sz="4800" dirty="0" err="1"/>
              <a:t>Fuzzy</a:t>
            </a:r>
            <a:endParaRPr lang="pt-BR" sz="4800" dirty="0"/>
          </a:p>
        </p:txBody>
      </p:sp>
    </p:spTree>
    <p:extLst>
      <p:ext uri="{BB962C8B-B14F-4D97-AF65-F5344CB8AC3E}">
        <p14:creationId xmlns:p14="http://schemas.microsoft.com/office/powerpoint/2010/main" val="15880553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028ACBA-F46E-4263-BED1-D810CD68C2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122" y="2003543"/>
            <a:ext cx="3762375" cy="253365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3D5485AE-A4EE-4CEA-AB46-954202B3F3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6818" y="1875515"/>
            <a:ext cx="3838575" cy="272415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F7620B7-1645-4897-8371-D453F13B93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5293" y="1826485"/>
            <a:ext cx="3790950" cy="2743200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B54DBF41-B45A-43E3-B715-BE0CB261B6BA}"/>
              </a:ext>
            </a:extLst>
          </p:cNvPr>
          <p:cNvSpPr txBox="1">
            <a:spLocks/>
          </p:cNvSpPr>
          <p:nvPr/>
        </p:nvSpPr>
        <p:spPr>
          <a:xfrm>
            <a:off x="790080" y="509563"/>
            <a:ext cx="10486218" cy="7340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2114" rtl="0" eaLnBrk="1" latinLnBrk="0" hangingPunct="1">
              <a:lnSpc>
                <a:spcPts val="3500"/>
              </a:lnSpc>
              <a:spcBef>
                <a:spcPct val="0"/>
              </a:spcBef>
              <a:buNone/>
              <a:defRPr sz="3500" b="0" kern="1200" cap="none" spc="-150" baseline="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dirty="0"/>
              <a:t>Lógica </a:t>
            </a:r>
            <a:r>
              <a:rPr lang="pt-BR" sz="4800" dirty="0" err="1"/>
              <a:t>Fuzzy</a:t>
            </a:r>
            <a:endParaRPr lang="pt-BR" sz="4800" dirty="0"/>
          </a:p>
        </p:txBody>
      </p:sp>
    </p:spTree>
    <p:extLst>
      <p:ext uri="{BB962C8B-B14F-4D97-AF65-F5344CB8AC3E}">
        <p14:creationId xmlns:p14="http://schemas.microsoft.com/office/powerpoint/2010/main" val="34951416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8A6787F-89BB-4ED4-A23B-156FBF7AD3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877515" y="2717442"/>
            <a:ext cx="4511973" cy="333569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t-BR" sz="2400" b="1" dirty="0"/>
              <a:t>Força do sinal:</a:t>
            </a:r>
            <a:r>
              <a:rPr lang="pt-BR" sz="2400" dirty="0"/>
              <a:t> 52 </a:t>
            </a:r>
            <a:r>
              <a:rPr lang="pt-BR" sz="2400" dirty="0" err="1"/>
              <a:t>dBm</a:t>
            </a:r>
            <a:r>
              <a:rPr lang="pt-BR" sz="2400" dirty="0"/>
              <a:t> (forte)</a:t>
            </a:r>
          </a:p>
          <a:p>
            <a:pPr>
              <a:lnSpc>
                <a:spcPct val="150000"/>
              </a:lnSpc>
            </a:pPr>
            <a:r>
              <a:rPr lang="pt-BR" sz="2400" b="1" dirty="0"/>
              <a:t>Distância calculada:</a:t>
            </a:r>
            <a:r>
              <a:rPr lang="pt-BR" sz="2400" dirty="0"/>
              <a:t> 12m (média)</a:t>
            </a:r>
          </a:p>
          <a:p>
            <a:pPr>
              <a:lnSpc>
                <a:spcPct val="150000"/>
              </a:lnSpc>
            </a:pPr>
            <a:r>
              <a:rPr lang="pt-BR" sz="2400" b="1" dirty="0"/>
              <a:t>Resultado:</a:t>
            </a:r>
            <a:r>
              <a:rPr lang="pt-BR" sz="2400" dirty="0"/>
              <a:t> Imediato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C928C091-A8A0-44A4-BE06-E8A3CD316D5C}"/>
              </a:ext>
            </a:extLst>
          </p:cNvPr>
          <p:cNvSpPr txBox="1">
            <a:spLocks/>
          </p:cNvSpPr>
          <p:nvPr/>
        </p:nvSpPr>
        <p:spPr>
          <a:xfrm>
            <a:off x="790080" y="509563"/>
            <a:ext cx="10486218" cy="7340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2114" rtl="0" eaLnBrk="1" latinLnBrk="0" hangingPunct="1">
              <a:lnSpc>
                <a:spcPts val="3500"/>
              </a:lnSpc>
              <a:spcBef>
                <a:spcPct val="0"/>
              </a:spcBef>
              <a:buNone/>
              <a:defRPr sz="3500" b="0" kern="1200" cap="none" spc="-150" baseline="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dirty="0"/>
              <a:t>Lógica </a:t>
            </a:r>
            <a:r>
              <a:rPr lang="pt-BR" sz="4800" dirty="0" err="1"/>
              <a:t>Fuzzy</a:t>
            </a:r>
            <a:endParaRPr lang="pt-BR" sz="4800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B22CD91B-F7FE-447D-B053-A5D22F0470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180" y="2717442"/>
            <a:ext cx="5336909" cy="3545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8870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>
            <a:extLst>
              <a:ext uri="{FF2B5EF4-FFF2-40B4-BE49-F238E27FC236}">
                <a16:creationId xmlns:a16="http://schemas.microsoft.com/office/drawing/2014/main" id="{C0C1C41D-025E-4BF9-8552-62012130AA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0110" y="1902328"/>
            <a:ext cx="8579404" cy="470998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F59AE892-49CB-4627-B2BA-07A07E9FE482}"/>
              </a:ext>
            </a:extLst>
          </p:cNvPr>
          <p:cNvSpPr txBox="1">
            <a:spLocks/>
          </p:cNvSpPr>
          <p:nvPr/>
        </p:nvSpPr>
        <p:spPr>
          <a:xfrm>
            <a:off x="1101437" y="914401"/>
            <a:ext cx="10103179" cy="7340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2114" rtl="0" eaLnBrk="1" latinLnBrk="0" hangingPunct="1">
              <a:lnSpc>
                <a:spcPts val="3500"/>
              </a:lnSpc>
              <a:spcBef>
                <a:spcPct val="0"/>
              </a:spcBef>
              <a:buNone/>
              <a:defRPr sz="3500" b="0" kern="1200" cap="none" spc="-150" baseline="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dirty="0"/>
              <a:t>Arquitetura</a:t>
            </a:r>
          </a:p>
        </p:txBody>
      </p:sp>
    </p:spTree>
    <p:extLst>
      <p:ext uri="{BB962C8B-B14F-4D97-AF65-F5344CB8AC3E}">
        <p14:creationId xmlns:p14="http://schemas.microsoft.com/office/powerpoint/2010/main" val="30402595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72B4C5-9C80-42C9-976C-18810292F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800" dirty="0"/>
              <a:t>Resultados - Ambiente controlado</a:t>
            </a:r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1217F06E-4D6D-4B51-8632-7E9699A04377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 rotWithShape="1">
          <a:blip r:embed="rId2"/>
          <a:srcRect l="2756" t="4023" r="2369" b="3635"/>
          <a:stretch/>
        </p:blipFill>
        <p:spPr>
          <a:xfrm>
            <a:off x="1767899" y="1648497"/>
            <a:ext cx="8703826" cy="4734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2599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45CB4D-1BF9-41CD-945F-22A996D31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Validação – Ambiente fabril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903E688-A246-4C66-A9B8-050F46B51E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16" y="1625347"/>
            <a:ext cx="11501319" cy="4311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2150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C4C5A9-01F8-4DE4-8B9D-CEF953809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800" dirty="0"/>
              <a:t>Conclusão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5065391-EAF4-475F-B3F8-E89271BA3732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 anchor="ctr">
            <a:normAutofit/>
          </a:bodyPr>
          <a:lstStyle/>
          <a:p>
            <a:r>
              <a:rPr lang="pt-BR" sz="3200" dirty="0"/>
              <a:t>A solução atingiu as expectativas estabelecidas</a:t>
            </a:r>
          </a:p>
          <a:p>
            <a:r>
              <a:rPr lang="pt-BR" sz="3200" dirty="0"/>
              <a:t> A lógica </a:t>
            </a:r>
            <a:r>
              <a:rPr lang="pt-BR" sz="3200" dirty="0" err="1"/>
              <a:t>fuzzy</a:t>
            </a:r>
            <a:r>
              <a:rPr lang="pt-BR" sz="3200" dirty="0"/>
              <a:t> tratou com eficácia as incertezas nas distâncias</a:t>
            </a:r>
          </a:p>
          <a:p>
            <a:r>
              <a:rPr lang="pt-BR" sz="3200" dirty="0"/>
              <a:t> O resultados alcançados com os beacons dependem muito do seu hardware e fabricante</a:t>
            </a:r>
          </a:p>
          <a:p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27132500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765C18-4760-4287-86FE-2FAFAFC24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426" y="693711"/>
            <a:ext cx="10103179" cy="734096"/>
          </a:xfrm>
        </p:spPr>
        <p:txBody>
          <a:bodyPr/>
          <a:lstStyle/>
          <a:p>
            <a:r>
              <a:rPr lang="pt-BR" dirty="0"/>
              <a:t>Referências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1BFF4F78-60EC-4CCB-B213-B651436228C0}"/>
              </a:ext>
            </a:extLst>
          </p:cNvPr>
          <p:cNvSpPr>
            <a:spLocks noGrp="1" noChangeArrowheads="1"/>
          </p:cNvSpPr>
          <p:nvPr>
            <p:ph sz="quarter" idx="12"/>
          </p:nvPr>
        </p:nvSpPr>
        <p:spPr bwMode="auto">
          <a:xfrm>
            <a:off x="472426" y="1427807"/>
            <a:ext cx="11620836" cy="5047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Alessandro Baldini, Lucio </a:t>
            </a:r>
            <a:r>
              <a:rPr kumimoji="0" lang="pt-BR" altLang="pt-BR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Ciabattoni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R. F. F. F. S. L. A. M. e. A. F. (2016).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Room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occupancy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detection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Combining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rss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analysis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fuzzy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logic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IEEE, </a:t>
            </a:r>
            <a:r>
              <a:rPr kumimoji="0" lang="pt-BR" altLang="pt-BR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pages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69–72. </a:t>
            </a:r>
            <a:endParaRPr kumimoji="0" lang="pt-BR" altLang="pt-B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Filho, M. F. (2016). Internet das Coisas (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Internet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Things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r>
              <a:rPr kumimoji="0" lang="pt-BR" altLang="pt-BR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UnisulVirtual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kumimoji="0" lang="pt-BR" altLang="pt-B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IndoorAtlas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(2016). 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2016 global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research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report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indoor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positioning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market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In The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Rise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Indoor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Positioning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kumimoji="0" lang="pt-BR" altLang="pt-BR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Vanson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altLang="pt-BR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Bourne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kumimoji="0" lang="pt-BR" altLang="pt-B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Julio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Cezar </a:t>
            </a:r>
            <a:r>
              <a:rPr kumimoji="0" lang="pt-BR" altLang="pt-BR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Rutke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J. K. e. M. P. (2017). Localizador de </a:t>
            </a:r>
            <a:r>
              <a:rPr kumimoji="0" lang="pt-BR" altLang="pt-BR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RFIDs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para ambientes internos. Computer </a:t>
            </a:r>
            <a:r>
              <a:rPr kumimoji="0" lang="pt-BR" altLang="pt-BR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altLang="pt-BR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Beach, </a:t>
            </a:r>
            <a:r>
              <a:rPr kumimoji="0" lang="pt-BR" altLang="pt-BR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pages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426–435. </a:t>
            </a:r>
            <a:endParaRPr kumimoji="0" lang="pt-BR" altLang="pt-B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Kalman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R. E. (1960). 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new approach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linear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filtering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prediction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problems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Journal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Fluids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Engineering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kumimoji="0" lang="pt-BR" altLang="pt-B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Menegotto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J. L. (2015). Sensoriamento da edificação: Um sistema de localização baseado em </a:t>
            </a:r>
            <a:r>
              <a:rPr kumimoji="0" lang="pt-BR" altLang="pt-BR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beacons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BLE. VII Encontro de Tecnologia de Informação e Comunicação na Construção. </a:t>
            </a:r>
            <a:endParaRPr kumimoji="0" lang="pt-BR" altLang="pt-B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Shane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A. (2016). 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Determine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accurate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distance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signal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Disponível em: . Acessado em: 28 de </a:t>
            </a:r>
            <a:r>
              <a:rPr kumimoji="0" lang="pt-BR" altLang="pt-BR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Marc¸o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2018. </a:t>
            </a:r>
            <a:endParaRPr kumimoji="0" lang="pt-BR" altLang="pt-B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Vicente </a:t>
            </a:r>
            <a:r>
              <a:rPr kumimoji="0" lang="pt-BR" altLang="pt-BR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Cantón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Paterna, Anna </a:t>
            </a:r>
            <a:r>
              <a:rPr kumimoji="0" lang="pt-BR" altLang="pt-BR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Calveras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altLang="pt-BR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Aug</a:t>
            </a:r>
            <a:r>
              <a:rPr lang="pt-BR" altLang="pt-BR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J. P. A. e. M. A. P. B. (2017). 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bluetooth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low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energy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indoor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positioning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system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channel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diversity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weighted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trilateration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kalman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filtering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MDPI Open Access </a:t>
            </a:r>
            <a:r>
              <a:rPr kumimoji="0" lang="pt-BR" altLang="pt-BR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Journals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kumimoji="0" lang="pt-BR" altLang="pt-B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Vilem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Novak, I. P. e. J. M. (1999).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Mathematical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principles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fuzzy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logic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Kluwer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Academic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kumimoji="0" lang="pt-BR" altLang="pt-B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Yankai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Wang, </a:t>
            </a:r>
            <a:r>
              <a:rPr kumimoji="0" lang="pt-BR" altLang="pt-BR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Qingyu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Yang, G. Z. e. P. Z. (2016). 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Indoor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positioning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system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using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euclidean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distance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correction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algorithm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bluetooth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low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energy</a:t>
            </a:r>
            <a:r>
              <a:rPr kumimoji="0" lang="pt-BR" altLang="pt-BR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altLang="pt-BR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beacon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IEEE, </a:t>
            </a:r>
            <a:r>
              <a:rPr kumimoji="0" lang="pt-BR" altLang="pt-BR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pages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243–247.</a:t>
            </a:r>
            <a:endParaRPr kumimoji="0" lang="pt-BR" altLang="pt-B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8157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46469AF2-E568-4B07-8888-4DB05BAAAB8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 dirty="0"/>
              <a:t>Obrigado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BC7E6A5-B86E-4CD0-BF8C-FE59530D0D2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t-BR" dirty="0"/>
              <a:t>Contato</a:t>
            </a:r>
          </a:p>
        </p:txBody>
      </p:sp>
    </p:spTree>
    <p:extLst>
      <p:ext uri="{BB962C8B-B14F-4D97-AF65-F5344CB8AC3E}">
        <p14:creationId xmlns:p14="http://schemas.microsoft.com/office/powerpoint/2010/main" val="2421345407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Senior 2018">
  <a:themeElements>
    <a:clrScheme name="Senior">
      <a:dk1>
        <a:srgbClr val="3C3C3C"/>
      </a:dk1>
      <a:lt1>
        <a:srgbClr val="FFFFFF"/>
      </a:lt1>
      <a:dk2>
        <a:srgbClr val="9B9B9B"/>
      </a:dk2>
      <a:lt2>
        <a:srgbClr val="C8C8C8"/>
      </a:lt2>
      <a:accent1>
        <a:srgbClr val="00968C"/>
      </a:accent1>
      <a:accent2>
        <a:srgbClr val="00AF9B"/>
      </a:accent2>
      <a:accent3>
        <a:srgbClr val="00C89B"/>
      </a:accent3>
      <a:accent4>
        <a:srgbClr val="008269"/>
      </a:accent4>
      <a:accent5>
        <a:srgbClr val="FF8200"/>
      </a:accent5>
      <a:accent6>
        <a:srgbClr val="F5F0E6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_2018" id="{D10E6AF0-4F2D-4946-8B44-7F69B4F734AB}" vid="{9AAD1044-41C1-4106-B5E6-45117561E57E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F1D00B02C0C2F46906BDDA2BFFBDFB3" ma:contentTypeVersion="3" ma:contentTypeDescription="Crie um novo documento." ma:contentTypeScope="" ma:versionID="75aeac580cba33185a53e4e332eadb33">
  <xsd:schema xmlns:xsd="http://www.w3.org/2001/XMLSchema" xmlns:xs="http://www.w3.org/2001/XMLSchema" xmlns:p="http://schemas.microsoft.com/office/2006/metadata/properties" xmlns:ns2="ea89e724-31c2-4ca5-bcb1-ff99f029beaa" xmlns:ns3="65b0956c-03a5-49b5-871c-7ed6af6deb6d" targetNamespace="http://schemas.microsoft.com/office/2006/metadata/properties" ma:root="true" ma:fieldsID="62b971e795a3f825c22a4ab5c3ccb4b3" ns2:_="" ns3:_="">
    <xsd:import namespace="ea89e724-31c2-4ca5-bcb1-ff99f029beaa"/>
    <xsd:import namespace="65b0956c-03a5-49b5-871c-7ed6af6deb6d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2:TaxCatchAllLabel" minOccurs="0"/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89e724-31c2-4ca5-bcb1-ff99f029beaa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Coluna Global de Taxonomia" ma:hidden="true" ma:list="{349b61be-062d-45c2-944b-88b4430a3d9b}" ma:internalName="TaxCatchAll" ma:showField="CatchAllData" ma:web="df8a3cac-ccd6-4b6d-b2ad-beddb1b41e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9" nillable="true" ma:displayName="Coluna Global de Taxonomia1" ma:hidden="true" ma:list="{349b61be-062d-45c2-944b-88b4430a3d9b}" ma:internalName="TaxCatchAllLabel" ma:readOnly="true" ma:showField="CatchAllDataLabel" ma:web="df8a3cac-ccd6-4b6d-b2ad-beddb1b41e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b0956c-03a5-49b5-871c-7ed6af6deb6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lhado com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a89e724-31c2-4ca5-bcb1-ff99f029beaa"/>
  </documentManagement>
</p:properties>
</file>

<file path=customXml/itemProps1.xml><?xml version="1.0" encoding="utf-8"?>
<ds:datastoreItem xmlns:ds="http://schemas.openxmlformats.org/officeDocument/2006/customXml" ds:itemID="{F0613FEB-D3ED-48B3-8AE6-03683A7E1B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a89e724-31c2-4ca5-bcb1-ff99f029beaa"/>
    <ds:schemaRef ds:uri="65b0956c-03a5-49b5-871c-7ed6af6deb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9E7D516-AB6D-4C5A-977F-E698FA7EE27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B3548AE-837E-4181-8D5D-D463870B59DD}">
  <ds:schemaRefs>
    <ds:schemaRef ds:uri="http://purl.org/dc/elements/1.1/"/>
    <ds:schemaRef ds:uri="http://www.w3.org/XML/1998/namespace"/>
    <ds:schemaRef ds:uri="ea89e724-31c2-4ca5-bcb1-ff99f029beaa"/>
    <ds:schemaRef ds:uri="65b0956c-03a5-49b5-871c-7ed6af6deb6d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4219</TotalTime>
  <Words>1723</Words>
  <Application>Microsoft Office PowerPoint</Application>
  <PresentationFormat>Personalizar</PresentationFormat>
  <Paragraphs>139</Paragraphs>
  <Slides>19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Cambria Math</vt:lpstr>
      <vt:lpstr>Century Gothic</vt:lpstr>
      <vt:lpstr>Template Senior 2018</vt:lpstr>
      <vt:lpstr>Monitoramento da tripulação de máquinas industriais com Low Energy Beacons aplicando Logica Fuzzy</vt:lpstr>
      <vt:lpstr>Diogo Floriano</vt:lpstr>
      <vt:lpstr>Roteiro</vt:lpstr>
      <vt:lpstr>Introdução</vt:lpstr>
      <vt:lpstr>Problema e Desafios</vt:lpstr>
      <vt:lpstr>Solução</vt:lpstr>
      <vt:lpstr>Beacons da RuuviTag</vt:lpstr>
      <vt:lpstr>Conversão do sinal BLE e Cálculo de Distância</vt:lpstr>
      <vt:lpstr>Lógica Fuzzy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Resultados - Ambiente controlado</vt:lpstr>
      <vt:lpstr>Validação – Ambiente fabril</vt:lpstr>
      <vt:lpstr>Conclusão</vt:lpstr>
      <vt:lpstr>Referências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Valquiria Ortiz</dc:creator>
  <cp:lastModifiedBy>Diogo Floriano</cp:lastModifiedBy>
  <cp:revision>72</cp:revision>
  <dcterms:created xsi:type="dcterms:W3CDTF">2018-06-04T17:46:09Z</dcterms:created>
  <dcterms:modified xsi:type="dcterms:W3CDTF">2019-04-22T12:08:35Z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0x0101006F1D00B02C0C2F46906BDDA2BFFBDFB3</vt:lpwstr>
  </property>
</Properties>
</file>