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86" r:id="rId4"/>
    <p:sldId id="287" r:id="rId5"/>
    <p:sldId id="279" r:id="rId6"/>
    <p:sldId id="299" r:id="rId7"/>
    <p:sldId id="291" r:id="rId8"/>
    <p:sldId id="281" r:id="rId9"/>
    <p:sldId id="285" r:id="rId10"/>
    <p:sldId id="282" r:id="rId11"/>
    <p:sldId id="280" r:id="rId12"/>
    <p:sldId id="300" r:id="rId13"/>
    <p:sldId id="284" r:id="rId14"/>
    <p:sldId id="298" r:id="rId15"/>
    <p:sldId id="292" r:id="rId16"/>
    <p:sldId id="293" r:id="rId17"/>
    <p:sldId id="295" r:id="rId18"/>
    <p:sldId id="289" r:id="rId19"/>
    <p:sldId id="283" r:id="rId20"/>
    <p:sldId id="290" r:id="rId21"/>
    <p:sldId id="297" r:id="rId22"/>
    <p:sldId id="296" r:id="rId23"/>
    <p:sldId id="257" r:id="rId24"/>
    <p:sldId id="294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B66F"/>
    <a:srgbClr val="4948A4"/>
    <a:srgbClr val="E36B75"/>
    <a:srgbClr val="138988"/>
    <a:srgbClr val="BAB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8"/>
    <p:restoredTop sz="94694"/>
  </p:normalViewPr>
  <p:slideViewPr>
    <p:cSldViewPr snapToGrid="0" snapToObjects="1">
      <p:cViewPr varScale="1">
        <p:scale>
          <a:sx n="73" d="100"/>
          <a:sy n="73" d="100"/>
        </p:scale>
        <p:origin x="3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F83A3-EA77-EB46-ABC7-04A7C7D2B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D9E9C7-130C-C948-92FE-32AFC736B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82682B-0AA8-274B-937C-48512047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400F24-7934-A34A-9B40-26D85F9A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2F49DC-CA8F-0F49-96CC-32AF14F8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599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25599-6D68-C648-B382-99B34FA7A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82E555-BD4E-0246-AA87-3D9D10647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BB9879-6A2F-704A-B9BB-591017A77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F87A99-3BE7-8F49-B491-F116B14C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A8D2C5-180A-9049-94BF-B519ACF3D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706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9A722-FC96-0848-8969-4189E35E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B2C801-D0E8-5E40-AF23-7F63370C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4A9D87-5042-0D4C-B4F5-B2F4C8548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C5E0F4-0F5B-F54C-8251-F41E19B6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516B3-BE37-1A4E-A00A-2640ACA3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02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D4843-DEA3-FD49-99AF-3A29A777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672E82-FBC0-B94D-B480-59F3CB3DC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D597D4-B596-304D-8BC4-E53F7E575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02A07D-CBB8-3040-A1FA-72482F2BA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E1EEBA-0CEF-0247-A5EF-928ECC1B4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AD6DDA-B5B6-2948-8796-59557430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75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7C462-D330-1B47-8A39-83CF6664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699F24-635C-F648-B49A-428C9E192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8EAC86-4FA2-4B45-83DD-7479F95B2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D396EA9-480D-334D-BA5F-844DFDA63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EABF37C-55C2-3944-BCA6-6C478492E0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070D8C7-F610-9240-815E-A5B490BC5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80AE1C1-351D-574E-B387-A8755962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80C32E2-36C5-144E-ADA5-FF17C750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456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AAC3B-27FE-AA47-A270-05078683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8F6A33-D0C6-A74A-BF67-77E42C57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071F2D4-D70F-1647-B475-9B8BE03D5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802BC8A-3CBF-6F45-B4DD-E305DCC7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37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0186F7-3A03-5E4A-889C-27032E87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48A7513-A2C6-AC4D-8E28-801F9D83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2CD9E3-3576-5F40-A0D0-38B4F9CB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28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62932-473D-9946-A082-21C3F50E5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AB87C7-7BA3-BA41-9EAD-D1F50AA0B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32F5E9-B807-A947-A79B-4B25C5BB3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826E64-B8F9-AF42-B997-8314516E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0C24F8-089D-764F-81B6-4F2AD9E97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FC66B4-89E1-F844-BD66-0598C44BE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9296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82586-015E-B640-9A54-22DC915B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72C49C1-0967-1A4A-A9D2-5B2D3F226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5A4E6E-3E58-264F-8ED2-5B02B241D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ACC95C-D2BA-7143-97D5-7D1204EB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445994-E974-E34C-B60A-47105639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A9F93B-A61B-6643-8C9E-24682AD1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6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070D3-040E-EF45-95DF-04E2361CE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0A8410-607C-E84D-AEFA-B410DE459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B79188-0B97-0E47-8AB7-DF2D710AD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D9C3C1-A6F9-B742-97EB-FD4051A1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0D2695-F911-8A41-85E7-3BE8D23D3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20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F4E4B8-C832-7A4C-8928-6DCA9EB0B0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F7DAFE-BFC1-8443-ACB0-D756F9ACC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C8601C-EC79-A84E-A9D0-0C1559C6D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AE34A5-0978-C242-ADDD-C704609A6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AE02BB-0D1D-1840-A491-6ED1C129B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5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9E0785D-3AB8-A843-BBCA-7EEF8BCD3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81226E-6C29-DE43-97D8-E7B61F492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877391-4040-8546-96E1-B652E7DB8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962F0-A86D-4649-AADA-97C407FBF1E4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E6C171-F417-7E43-A29C-E2CC548B6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7F40E-EACC-1646-8A23-74811BFDA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4557C-8A0F-D744-9D3C-63A4775645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13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Relationship Id="rId9" Type="http://schemas.openxmlformats.org/officeDocument/2006/relationships/image" Target="../media/image3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16.emf"/><Relationship Id="rId7" Type="http://schemas.openxmlformats.org/officeDocument/2006/relationships/image" Target="../media/image38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png"/><Relationship Id="rId7" Type="http://schemas.openxmlformats.org/officeDocument/2006/relationships/image" Target="../media/image46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Relationship Id="rId9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image" Target="../media/image59.emf"/><Relationship Id="rId18" Type="http://schemas.openxmlformats.org/officeDocument/2006/relationships/image" Target="../media/image64.emf"/><Relationship Id="rId26" Type="http://schemas.openxmlformats.org/officeDocument/2006/relationships/image" Target="../media/image72.png"/><Relationship Id="rId3" Type="http://schemas.openxmlformats.org/officeDocument/2006/relationships/image" Target="../media/image49.emf"/><Relationship Id="rId21" Type="http://schemas.openxmlformats.org/officeDocument/2006/relationships/image" Target="../media/image67.emf"/><Relationship Id="rId7" Type="http://schemas.openxmlformats.org/officeDocument/2006/relationships/image" Target="../media/image53.emf"/><Relationship Id="rId12" Type="http://schemas.openxmlformats.org/officeDocument/2006/relationships/image" Target="../media/image58.emf"/><Relationship Id="rId17" Type="http://schemas.openxmlformats.org/officeDocument/2006/relationships/image" Target="../media/image63.emf"/><Relationship Id="rId25" Type="http://schemas.openxmlformats.org/officeDocument/2006/relationships/image" Target="../media/image71.png"/><Relationship Id="rId2" Type="http://schemas.openxmlformats.org/officeDocument/2006/relationships/image" Target="../media/image1.emf"/><Relationship Id="rId16" Type="http://schemas.openxmlformats.org/officeDocument/2006/relationships/image" Target="../media/image62.emf"/><Relationship Id="rId20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emf"/><Relationship Id="rId24" Type="http://schemas.openxmlformats.org/officeDocument/2006/relationships/image" Target="../media/image70.png"/><Relationship Id="rId5" Type="http://schemas.openxmlformats.org/officeDocument/2006/relationships/image" Target="../media/image51.emf"/><Relationship Id="rId15" Type="http://schemas.openxmlformats.org/officeDocument/2006/relationships/image" Target="../media/image61.emf"/><Relationship Id="rId23" Type="http://schemas.openxmlformats.org/officeDocument/2006/relationships/image" Target="../media/image69.png"/><Relationship Id="rId10" Type="http://schemas.openxmlformats.org/officeDocument/2006/relationships/image" Target="../media/image56.emf"/><Relationship Id="rId19" Type="http://schemas.openxmlformats.org/officeDocument/2006/relationships/image" Target="../media/image65.emf"/><Relationship Id="rId4" Type="http://schemas.openxmlformats.org/officeDocument/2006/relationships/image" Target="../media/image50.emf"/><Relationship Id="rId9" Type="http://schemas.openxmlformats.org/officeDocument/2006/relationships/image" Target="../media/image55.emf"/><Relationship Id="rId14" Type="http://schemas.openxmlformats.org/officeDocument/2006/relationships/image" Target="../media/image60.emf"/><Relationship Id="rId22" Type="http://schemas.openxmlformats.org/officeDocument/2006/relationships/image" Target="../media/image68.emf"/><Relationship Id="rId27" Type="http://schemas.openxmlformats.org/officeDocument/2006/relationships/image" Target="../media/image7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image" Target="../media/image74.emf"/><Relationship Id="rId7" Type="http://schemas.openxmlformats.org/officeDocument/2006/relationships/image" Target="../media/image7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emf"/><Relationship Id="rId5" Type="http://schemas.openxmlformats.org/officeDocument/2006/relationships/image" Target="../media/image76.emf"/><Relationship Id="rId10" Type="http://schemas.openxmlformats.org/officeDocument/2006/relationships/image" Target="../media/image81.emf"/><Relationship Id="rId4" Type="http://schemas.openxmlformats.org/officeDocument/2006/relationships/image" Target="../media/image75.emf"/><Relationship Id="rId9" Type="http://schemas.openxmlformats.org/officeDocument/2006/relationships/image" Target="../media/image8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emf"/><Relationship Id="rId4" Type="http://schemas.openxmlformats.org/officeDocument/2006/relationships/image" Target="../media/image8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87.png"/><Relationship Id="rId7" Type="http://schemas.openxmlformats.org/officeDocument/2006/relationships/image" Target="../media/image35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emf"/><Relationship Id="rId4" Type="http://schemas.openxmlformats.org/officeDocument/2006/relationships/image" Target="../media/image88.emf"/><Relationship Id="rId9" Type="http://schemas.openxmlformats.org/officeDocument/2006/relationships/image" Target="../media/image3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image" Target="../media/image102.emf"/><Relationship Id="rId18" Type="http://schemas.openxmlformats.org/officeDocument/2006/relationships/image" Target="../media/image107.emf"/><Relationship Id="rId3" Type="http://schemas.openxmlformats.org/officeDocument/2006/relationships/image" Target="../media/image92.emf"/><Relationship Id="rId7" Type="http://schemas.openxmlformats.org/officeDocument/2006/relationships/image" Target="../media/image96.emf"/><Relationship Id="rId12" Type="http://schemas.openxmlformats.org/officeDocument/2006/relationships/image" Target="../media/image101.emf"/><Relationship Id="rId17" Type="http://schemas.openxmlformats.org/officeDocument/2006/relationships/image" Target="../media/image106.emf"/><Relationship Id="rId2" Type="http://schemas.openxmlformats.org/officeDocument/2006/relationships/image" Target="../media/image91.emf"/><Relationship Id="rId16" Type="http://schemas.openxmlformats.org/officeDocument/2006/relationships/image" Target="../media/image10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emf"/><Relationship Id="rId11" Type="http://schemas.openxmlformats.org/officeDocument/2006/relationships/image" Target="../media/image100.emf"/><Relationship Id="rId5" Type="http://schemas.openxmlformats.org/officeDocument/2006/relationships/image" Target="../media/image94.emf"/><Relationship Id="rId15" Type="http://schemas.openxmlformats.org/officeDocument/2006/relationships/image" Target="../media/image104.emf"/><Relationship Id="rId10" Type="http://schemas.openxmlformats.org/officeDocument/2006/relationships/image" Target="../media/image99.emf"/><Relationship Id="rId19" Type="http://schemas.openxmlformats.org/officeDocument/2006/relationships/image" Target="../media/image108.emf"/><Relationship Id="rId4" Type="http://schemas.openxmlformats.org/officeDocument/2006/relationships/image" Target="../media/image93.emf"/><Relationship Id="rId9" Type="http://schemas.openxmlformats.org/officeDocument/2006/relationships/image" Target="../media/image98.emf"/><Relationship Id="rId14" Type="http://schemas.openxmlformats.org/officeDocument/2006/relationships/image" Target="../media/image103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13" Type="http://schemas.openxmlformats.org/officeDocument/2006/relationships/image" Target="../media/image118.emf"/><Relationship Id="rId3" Type="http://schemas.openxmlformats.org/officeDocument/2006/relationships/image" Target="../media/image16.emf"/><Relationship Id="rId7" Type="http://schemas.openxmlformats.org/officeDocument/2006/relationships/image" Target="../media/image112.emf"/><Relationship Id="rId12" Type="http://schemas.openxmlformats.org/officeDocument/2006/relationships/image" Target="../media/image117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emf"/><Relationship Id="rId11" Type="http://schemas.openxmlformats.org/officeDocument/2006/relationships/image" Target="../media/image116.emf"/><Relationship Id="rId5" Type="http://schemas.openxmlformats.org/officeDocument/2006/relationships/image" Target="../media/image110.emf"/><Relationship Id="rId10" Type="http://schemas.openxmlformats.org/officeDocument/2006/relationships/image" Target="../media/image115.emf"/><Relationship Id="rId4" Type="http://schemas.openxmlformats.org/officeDocument/2006/relationships/image" Target="../media/image109.png"/><Relationship Id="rId9" Type="http://schemas.openxmlformats.org/officeDocument/2006/relationships/image" Target="../media/image114.emf"/><Relationship Id="rId14" Type="http://schemas.openxmlformats.org/officeDocument/2006/relationships/image" Target="../media/image11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image" Target="../media/image120.emf"/><Relationship Id="rId7" Type="http://schemas.openxmlformats.org/officeDocument/2006/relationships/image" Target="../media/image12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emf"/><Relationship Id="rId5" Type="http://schemas.openxmlformats.org/officeDocument/2006/relationships/image" Target="../media/image122.emf"/><Relationship Id="rId10" Type="http://schemas.openxmlformats.org/officeDocument/2006/relationships/image" Target="../media/image127.png"/><Relationship Id="rId4" Type="http://schemas.openxmlformats.org/officeDocument/2006/relationships/image" Target="../media/image121.emf"/><Relationship Id="rId9" Type="http://schemas.openxmlformats.org/officeDocument/2006/relationships/image" Target="../media/image1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83B9581-769B-B34B-A441-3B19EF98F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D9558BD-09FB-9547-A9AE-6C067D48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3147"/>
            <a:ext cx="11188700" cy="27559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C280DE2-E773-B34E-A7F8-0985F41BE290}"/>
              </a:ext>
            </a:extLst>
          </p:cNvPr>
          <p:cNvSpPr/>
          <p:nvPr/>
        </p:nvSpPr>
        <p:spPr>
          <a:xfrm>
            <a:off x="1003300" y="2080212"/>
            <a:ext cx="75788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Processo criativo de uma persona </a:t>
            </a:r>
          </a:p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para um </a:t>
            </a:r>
            <a:r>
              <a:rPr lang="pt-BR" sz="3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chatbot</a:t>
            </a:r>
            <a:endParaRPr lang="pt-BR" sz="36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3872ED2-EDBB-6644-8FAB-09EF454C8B0F}"/>
              </a:ext>
            </a:extLst>
          </p:cNvPr>
          <p:cNvSpPr/>
          <p:nvPr/>
        </p:nvSpPr>
        <p:spPr>
          <a:xfrm>
            <a:off x="1003300" y="426135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3000" dirty="0">
                <a:solidFill>
                  <a:srgbClr val="E36B75"/>
                </a:solidFill>
              </a:rPr>
              <a:t>como criar uma persona a partir </a:t>
            </a:r>
          </a:p>
          <a:p>
            <a:r>
              <a:rPr lang="pt-BR" sz="3000" dirty="0">
                <a:solidFill>
                  <a:srgbClr val="E36B75"/>
                </a:solidFill>
              </a:rPr>
              <a:t>de uma personagem ilustrada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15642CC-6C72-9045-BAFD-608D932B7718}"/>
              </a:ext>
            </a:extLst>
          </p:cNvPr>
          <p:cNvSpPr/>
          <p:nvPr/>
        </p:nvSpPr>
        <p:spPr>
          <a:xfrm>
            <a:off x="1003300" y="5546973"/>
            <a:ext cx="3280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E36B75"/>
                </a:solidFill>
              </a:rPr>
              <a:t>Palestrante: </a:t>
            </a:r>
            <a:r>
              <a:rPr lang="pt-BR" sz="2400" dirty="0" err="1">
                <a:solidFill>
                  <a:srgbClr val="E36B75"/>
                </a:solidFill>
              </a:rPr>
              <a:t>Luisa</a:t>
            </a:r>
            <a:r>
              <a:rPr lang="pt-BR" sz="2400" dirty="0">
                <a:solidFill>
                  <a:srgbClr val="E36B75"/>
                </a:solidFill>
              </a:rPr>
              <a:t> Brandt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ADBBF81-78B9-C048-898E-C2B412563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05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83B9581-769B-B34B-A441-3B19EF98F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D9558BD-09FB-9547-A9AE-6C067D48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3147"/>
            <a:ext cx="11188700" cy="27559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1B610B2-15B4-A443-BB74-6BE89BDF48D5}"/>
              </a:ext>
            </a:extLst>
          </p:cNvPr>
          <p:cNvSpPr/>
          <p:nvPr/>
        </p:nvSpPr>
        <p:spPr>
          <a:xfrm>
            <a:off x="1003300" y="2277931"/>
            <a:ext cx="7578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... adoro contar histórias!</a:t>
            </a:r>
          </a:p>
        </p:txBody>
      </p:sp>
    </p:spTree>
    <p:extLst>
      <p:ext uri="{BB962C8B-B14F-4D97-AF65-F5344CB8AC3E}">
        <p14:creationId xmlns:p14="http://schemas.microsoft.com/office/powerpoint/2010/main" val="3271376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E17C8B6-28FF-AB41-8BD4-2B2600F30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3200400" cy="32004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071280B-7C75-5144-8927-128591ACC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714" y="1825625"/>
            <a:ext cx="3200400" cy="32004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E384317-D5BC-9F4F-AD30-019F0927A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828800"/>
            <a:ext cx="3200400" cy="32004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C557ADA-F146-E042-83E6-E33D0A688781}"/>
              </a:ext>
            </a:extLst>
          </p:cNvPr>
          <p:cNvSpPr/>
          <p:nvPr/>
        </p:nvSpPr>
        <p:spPr>
          <a:xfrm>
            <a:off x="8576426" y="3133438"/>
            <a:ext cx="2484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personagem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267A134-A3DE-5A44-B89C-0E91758ECD10}"/>
              </a:ext>
            </a:extLst>
          </p:cNvPr>
          <p:cNvSpPr/>
          <p:nvPr/>
        </p:nvSpPr>
        <p:spPr>
          <a:xfrm>
            <a:off x="1600671" y="3133438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persona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050CDC8-1645-CD4D-B703-1977B7E0453D}"/>
              </a:ext>
            </a:extLst>
          </p:cNvPr>
          <p:cNvSpPr/>
          <p:nvPr/>
        </p:nvSpPr>
        <p:spPr>
          <a:xfrm>
            <a:off x="5313691" y="3136613"/>
            <a:ext cx="1675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chatbot</a:t>
            </a:r>
            <a:endParaRPr lang="pt-BR" sz="32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50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10" y="-148439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83FB5DA-DDA3-FB4C-B720-59A17DAB4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150" y="2160814"/>
            <a:ext cx="7759700" cy="35814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4F016B9-5ABE-634D-8238-0019D0381BE2}"/>
              </a:ext>
            </a:extLst>
          </p:cNvPr>
          <p:cNvSpPr/>
          <p:nvPr/>
        </p:nvSpPr>
        <p:spPr>
          <a:xfrm>
            <a:off x="1222846" y="876985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persona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B0CC747-0DE2-A74B-9EB4-6F6C69CCB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75" y="2683661"/>
            <a:ext cx="2133600" cy="21336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D8D0334-D625-334E-8B8B-A09CEA946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535" y="2683661"/>
            <a:ext cx="2133600" cy="2133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CC6F06D-92DE-BD47-9894-9F5E93285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961" y="2683661"/>
            <a:ext cx="2133600" cy="21336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9002158-2920-174C-9E56-EB127851A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749" y="2683661"/>
            <a:ext cx="2133600" cy="21336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377B51B2-9D6D-D149-BCA8-98C02A6B492C}"/>
              </a:ext>
            </a:extLst>
          </p:cNvPr>
          <p:cNvSpPr/>
          <p:nvPr/>
        </p:nvSpPr>
        <p:spPr>
          <a:xfrm>
            <a:off x="3789688" y="876985"/>
            <a:ext cx="1587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chatbot</a:t>
            </a:r>
            <a:endParaRPr lang="pt-BR" sz="32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4DE2068-E806-2541-91E7-E2D8CE6A5578}"/>
              </a:ext>
            </a:extLst>
          </p:cNvPr>
          <p:cNvSpPr/>
          <p:nvPr/>
        </p:nvSpPr>
        <p:spPr>
          <a:xfrm>
            <a:off x="6137273" y="876985"/>
            <a:ext cx="2484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personagem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BEF2592-E313-6240-AA38-5AEC1599E4E8}"/>
              </a:ext>
            </a:extLst>
          </p:cNvPr>
          <p:cNvSpPr/>
          <p:nvPr/>
        </p:nvSpPr>
        <p:spPr>
          <a:xfrm>
            <a:off x="9149899" y="876985"/>
            <a:ext cx="2066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usuária(o)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8A5FBB75-612C-FF4C-B63A-D4C14E9C2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948" y="3280561"/>
            <a:ext cx="1282700" cy="9525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0E13C20-9C26-9C42-B96E-AACA4959F2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902" y="3142017"/>
            <a:ext cx="872674" cy="117867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5E50638-80C9-BD41-8C75-84EEF64053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3115" y="3280561"/>
            <a:ext cx="1219200" cy="10922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4EF3732-F4DB-0147-8F57-7DC0134917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1716" y="3142017"/>
            <a:ext cx="806960" cy="123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03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83B9581-769B-B34B-A441-3B19EF98F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D9558BD-09FB-9547-A9AE-6C067D48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3147"/>
            <a:ext cx="11188700" cy="27559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7ECEC0A-C70B-324B-AA0D-57EA2197BCA2}"/>
              </a:ext>
            </a:extLst>
          </p:cNvPr>
          <p:cNvSpPr/>
          <p:nvPr/>
        </p:nvSpPr>
        <p:spPr>
          <a:xfrm>
            <a:off x="1003300" y="2277931"/>
            <a:ext cx="7578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 2018...</a:t>
            </a:r>
          </a:p>
        </p:txBody>
      </p:sp>
    </p:spTree>
    <p:extLst>
      <p:ext uri="{BB962C8B-B14F-4D97-AF65-F5344CB8AC3E}">
        <p14:creationId xmlns:p14="http://schemas.microsoft.com/office/powerpoint/2010/main" val="278740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FB47E-6C91-274E-8C8F-E2F531EDB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77E867-0544-4449-970E-AE0E80400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42515C-BD22-9B4F-B5FD-2E5B517EA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97254C1-DFAC-C54A-B968-628BFB96E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3147"/>
            <a:ext cx="11188700" cy="27559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3CB0EDE-9155-6C45-B8B8-65EDFE57B3B9}"/>
              </a:ext>
            </a:extLst>
          </p:cNvPr>
          <p:cNvSpPr/>
          <p:nvPr/>
        </p:nvSpPr>
        <p:spPr>
          <a:xfrm>
            <a:off x="1003300" y="1446935"/>
            <a:ext cx="75788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 2018... eu tinha uma missão! Estava terminando a pós em ilustração e precisava entregar </a:t>
            </a:r>
          </a:p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 produto final. </a:t>
            </a:r>
          </a:p>
        </p:txBody>
      </p:sp>
    </p:spTree>
    <p:extLst>
      <p:ext uri="{BB962C8B-B14F-4D97-AF65-F5344CB8AC3E}">
        <p14:creationId xmlns:p14="http://schemas.microsoft.com/office/powerpoint/2010/main" val="467788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4F016B9-5ABE-634D-8238-0019D0381BE2}"/>
              </a:ext>
            </a:extLst>
          </p:cNvPr>
          <p:cNvSpPr/>
          <p:nvPr/>
        </p:nvSpPr>
        <p:spPr>
          <a:xfrm>
            <a:off x="2650007" y="1509089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persona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B0CC747-0DE2-A74B-9EB4-6F6C69CCB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398" y="2502757"/>
            <a:ext cx="2133600" cy="21336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D8D0334-D625-334E-8B8B-A09CEA946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127" y="2446796"/>
            <a:ext cx="2133600" cy="2133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CC6F06D-92DE-BD47-9894-9F5E93285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921" y="2446796"/>
            <a:ext cx="2133600" cy="21336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4DE2068-E806-2541-91E7-E2D8CE6A5578}"/>
              </a:ext>
            </a:extLst>
          </p:cNvPr>
          <p:cNvSpPr/>
          <p:nvPr/>
        </p:nvSpPr>
        <p:spPr>
          <a:xfrm>
            <a:off x="4927439" y="1509089"/>
            <a:ext cx="2484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personagem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BEF2592-E313-6240-AA38-5AEC1599E4E8}"/>
              </a:ext>
            </a:extLst>
          </p:cNvPr>
          <p:cNvSpPr/>
          <p:nvPr/>
        </p:nvSpPr>
        <p:spPr>
          <a:xfrm>
            <a:off x="8023639" y="1509089"/>
            <a:ext cx="1624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produto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1D98283-F870-5947-BE35-BC51FD423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350" y="4989289"/>
            <a:ext cx="6337300" cy="635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09AA690-85D3-8046-9A4E-2A88E1220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386" y="3063017"/>
            <a:ext cx="1282700" cy="9525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B183FB0-8CC9-2B46-A057-1C00C2C58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7082" y="2990476"/>
            <a:ext cx="1219200" cy="10922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C3E7641-CAEA-3D48-8039-0248E6AADF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312" y="3025906"/>
            <a:ext cx="11811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3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4F0E11-2F6F-A24B-95FA-DFA13031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D932A8-D971-184A-AC73-2C0846BA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450"/>
            <a:ext cx="11518900" cy="60071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3A19D4F-117B-4142-8FFC-A11DE7DDF2AA}"/>
              </a:ext>
            </a:extLst>
          </p:cNvPr>
          <p:cNvSpPr/>
          <p:nvPr/>
        </p:nvSpPr>
        <p:spPr>
          <a:xfrm>
            <a:off x="717171" y="1660142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pesquisa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EB92D9D-BBFC-2840-81EB-6A8A2CAE6927}"/>
              </a:ext>
            </a:extLst>
          </p:cNvPr>
          <p:cNvSpPr/>
          <p:nvPr/>
        </p:nvSpPr>
        <p:spPr>
          <a:xfrm>
            <a:off x="691167" y="2374965"/>
            <a:ext cx="290276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“Câncer de mama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atinge cada vez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mais mulheres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abaixo de 30 anos,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dizem especialistas”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AB67086-CEC5-DB44-ACE3-BDE971DDEDA4}"/>
              </a:ext>
            </a:extLst>
          </p:cNvPr>
          <p:cNvSpPr/>
          <p:nvPr/>
        </p:nvSpPr>
        <p:spPr>
          <a:xfrm>
            <a:off x="4061405" y="1806987"/>
            <a:ext cx="3847528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“Eu descobri que poderia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estar doente por meio de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um texto na internet.”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24EE64A-E2BC-2241-824E-B4709344259E}"/>
              </a:ext>
            </a:extLst>
          </p:cNvPr>
          <p:cNvSpPr/>
          <p:nvPr/>
        </p:nvSpPr>
        <p:spPr>
          <a:xfrm>
            <a:off x="4011251" y="3067304"/>
            <a:ext cx="394783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“As pessoas mandam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mensagens perguntando </a:t>
            </a:r>
          </a:p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 que fazer e como fazer.”</a:t>
            </a:r>
            <a:r>
              <a:rPr lang="pt-BR" dirty="0"/>
              <a:t>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68BB240-0922-FF43-8760-DCA7441F4598}"/>
              </a:ext>
            </a:extLst>
          </p:cNvPr>
          <p:cNvSpPr/>
          <p:nvPr/>
        </p:nvSpPr>
        <p:spPr>
          <a:xfrm>
            <a:off x="694515" y="4731642"/>
            <a:ext cx="30588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>
                <a:solidFill>
                  <a:srgbClr val="BAB7DD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http</a:t>
            </a:r>
            <a:r>
              <a:rPr lang="pt-BR" dirty="0">
                <a:solidFill>
                  <a:srgbClr val="BAB7DD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://</a:t>
            </a:r>
            <a:r>
              <a:rPr lang="pt-BR" dirty="0" err="1">
                <a:solidFill>
                  <a:srgbClr val="BAB7DD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www.oncoguia.org.br</a:t>
            </a:r>
            <a:endParaRPr lang="pt-BR" dirty="0">
              <a:solidFill>
                <a:srgbClr val="BAB7DD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528CF2-7721-7048-8400-3BE6BC382FB8}"/>
              </a:ext>
            </a:extLst>
          </p:cNvPr>
          <p:cNvSpPr/>
          <p:nvPr/>
        </p:nvSpPr>
        <p:spPr>
          <a:xfrm>
            <a:off x="4011251" y="4343706"/>
            <a:ext cx="2266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>
                <a:solidFill>
                  <a:srgbClr val="BAB7DD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http</a:t>
            </a:r>
            <a:r>
              <a:rPr lang="pt-BR" dirty="0">
                <a:solidFill>
                  <a:srgbClr val="BAB7DD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://g1.globo.com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ED5F351-1C45-CD4E-8A5B-AB575B1A3C71}"/>
              </a:ext>
            </a:extLst>
          </p:cNvPr>
          <p:cNvSpPr/>
          <p:nvPr/>
        </p:nvSpPr>
        <p:spPr>
          <a:xfrm>
            <a:off x="4011251" y="4781189"/>
            <a:ext cx="19159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rgbClr val="BAB7DD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Foto: arquivo pessoal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57C0742-E4B4-B74F-8CC7-0C9AFCF09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0207" y="1798692"/>
            <a:ext cx="38100" cy="32385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5F39175-07E8-D24A-9F1D-B0225F135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810" y="4028559"/>
            <a:ext cx="2028111" cy="202811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EBFC0CD-9167-BC41-9B07-0DF78D8FF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6987" y="927406"/>
            <a:ext cx="3517900" cy="34163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97DC413-5BE3-F14D-8C4C-F6BBCF274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1642" y="992693"/>
            <a:ext cx="6930477" cy="5197858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F8ACA0DD-A875-744C-916F-92D0D04A3D72}"/>
              </a:ext>
            </a:extLst>
          </p:cNvPr>
          <p:cNvSpPr/>
          <p:nvPr/>
        </p:nvSpPr>
        <p:spPr>
          <a:xfrm>
            <a:off x="8847111" y="4796578"/>
            <a:ext cx="22012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6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Roberta descobriu</a:t>
            </a:r>
          </a:p>
          <a:p>
            <a:pPr algn="ctr"/>
            <a:r>
              <a:rPr lang="pt-BR" sz="16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 câncer aos 27 anos.</a:t>
            </a:r>
          </a:p>
        </p:txBody>
      </p:sp>
    </p:spTree>
    <p:extLst>
      <p:ext uri="{BB962C8B-B14F-4D97-AF65-F5344CB8AC3E}">
        <p14:creationId xmlns:p14="http://schemas.microsoft.com/office/powerpoint/2010/main" val="162935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72099FD-41D5-6241-ACD7-112ADE776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E368558-CBFE-49F8-943A-5EDCA4D17D10}"/>
              </a:ext>
            </a:extLst>
          </p:cNvPr>
          <p:cNvSpPr/>
          <p:nvPr/>
        </p:nvSpPr>
        <p:spPr>
          <a:xfrm>
            <a:off x="484694" y="6012391"/>
            <a:ext cx="1891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arte final</a:t>
            </a:r>
          </a:p>
        </p:txBody>
      </p:sp>
      <p:pic>
        <p:nvPicPr>
          <p:cNvPr id="6" name="Imagem 5" descr="Uma imagem contendo relógio&#10;&#10;Descrição gerada automaticamente">
            <a:extLst>
              <a:ext uri="{FF2B5EF4-FFF2-40B4-BE49-F238E27FC236}">
                <a16:creationId xmlns:a16="http://schemas.microsoft.com/office/drawing/2014/main" id="{20A2CDA6-18C5-43F2-A6F6-00DB16767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03" y="0"/>
            <a:ext cx="109387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11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4F0E11-2F6F-A24B-95FA-DFA13031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D932A8-D971-184A-AC73-2C0846BA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450"/>
            <a:ext cx="11518900" cy="60071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D11A0F4-4DDD-1E45-8D02-EC377F93B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702254"/>
            <a:ext cx="8872682" cy="545349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21BF687-B6F0-4BCD-9CDE-2530163BFF1B}"/>
              </a:ext>
            </a:extLst>
          </p:cNvPr>
          <p:cNvSpPr/>
          <p:nvPr/>
        </p:nvSpPr>
        <p:spPr>
          <a:xfrm>
            <a:off x="484694" y="5562941"/>
            <a:ext cx="26869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produto final</a:t>
            </a:r>
          </a:p>
        </p:txBody>
      </p:sp>
    </p:spTree>
    <p:extLst>
      <p:ext uri="{BB962C8B-B14F-4D97-AF65-F5344CB8AC3E}">
        <p14:creationId xmlns:p14="http://schemas.microsoft.com/office/powerpoint/2010/main" val="4085608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83B9581-769B-B34B-A441-3B19EF98F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D9558BD-09FB-9547-A9AE-6C067D48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3147"/>
            <a:ext cx="11188700" cy="27559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F617166-2F1F-C247-AB12-19734806C775}"/>
              </a:ext>
            </a:extLst>
          </p:cNvPr>
          <p:cNvSpPr/>
          <p:nvPr/>
        </p:nvSpPr>
        <p:spPr>
          <a:xfrm>
            <a:off x="1003300" y="2277931"/>
            <a:ext cx="7578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 2019...</a:t>
            </a:r>
          </a:p>
        </p:txBody>
      </p:sp>
    </p:spTree>
    <p:extLst>
      <p:ext uri="{BB962C8B-B14F-4D97-AF65-F5344CB8AC3E}">
        <p14:creationId xmlns:p14="http://schemas.microsoft.com/office/powerpoint/2010/main" val="4241445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BB989-F3D8-BF4C-9431-750239E99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7A36EC-C726-FB43-B2A8-1DC11FB05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B248366-D231-CF48-9BE9-F0065671D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B820159-3118-9E4E-8B02-6D0939B71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3147"/>
            <a:ext cx="11188700" cy="27559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89F7885-7053-0641-A7EB-E7D2BFE05C48}"/>
              </a:ext>
            </a:extLst>
          </p:cNvPr>
          <p:cNvSpPr/>
          <p:nvPr/>
        </p:nvSpPr>
        <p:spPr>
          <a:xfrm>
            <a:off x="1003300" y="1723934"/>
            <a:ext cx="75788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 2019... resolvi tirar o projeto da</a:t>
            </a:r>
          </a:p>
          <a:p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May da gaveta, pesquisar mais e transformá-la em um </a:t>
            </a:r>
            <a:r>
              <a:rPr lang="pt-BR" sz="3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chatbot</a:t>
            </a:r>
            <a:r>
              <a:rPr lang="pt-BR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=) </a:t>
            </a:r>
          </a:p>
        </p:txBody>
      </p:sp>
    </p:spTree>
    <p:extLst>
      <p:ext uri="{BB962C8B-B14F-4D97-AF65-F5344CB8AC3E}">
        <p14:creationId xmlns:p14="http://schemas.microsoft.com/office/powerpoint/2010/main" val="406228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4F0E11-2F6F-A24B-95FA-DFA13031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D932A8-D971-184A-AC73-2C0846BA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450"/>
            <a:ext cx="11518900" cy="60071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820D793-0603-0B46-8BE8-37071BB3D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622300"/>
            <a:ext cx="5626100" cy="56134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B88C221-9307-974A-BC03-BD6C05574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800" y="2891801"/>
            <a:ext cx="3543300" cy="20447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09D798A-1A90-7542-9515-56B59DCC29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350" y="1302653"/>
            <a:ext cx="1816100" cy="18161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D6685BA-96D3-DA43-AF1A-608E39485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350" y="3735614"/>
            <a:ext cx="1816100" cy="1816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74624AA-CF86-434A-BA53-A21830D16A56}"/>
              </a:ext>
            </a:extLst>
          </p:cNvPr>
          <p:cNvSpPr/>
          <p:nvPr/>
        </p:nvSpPr>
        <p:spPr>
          <a:xfrm>
            <a:off x="170543" y="5904468"/>
            <a:ext cx="2573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fonte: </a:t>
            </a:r>
            <a:r>
              <a:rPr lang="pt-BR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www.inca.gov.br</a:t>
            </a:r>
            <a:endParaRPr lang="pt-BR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C6A030D-D076-CD4E-ABB4-27211DE5897B}"/>
              </a:ext>
            </a:extLst>
          </p:cNvPr>
          <p:cNvSpPr/>
          <p:nvPr/>
        </p:nvSpPr>
        <p:spPr>
          <a:xfrm>
            <a:off x="8564721" y="1918315"/>
            <a:ext cx="9541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25%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2B8D419-0047-8C4E-A0B6-8C4B3994DD78}"/>
              </a:ext>
            </a:extLst>
          </p:cNvPr>
          <p:cNvSpPr/>
          <p:nvPr/>
        </p:nvSpPr>
        <p:spPr>
          <a:xfrm>
            <a:off x="8260150" y="4212777"/>
            <a:ext cx="156324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56 riscos</a:t>
            </a:r>
          </a:p>
          <a:p>
            <a:pPr algn="ctr"/>
            <a:r>
              <a:rPr lang="pt-BR" sz="25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 1000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FC03F0E-CCAF-4A4A-A82D-DC9FD6677951}"/>
              </a:ext>
            </a:extLst>
          </p:cNvPr>
          <p:cNvSpPr/>
          <p:nvPr/>
        </p:nvSpPr>
        <p:spPr>
          <a:xfrm>
            <a:off x="1763225" y="1625927"/>
            <a:ext cx="13404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Brasil: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6FC12F7-2E81-D44C-93EA-83A2025D434C}"/>
              </a:ext>
            </a:extLst>
          </p:cNvPr>
          <p:cNvSpPr/>
          <p:nvPr/>
        </p:nvSpPr>
        <p:spPr>
          <a:xfrm>
            <a:off x="2152291" y="2166580"/>
            <a:ext cx="26677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59.700 casos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87C71A5-183E-9547-97CD-1DBC76F6A80D}"/>
              </a:ext>
            </a:extLst>
          </p:cNvPr>
          <p:cNvSpPr/>
          <p:nvPr/>
        </p:nvSpPr>
        <p:spPr>
          <a:xfrm>
            <a:off x="3225459" y="276207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 2019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16AC14B-1517-6A49-9892-84AC9AD3D8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7847" y="-399935"/>
            <a:ext cx="12214619" cy="765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33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E48D117-ECA8-FE4F-9158-2A5420D27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133" y="1524456"/>
            <a:ext cx="3733800" cy="37338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7BC0EF5-7CA7-C142-BF8B-DD74818F9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666" y="1273524"/>
            <a:ext cx="2032000" cy="2032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D7E764A-5A7F-0345-AA3D-D71402F9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51" y="3555078"/>
            <a:ext cx="2032000" cy="2032000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ABD052AB-C249-0F4A-B668-8D8F925C7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615" y="2831658"/>
            <a:ext cx="2641600" cy="26416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D6C3A33D-3FDF-2142-BB92-44106E286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2252" y="1757361"/>
            <a:ext cx="2032000" cy="2032000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FAADD583-B429-9545-8301-A02DF7051A22}"/>
              </a:ext>
            </a:extLst>
          </p:cNvPr>
          <p:cNvSpPr/>
          <p:nvPr/>
        </p:nvSpPr>
        <p:spPr>
          <a:xfrm>
            <a:off x="3323125" y="2464901"/>
            <a:ext cx="306526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75%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C709AE56-6F86-184B-AE00-8C299D316A3B}"/>
              </a:ext>
            </a:extLst>
          </p:cNvPr>
          <p:cNvSpPr/>
          <p:nvPr/>
        </p:nvSpPr>
        <p:spPr>
          <a:xfrm>
            <a:off x="7122988" y="3503061"/>
            <a:ext cx="210506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25%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8095EC9-71A4-A442-AEAB-D2EACC264A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9939" y="4134826"/>
            <a:ext cx="1346200" cy="863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44179B9-6579-2546-91CC-5E38CB3FB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0941" y="1664562"/>
            <a:ext cx="852970" cy="115206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37275CF-BDDB-2B4C-B0E7-AEFF88BB54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2246" y="2281229"/>
            <a:ext cx="1346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30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A4859-C9C9-DE46-92C8-5517C849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" name="Espaço Reservado para Conteúdo 19">
            <a:extLst>
              <a:ext uri="{FF2B5EF4-FFF2-40B4-BE49-F238E27FC236}">
                <a16:creationId xmlns:a16="http://schemas.microsoft.com/office/drawing/2014/main" id="{020C85B1-E765-5E4C-A926-C504E2850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618" y="0"/>
            <a:ext cx="12214618" cy="6858000"/>
          </a:xfr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FBB87CA-F96D-C049-BB9A-C963B18E7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618" y="419683"/>
            <a:ext cx="11518900" cy="60071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1A443D6-12BD-8642-9BB8-EE5C884F02FD}"/>
              </a:ext>
            </a:extLst>
          </p:cNvPr>
          <p:cNvSpPr/>
          <p:nvPr/>
        </p:nvSpPr>
        <p:spPr>
          <a:xfrm>
            <a:off x="965111" y="941467"/>
            <a:ext cx="720519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quem é a persona da MAY?</a:t>
            </a:r>
          </a:p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representação fictícia do cliente: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7F5A9BD-2DA9-444A-AED3-8D442D2A37BF}"/>
              </a:ext>
            </a:extLst>
          </p:cNvPr>
          <p:cNvSpPr/>
          <p:nvPr/>
        </p:nvSpPr>
        <p:spPr>
          <a:xfrm>
            <a:off x="1903080" y="2533781"/>
            <a:ext cx="11849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mulher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6D1AE7E-0B2F-724A-9127-BA3667ACA050}"/>
              </a:ext>
            </a:extLst>
          </p:cNvPr>
          <p:cNvSpPr/>
          <p:nvPr/>
        </p:nvSpPr>
        <p:spPr>
          <a:xfrm>
            <a:off x="1903080" y="3939249"/>
            <a:ext cx="100059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Brasil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EDA280B-8BF9-D14C-9D8F-974CBBE1FC00}"/>
              </a:ext>
            </a:extLst>
          </p:cNvPr>
          <p:cNvSpPr/>
          <p:nvPr/>
        </p:nvSpPr>
        <p:spPr>
          <a:xfrm>
            <a:off x="1903080" y="5327784"/>
            <a:ext cx="172034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28-55anos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185C354-1D85-DF44-8F74-55E071891769}"/>
              </a:ext>
            </a:extLst>
          </p:cNvPr>
          <p:cNvSpPr/>
          <p:nvPr/>
        </p:nvSpPr>
        <p:spPr>
          <a:xfrm>
            <a:off x="6407347" y="2533781"/>
            <a:ext cx="255550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câncer de mama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E5C7DA8-975C-3840-8B92-061B7FA4F81A}"/>
              </a:ext>
            </a:extLst>
          </p:cNvPr>
          <p:cNvSpPr/>
          <p:nvPr/>
        </p:nvSpPr>
        <p:spPr>
          <a:xfrm>
            <a:off x="6407347" y="3939249"/>
            <a:ext cx="217078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quimioterapia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25EDD94-FE2F-A947-8A4D-2D8A2B5DA6BF}"/>
              </a:ext>
            </a:extLst>
          </p:cNvPr>
          <p:cNvSpPr/>
          <p:nvPr/>
        </p:nvSpPr>
        <p:spPr>
          <a:xfrm>
            <a:off x="6407347" y="5327784"/>
            <a:ext cx="16930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tecnologia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C95B57-7264-9C4F-8BB6-DA27E50DD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163" y="2326550"/>
            <a:ext cx="838773" cy="83877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B375ABA-9797-FF42-B889-7AF61C43D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097" y="3752326"/>
            <a:ext cx="850900" cy="8509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E79519E6-E005-0141-B4FE-377D68DA3C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00" y="4945882"/>
            <a:ext cx="660400" cy="9271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27700354-5F39-2D4E-BD9B-4F279E5302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550" y="2500142"/>
            <a:ext cx="939800" cy="6731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C8FD020-FCA6-5A44-84C7-F7B98A64F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5699" y="3762457"/>
            <a:ext cx="889000" cy="889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47CDE8B1-B392-0E47-B457-E2F23786FD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7231" y="5108691"/>
            <a:ext cx="5715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3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BCBC1-BC75-A54F-AB91-510DA5368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93FAF51-69B6-5948-9CB2-14D4C1F2F8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10857"/>
            <a:ext cx="12192000" cy="6851904"/>
          </a:xfrm>
          <a:prstGeom prst="rect">
            <a:avLst/>
          </a:prstGeo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5524F43D-FB85-3648-9B85-DD2FA32B0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202846" cy="6858000"/>
          </a:xfr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182C1F5-ECC3-A241-B1C1-5AD03C152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19" y="10857"/>
            <a:ext cx="10162761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F28A0A8-600F-8844-8A5F-84D014E3D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29" y="962231"/>
            <a:ext cx="2133600" cy="21336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1FF2FB7-3F7B-414E-8DF0-F8EC87BAE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373" y="962231"/>
            <a:ext cx="2133600" cy="2133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5E5902-73B1-A848-8FFD-C1E2836A1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29" y="3656446"/>
            <a:ext cx="2133600" cy="21336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D8BD3FB-24A5-8C40-B13F-5536DE9FF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373" y="3656446"/>
            <a:ext cx="2133600" cy="21336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8A56E4E-2B94-604C-871A-FB02D18994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802" y="1394939"/>
            <a:ext cx="1346200" cy="13208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B915381-E0B7-334B-BB1E-E7883F162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2362" y="1654054"/>
            <a:ext cx="1270000" cy="8128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3B2762F-5B83-6D44-BF83-9976E4232F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400" y="4280373"/>
            <a:ext cx="1016000" cy="10287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93DB55D-2001-B642-B317-5950BADD7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1373" y="4104684"/>
            <a:ext cx="11176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0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079FE53-B1BB-4541-A2CE-ADCC45A58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100"/>
            <a:ext cx="12192000" cy="62738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ACC7A28-8A77-2F4B-AD51-546E7FB4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49400"/>
            <a:ext cx="11836400" cy="3759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DB99196-3450-4C45-9333-C4B5763A3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850" y="1704182"/>
            <a:ext cx="469900" cy="35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9DAA573-284E-274C-A30E-3EAE6B0A89F6}"/>
              </a:ext>
            </a:extLst>
          </p:cNvPr>
          <p:cNvSpPr/>
          <p:nvPr/>
        </p:nvSpPr>
        <p:spPr>
          <a:xfrm>
            <a:off x="372000" y="1660059"/>
            <a:ext cx="1741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desenvolvimento e </a:t>
            </a:r>
          </a:p>
          <a:p>
            <a:r>
              <a:rPr lang="pt-BR" sz="14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deployment</a:t>
            </a:r>
            <a:endParaRPr lang="pt-BR" sz="14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61D78AD-8BF7-CC43-863D-B58945FE52D0}"/>
              </a:ext>
            </a:extLst>
          </p:cNvPr>
          <p:cNvSpPr/>
          <p:nvPr/>
        </p:nvSpPr>
        <p:spPr>
          <a:xfrm>
            <a:off x="372000" y="2692994"/>
            <a:ext cx="1375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proposição de </a:t>
            </a:r>
          </a:p>
          <a:p>
            <a:r>
              <a:rPr lang="pt-BR" sz="14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valor do </a:t>
            </a:r>
            <a:r>
              <a:rPr lang="pt-BR" sz="14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bot</a:t>
            </a:r>
            <a:endParaRPr lang="pt-BR" sz="14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9415C89-1271-3240-872A-0B2A0D4CD59D}"/>
              </a:ext>
            </a:extLst>
          </p:cNvPr>
          <p:cNvSpPr/>
          <p:nvPr/>
        </p:nvSpPr>
        <p:spPr>
          <a:xfrm>
            <a:off x="372000" y="3778182"/>
            <a:ext cx="7857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usuário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B8C8636-5F91-CC48-AEEC-018A255A33A6}"/>
              </a:ext>
            </a:extLst>
          </p:cNvPr>
          <p:cNvSpPr/>
          <p:nvPr/>
        </p:nvSpPr>
        <p:spPr>
          <a:xfrm>
            <a:off x="372000" y="4811116"/>
            <a:ext cx="12779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design do </a:t>
            </a:r>
            <a:r>
              <a:rPr lang="pt-BR" sz="14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bot</a:t>
            </a:r>
            <a:endParaRPr lang="pt-BR" sz="14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1408B583-3CDD-4542-94AD-7A525F8D9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6195" y="467173"/>
            <a:ext cx="9448473" cy="592365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B82B7F4-7345-7C42-A982-230FAA666A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5356" y="1312862"/>
            <a:ext cx="419100" cy="4318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FBCC23C-DD03-E54C-BB31-2028CEF2AF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9218" y="1083336"/>
            <a:ext cx="406400" cy="3556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EBD0F515-E191-7241-AE44-8D98063D06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9218" y="1656556"/>
            <a:ext cx="406400" cy="4064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6C18D33-8431-7840-B8D6-6E0837FCEB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65839" y="1218806"/>
            <a:ext cx="673100" cy="5207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E3B4122D-BECD-E442-B590-2D77F82817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0289" y="2094577"/>
            <a:ext cx="584200" cy="6350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69C4C7A-CAC2-9D4D-838B-EDE85F8211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1089" y="2977693"/>
            <a:ext cx="482600" cy="7874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8B4274B-EDE2-5342-8F2D-C8F6B84359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9378" y="1113550"/>
            <a:ext cx="431800" cy="6096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DE052B01-EC19-1744-B085-834343F0A7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88302" y="1143338"/>
            <a:ext cx="584200" cy="5842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A14137C0-39E3-0241-9444-F1A61F54AE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63828" y="3384764"/>
            <a:ext cx="342900" cy="4826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413AE90-0422-5641-9916-C1A8C743A77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39021" y="2835441"/>
            <a:ext cx="393700" cy="38100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0A7C483-529E-5542-BCE5-E3A390F1187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00821" y="2847914"/>
            <a:ext cx="596900" cy="3683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7B12E244-6385-554B-8067-9A625C75BE6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22225" y="3417887"/>
            <a:ext cx="292100" cy="39370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622B3FE0-7607-7344-AE16-7B3BB661BEB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02950" y="4716040"/>
            <a:ext cx="444500" cy="5842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20F531DC-6FA6-6D45-8BAB-572A4A73CB5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76125" y="4742194"/>
            <a:ext cx="596900" cy="4699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E5C7A66C-96CD-014E-A536-993C2FA652D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23150" y="4753287"/>
            <a:ext cx="596900" cy="5842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106394E3-4CD9-1A4D-92BD-2D36E620F0C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50923" y="4823137"/>
            <a:ext cx="609600" cy="444500"/>
          </a:xfrm>
          <a:prstGeom prst="rect">
            <a:avLst/>
          </a:prstGeom>
        </p:spPr>
      </p:pic>
      <p:pic>
        <p:nvPicPr>
          <p:cNvPr id="33" name="Espaço Reservado para Conteúdo 32">
            <a:extLst>
              <a:ext uri="{FF2B5EF4-FFF2-40B4-BE49-F238E27FC236}">
                <a16:creationId xmlns:a16="http://schemas.microsoft.com/office/drawing/2014/main" id="{746E3803-47CC-CF4C-A9CA-D3F3540D5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3"/>
          <a:stretch>
            <a:fillRect/>
          </a:stretch>
        </p:blipFill>
        <p:spPr>
          <a:xfrm>
            <a:off x="7590685" y="4675059"/>
            <a:ext cx="3564238" cy="2234574"/>
          </a:xfr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67BB1BD9-FB8B-0F4D-91DB-27B2C12E8BC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380483" y="2706222"/>
            <a:ext cx="490842" cy="490842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9696ABB1-DB7B-BB42-B440-1DA383A5C3E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041053" y="3678010"/>
            <a:ext cx="1225650" cy="324606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93E74697-B7BD-4A41-9053-1CA7AAC2CDF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44599" y="3247859"/>
            <a:ext cx="1012655" cy="35877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2F6FAF4-7510-464E-AA55-F6FE3E63FA5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791200" y="3232150"/>
            <a:ext cx="6096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38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C9D1F63-2C17-EE41-BABA-E1A33E3A0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916" y="2292350"/>
            <a:ext cx="63500" cy="22733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727814C-F0BA-DF42-BDDB-07E44DEB7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49" y="2292350"/>
            <a:ext cx="63500" cy="22733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602CA0E-438D-0B4E-93C5-EE3D7D61F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841" y="2292350"/>
            <a:ext cx="63500" cy="22733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59A0FEA-F560-D64C-A369-07FAE5D60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1834" y="2292350"/>
            <a:ext cx="63500" cy="22733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605D7E7-7064-6741-8CE6-98BCD794C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034" y="3498850"/>
            <a:ext cx="2133600" cy="21336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B29B255-9243-8346-812F-7EE1D1489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026" y="3509433"/>
            <a:ext cx="2133600" cy="21336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2669A29-3526-6143-941B-B81922EE7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799" y="3429000"/>
            <a:ext cx="2133600" cy="21336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F65B01F-B8F7-B34A-9AF5-5901071D0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9866" y="3498850"/>
            <a:ext cx="2133600" cy="21336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7A55CFD-74A8-2745-8377-53626F489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8011"/>
            <a:ext cx="12192000" cy="73583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8FD6AF7-0A05-734D-8060-70B0DAEFC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384" y="638266"/>
            <a:ext cx="469900" cy="469900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7200B882-A8AC-324C-9BAA-8E80C40568FD}"/>
              </a:ext>
            </a:extLst>
          </p:cNvPr>
          <p:cNvSpPr/>
          <p:nvPr/>
        </p:nvSpPr>
        <p:spPr>
          <a:xfrm>
            <a:off x="2711614" y="631112"/>
            <a:ext cx="213872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design do </a:t>
            </a:r>
            <a:r>
              <a:rPr lang="pt-BR" sz="25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bot</a:t>
            </a:r>
            <a:endParaRPr lang="pt-BR" sz="25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CEE74B3-936A-A04E-B95B-5BC843787661}"/>
              </a:ext>
            </a:extLst>
          </p:cNvPr>
          <p:cNvSpPr/>
          <p:nvPr/>
        </p:nvSpPr>
        <p:spPr>
          <a:xfrm>
            <a:off x="3458634" y="1697401"/>
            <a:ext cx="58031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dirty="0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 seu </a:t>
            </a:r>
            <a:r>
              <a:rPr lang="pt-BR" sz="2500" dirty="0" err="1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chatbot</a:t>
            </a:r>
            <a:r>
              <a:rPr lang="pt-BR" sz="2500" dirty="0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terá uma personalidade?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E32662CC-7095-D447-8E44-5EFA6D56B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9534" y="3936267"/>
            <a:ext cx="1270000" cy="1270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4BF8BDC-75F6-4A44-8BD4-BCC146276B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2964" y="4121604"/>
            <a:ext cx="1079500" cy="10287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BDAA92AC-5588-BD49-BA5B-1610A5E27A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5985" y="3830715"/>
            <a:ext cx="952500" cy="13335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58A019B8-0AA3-7149-80A3-C9FEE00FAC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7216" y="4155472"/>
            <a:ext cx="1295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5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4F0E11-2F6F-A24B-95FA-DFA13031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D932A8-D971-184A-AC73-2C0846BA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450"/>
            <a:ext cx="11518900" cy="60071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0771614-A239-7C4A-82AC-0EE56D7BE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1808019"/>
            <a:ext cx="9321800" cy="21336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25156B2-24FF-7744-AECC-97E1B751D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300" y="4144819"/>
            <a:ext cx="8153400" cy="4445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48579BB-0081-ED48-A49A-824B43F3EC64}"/>
              </a:ext>
            </a:extLst>
          </p:cNvPr>
          <p:cNvSpPr/>
          <p:nvPr/>
        </p:nvSpPr>
        <p:spPr>
          <a:xfrm>
            <a:off x="1372397" y="4204850"/>
            <a:ext cx="71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OLÁ!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09F8E6-4CCD-2244-8F11-D1EE742DDFF6}"/>
              </a:ext>
            </a:extLst>
          </p:cNvPr>
          <p:cNvSpPr/>
          <p:nvPr/>
        </p:nvSpPr>
        <p:spPr>
          <a:xfrm>
            <a:off x="3852755" y="4182403"/>
            <a:ext cx="71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Olá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B6B7CDF-B598-9940-B8C2-8DBC5B77866A}"/>
              </a:ext>
            </a:extLst>
          </p:cNvPr>
          <p:cNvSpPr/>
          <p:nvPr/>
        </p:nvSpPr>
        <p:spPr>
          <a:xfrm>
            <a:off x="6157232" y="4182403"/>
            <a:ext cx="820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Olá...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C9888D-017D-FD49-8328-0CEE1768EAAB}"/>
              </a:ext>
            </a:extLst>
          </p:cNvPr>
          <p:cNvSpPr/>
          <p:nvPr/>
        </p:nvSpPr>
        <p:spPr>
          <a:xfrm>
            <a:off x="8634117" y="4182403"/>
            <a:ext cx="71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Olá.</a:t>
            </a:r>
          </a:p>
        </p:txBody>
      </p:sp>
    </p:spTree>
    <p:extLst>
      <p:ext uri="{BB962C8B-B14F-4D97-AF65-F5344CB8AC3E}">
        <p14:creationId xmlns:p14="http://schemas.microsoft.com/office/powerpoint/2010/main" val="1481183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125F22-A83A-DC4C-BB8C-B162B8BE1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439334"/>
            <a:ext cx="9296400" cy="177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03F6A1D-084E-704F-974D-0D3B86CC2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3573198"/>
            <a:ext cx="9156700" cy="22479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5549277B-ECBE-D94A-99D6-1850EC2DCFAA}"/>
              </a:ext>
            </a:extLst>
          </p:cNvPr>
          <p:cNvSpPr/>
          <p:nvPr/>
        </p:nvSpPr>
        <p:spPr>
          <a:xfrm>
            <a:off x="1536701" y="5055633"/>
            <a:ext cx="1663700" cy="71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Olá, eu sou</a:t>
            </a:r>
          </a:p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May.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4B835D5-0D9F-EA43-9BF8-812393EE0E78}"/>
              </a:ext>
            </a:extLst>
          </p:cNvPr>
          <p:cNvSpPr/>
          <p:nvPr/>
        </p:nvSpPr>
        <p:spPr>
          <a:xfrm>
            <a:off x="3958169" y="4746318"/>
            <a:ext cx="1663700" cy="102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liga nas</a:t>
            </a:r>
          </a:p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minhas</a:t>
            </a:r>
          </a:p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6ADF611-4619-2049-B56B-BBF4AA800381}"/>
              </a:ext>
            </a:extLst>
          </p:cNvPr>
          <p:cNvSpPr/>
          <p:nvPr/>
        </p:nvSpPr>
        <p:spPr>
          <a:xfrm>
            <a:off x="6396568" y="5055633"/>
            <a:ext cx="1663700" cy="71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calma, é </a:t>
            </a:r>
          </a:p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 uma fase!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AF2A318-8CF7-4C43-9764-F6C76C44E51E}"/>
              </a:ext>
            </a:extLst>
          </p:cNvPr>
          <p:cNvSpPr/>
          <p:nvPr/>
        </p:nvSpPr>
        <p:spPr>
          <a:xfrm>
            <a:off x="8750298" y="5055633"/>
            <a:ext cx="1663700" cy="71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</a:t>
            </a:r>
          </a:p>
          <a:p>
            <a:r>
              <a:rPr lang="pt-BR" sz="201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desanime =)</a:t>
            </a:r>
          </a:p>
        </p:txBody>
      </p:sp>
    </p:spTree>
    <p:extLst>
      <p:ext uri="{BB962C8B-B14F-4D97-AF65-F5344CB8AC3E}">
        <p14:creationId xmlns:p14="http://schemas.microsoft.com/office/powerpoint/2010/main" val="2993194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15606-42F6-7A4B-AD86-A551745DE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E6636C-39DD-EB45-8417-0620B0CC4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700"/>
          </a:xfrm>
          <a:prstGeom prst="rect">
            <a:avLst/>
          </a:prstGeom>
        </p:spPr>
      </p:pic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9E374C19-603D-F747-B026-29585DC753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26667" y="80954"/>
            <a:ext cx="5980292" cy="6789746"/>
          </a:xfr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83DAE77-AC19-A744-BF14-E511ABA87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868" y="449530"/>
            <a:ext cx="2159000" cy="35306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F10321D-100C-0640-B12B-EA1D83CD84CA}"/>
              </a:ext>
            </a:extLst>
          </p:cNvPr>
          <p:cNvSpPr/>
          <p:nvPr/>
        </p:nvSpPr>
        <p:spPr>
          <a:xfrm>
            <a:off x="3733803" y="3611874"/>
            <a:ext cx="2095445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Sou a</a:t>
            </a:r>
          </a:p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sua</a:t>
            </a:r>
          </a:p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assistente</a:t>
            </a:r>
          </a:p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virtual no </a:t>
            </a:r>
          </a:p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tratamento</a:t>
            </a:r>
          </a:p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 Q.T.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5F893E7-E030-E74A-A14D-687693AA3301}"/>
              </a:ext>
            </a:extLst>
          </p:cNvPr>
          <p:cNvSpPr/>
          <p:nvPr/>
        </p:nvSpPr>
        <p:spPr>
          <a:xfrm rot="16200000">
            <a:off x="10436718" y="3457985"/>
            <a:ext cx="3073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rgbClr val="E36B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May® Copyright </a:t>
            </a:r>
            <a:r>
              <a:rPr lang="pt-BR" sz="1400" dirty="0" err="1">
                <a:solidFill>
                  <a:srgbClr val="E36B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Luisa</a:t>
            </a:r>
            <a:r>
              <a:rPr lang="pt-BR" sz="1400" dirty="0">
                <a:solidFill>
                  <a:srgbClr val="E36B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Brandt. 2019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E23A0C6-C7B5-4C4E-A635-061AF863E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940" y="520700"/>
            <a:ext cx="1739900" cy="17399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E196808-FA3A-0843-BAC6-3946534ED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940" y="2741923"/>
            <a:ext cx="1739900" cy="17399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55333E8-E43C-0F4F-8034-D63780923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940" y="4734296"/>
            <a:ext cx="1739900" cy="17399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7BD69C9E-1E7B-CF47-AE70-CAF27AEEA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854" y="94098"/>
            <a:ext cx="2793599" cy="677660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BF3D147-5513-4177-8410-EBA8E1762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7963" y="971263"/>
            <a:ext cx="838773" cy="83877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B5D9329-794A-40B6-92F0-83F8377C2B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2195" y="5179507"/>
            <a:ext cx="1181780" cy="75812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0EE9594-9D0B-41E7-9628-2DAB6FD006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7963" y="3164821"/>
            <a:ext cx="683967" cy="9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4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1B997-E65A-A740-B858-CFDF2082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ADDF91B-D594-7A4D-A40B-857591B97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19" y="-6361"/>
            <a:ext cx="12214619" cy="6870723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E252C451-D422-9943-99FF-365656641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4655" y="2782508"/>
            <a:ext cx="1612900" cy="381000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AB1152BC-4C6C-D24C-A6C4-FDEA259D2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654" y="4701273"/>
            <a:ext cx="2999641" cy="381000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78F125C8-DA47-5945-A545-EEFD6709C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681" y="1332533"/>
            <a:ext cx="1917700" cy="381000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2A9B9067-B14D-334C-99FB-3A278C898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4654" y="3774023"/>
            <a:ext cx="2908299" cy="381000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C3602E48-A800-BB4D-9F2C-7B1062DFC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881" y="3218096"/>
            <a:ext cx="2781300" cy="457200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42E172FD-0DAA-B549-87DC-9FDBC6127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9531" y="5201981"/>
            <a:ext cx="3436530" cy="381000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F8892AB0-F545-2C4D-815D-876B1B8B52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881" y="394846"/>
            <a:ext cx="2781300" cy="457200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A1C63E03-CBDF-A84A-AF64-CD4F17CD56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4681" y="2236177"/>
            <a:ext cx="2171700" cy="381000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EB40477D-65CA-B242-A025-AA1904AE10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04655" y="816888"/>
            <a:ext cx="2324100" cy="381000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2AD0D696-4D8A-AC47-B71A-B4D3A6B15C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7431" y="4352935"/>
            <a:ext cx="1346200" cy="38100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12A82364-82BC-BC46-AED8-0B09CD1C4B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4654" y="6318895"/>
            <a:ext cx="2806701" cy="431800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D9ACA4BC-440A-DC42-B80F-B41C128D4F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04655" y="128558"/>
            <a:ext cx="927100" cy="381000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9B0BFED9-4C0A-D64F-9F4A-7BAB087018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04655" y="5561985"/>
            <a:ext cx="3230170" cy="533400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11520781-3322-3341-8143-6D6D8F5755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04654" y="1774073"/>
            <a:ext cx="3195657" cy="381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B46BDC3-D513-B847-9AB7-5CE7DA0A41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5010" y="5298440"/>
            <a:ext cx="2806700" cy="1574800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718AC4E9-6E10-B64D-A690-B9E832BBA1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08576" y="128558"/>
            <a:ext cx="927100" cy="381000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8A123603-5FEF-484E-B57A-5D06E95D8C2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17976" y="3741976"/>
            <a:ext cx="1917700" cy="381000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E5375424-7D51-FD49-97D4-3B5480711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776" y="2782508"/>
            <a:ext cx="1612900" cy="38100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2B74D021-B1F6-EE45-91E8-34127ABA9F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1576" y="816888"/>
            <a:ext cx="2324100" cy="381000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99CE16AD-C6C8-5945-8FA6-0AD3AB1A3B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6779" y="4352935"/>
            <a:ext cx="3418897" cy="431800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9915ACFA-10BE-A447-BB61-90C5ABFB88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17876" y="1774073"/>
            <a:ext cx="2717800" cy="38100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9AD86F85-F521-D145-8BCF-B12DDF7159D4}"/>
              </a:ext>
            </a:extLst>
          </p:cNvPr>
          <p:cNvSpPr/>
          <p:nvPr/>
        </p:nvSpPr>
        <p:spPr>
          <a:xfrm>
            <a:off x="3246814" y="172864"/>
            <a:ext cx="74732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Olá!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9205905-1713-6A49-BA01-BA32491B5CD5}"/>
              </a:ext>
            </a:extLst>
          </p:cNvPr>
          <p:cNvSpPr/>
          <p:nvPr/>
        </p:nvSpPr>
        <p:spPr>
          <a:xfrm>
            <a:off x="4501779" y="420663"/>
            <a:ext cx="3188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Olá, eu sou a May, sua assistente 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virtual no tratamento de Q.T.!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BE6B897-9A09-3045-A7B7-CCE4CC584CC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38078" y="5722313"/>
            <a:ext cx="1022350" cy="987097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1A954E1-29C3-CD48-951B-354DB8B53A3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1133337" y="5874625"/>
            <a:ext cx="864598" cy="834785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3483BA38-B9C9-694F-9DEF-ECDB74DB51AC}"/>
              </a:ext>
            </a:extLst>
          </p:cNvPr>
          <p:cNvSpPr/>
          <p:nvPr/>
        </p:nvSpPr>
        <p:spPr>
          <a:xfrm>
            <a:off x="1719918" y="859673"/>
            <a:ext cx="221036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Oi... Eu tenho uma dúvida!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59985D9-7233-1246-AEBA-9975A836709C}"/>
              </a:ext>
            </a:extLst>
          </p:cNvPr>
          <p:cNvSpPr/>
          <p:nvPr/>
        </p:nvSpPr>
        <p:spPr>
          <a:xfrm>
            <a:off x="1242876" y="1819900"/>
            <a:ext cx="280669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Posso tomar água durante a Q.T.?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177B202-7B23-604E-BBEE-E414A561AFC4}"/>
              </a:ext>
            </a:extLst>
          </p:cNvPr>
          <p:cNvSpPr/>
          <p:nvPr/>
        </p:nvSpPr>
        <p:spPr>
          <a:xfrm>
            <a:off x="2533300" y="2826814"/>
            <a:ext cx="130857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Ufa, que bom!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399553A9-5C08-524D-AF13-620C300813FB}"/>
              </a:ext>
            </a:extLst>
          </p:cNvPr>
          <p:cNvSpPr/>
          <p:nvPr/>
        </p:nvSpPr>
        <p:spPr>
          <a:xfrm>
            <a:off x="2215643" y="3787581"/>
            <a:ext cx="168957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Por enquanto não!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34A61FF-73B9-1648-A3BD-49D7E93A3169}"/>
              </a:ext>
            </a:extLst>
          </p:cNvPr>
          <p:cNvSpPr/>
          <p:nvPr/>
        </p:nvSpPr>
        <p:spPr>
          <a:xfrm>
            <a:off x="506881" y="4420448"/>
            <a:ext cx="355021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Ok! Sempre que precisar, estarei aqui. </a:t>
            </a:r>
            <a:r>
              <a:rPr lang="pt-BR" sz="1300" dirty="0" err="1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Bjos</a:t>
            </a:r>
            <a:r>
              <a:rPr lang="pt-BR" sz="1300" dirty="0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!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739018E5-C039-3949-8CB1-144E475261CA}"/>
              </a:ext>
            </a:extLst>
          </p:cNvPr>
          <p:cNvSpPr/>
          <p:nvPr/>
        </p:nvSpPr>
        <p:spPr>
          <a:xfrm>
            <a:off x="5242396" y="1374944"/>
            <a:ext cx="221036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Claro, pode falar! =)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CBDE5FE-42D6-F746-ACD8-69AFD20F8F54}"/>
              </a:ext>
            </a:extLst>
          </p:cNvPr>
          <p:cNvSpPr/>
          <p:nvPr/>
        </p:nvSpPr>
        <p:spPr>
          <a:xfrm>
            <a:off x="4964681" y="2295024"/>
            <a:ext cx="25523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Sim, é permitido tomar água!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79E18905-9C4E-564E-978B-8DD00A7242B9}"/>
              </a:ext>
            </a:extLst>
          </p:cNvPr>
          <p:cNvSpPr/>
          <p:nvPr/>
        </p:nvSpPr>
        <p:spPr>
          <a:xfrm>
            <a:off x="4436980" y="3219992"/>
            <a:ext cx="3188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Ajudo em algo mais? Sou a sua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assistente, </a:t>
            </a:r>
            <a:r>
              <a:rPr lang="pt-BR" sz="1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tô</a:t>
            </a:r>
            <a:r>
              <a:rPr lang="pt-BR" sz="1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aqui pra isso ;)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F0D1284-4184-A445-9C8B-F7556EDACB6F}"/>
              </a:ext>
            </a:extLst>
          </p:cNvPr>
          <p:cNvSpPr/>
          <p:nvPr/>
        </p:nvSpPr>
        <p:spPr>
          <a:xfrm>
            <a:off x="5528869" y="4386319"/>
            <a:ext cx="125263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Pode falar...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5DFF347E-0F72-ED45-853E-443D0D261ED7}"/>
              </a:ext>
            </a:extLst>
          </p:cNvPr>
          <p:cNvSpPr/>
          <p:nvPr/>
        </p:nvSpPr>
        <p:spPr>
          <a:xfrm>
            <a:off x="4399531" y="5225131"/>
            <a:ext cx="352339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 minha dica é: evite os sucos manipulados!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EC5FECB4-B552-B246-9BF3-A462035A31C2}"/>
              </a:ext>
            </a:extLst>
          </p:cNvPr>
          <p:cNvSpPr/>
          <p:nvPr/>
        </p:nvSpPr>
        <p:spPr>
          <a:xfrm>
            <a:off x="8462081" y="168785"/>
            <a:ext cx="74732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Oi!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330CF19-ED3D-0D47-956B-067CA844765F}"/>
              </a:ext>
            </a:extLst>
          </p:cNvPr>
          <p:cNvSpPr/>
          <p:nvPr/>
        </p:nvSpPr>
        <p:spPr>
          <a:xfrm>
            <a:off x="8266455" y="869662"/>
            <a:ext cx="236412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Posso fazer uma pergunta?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8FB5B6AE-2B92-AB4F-A37A-B1150FE96835}"/>
              </a:ext>
            </a:extLst>
          </p:cNvPr>
          <p:cNvSpPr/>
          <p:nvPr/>
        </p:nvSpPr>
        <p:spPr>
          <a:xfrm>
            <a:off x="8236462" y="1817161"/>
            <a:ext cx="316385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Durante a </a:t>
            </a:r>
            <a:r>
              <a:rPr lang="pt-BR" sz="13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químio</a:t>
            </a:r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eu posso beber água?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26A820F8-08F9-5F4C-9500-6732BB05D65D}"/>
              </a:ext>
            </a:extLst>
          </p:cNvPr>
          <p:cNvSpPr/>
          <p:nvPr/>
        </p:nvSpPr>
        <p:spPr>
          <a:xfrm>
            <a:off x="8431155" y="2826814"/>
            <a:ext cx="130857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Ok, obrigada!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12B9EA94-A74B-9C43-8674-08A01A80A21A}"/>
              </a:ext>
            </a:extLst>
          </p:cNvPr>
          <p:cNvSpPr/>
          <p:nvPr/>
        </p:nvSpPr>
        <p:spPr>
          <a:xfrm>
            <a:off x="8311734" y="3815760"/>
            <a:ext cx="316385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Ah... Tenho outra pergunta sim...!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5A2A0C32-C63F-274F-BD35-EF6EB00F6AF6}"/>
              </a:ext>
            </a:extLst>
          </p:cNvPr>
          <p:cNvSpPr/>
          <p:nvPr/>
        </p:nvSpPr>
        <p:spPr>
          <a:xfrm>
            <a:off x="8266455" y="6405753"/>
            <a:ext cx="404448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13898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Sempre que precisar, estarei aqui!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0363591B-AC47-B545-9899-60873CB54262}"/>
              </a:ext>
            </a:extLst>
          </p:cNvPr>
          <p:cNvSpPr/>
          <p:nvPr/>
        </p:nvSpPr>
        <p:spPr>
          <a:xfrm>
            <a:off x="8286216" y="4736336"/>
            <a:ext cx="316385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Vou a uma festa, posso tomar suco?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BA6C6E6F-324F-424F-8595-7B04B8DE653E}"/>
              </a:ext>
            </a:extLst>
          </p:cNvPr>
          <p:cNvSpPr/>
          <p:nvPr/>
        </p:nvSpPr>
        <p:spPr>
          <a:xfrm>
            <a:off x="8223334" y="5597852"/>
            <a:ext cx="3188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Hmmm</a:t>
            </a:r>
            <a:r>
              <a:rPr lang="pt-BR" sz="1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... Entendi. É verdade, minha </a:t>
            </a:r>
            <a:r>
              <a:rPr lang="pt-BR" sz="12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onco</a:t>
            </a:r>
            <a:r>
              <a:rPr lang="pt-BR" sz="12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comentou isso...! Obrigada!</a:t>
            </a:r>
          </a:p>
        </p:txBody>
      </p:sp>
    </p:spTree>
    <p:extLst>
      <p:ext uri="{BB962C8B-B14F-4D97-AF65-F5344CB8AC3E}">
        <p14:creationId xmlns:p14="http://schemas.microsoft.com/office/powerpoint/2010/main" val="616074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4F0E11-2F6F-A24B-95FA-DFA13031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D932A8-D971-184A-AC73-2C0846BA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450"/>
            <a:ext cx="11518900" cy="60071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9CC8DE15-83F3-944B-8472-DC233F82C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0030"/>
            <a:ext cx="1159510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B0FE0199-2633-7A44-9741-D65CF9489137}"/>
              </a:ext>
            </a:extLst>
          </p:cNvPr>
          <p:cNvSpPr/>
          <p:nvPr/>
        </p:nvSpPr>
        <p:spPr>
          <a:xfrm>
            <a:off x="1268745" y="581943"/>
            <a:ext cx="45288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OLÁ, eu sou a LUISA!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102D2A4-E2CB-824D-9484-E8DA61112CBA}"/>
              </a:ext>
            </a:extLst>
          </p:cNvPr>
          <p:cNvSpPr/>
          <p:nvPr/>
        </p:nvSpPr>
        <p:spPr>
          <a:xfrm>
            <a:off x="444968" y="2332891"/>
            <a:ext cx="227658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empreendedora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076C9E2-F4B5-2D48-A675-47E8550CEFB8}"/>
              </a:ext>
            </a:extLst>
          </p:cNvPr>
          <p:cNvSpPr/>
          <p:nvPr/>
        </p:nvSpPr>
        <p:spPr>
          <a:xfrm>
            <a:off x="3106588" y="2332891"/>
            <a:ext cx="853119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ux</a:t>
            </a:r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/ui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B2154F2-CC2E-3945-B586-B068A29B8DDD}"/>
              </a:ext>
            </a:extLst>
          </p:cNvPr>
          <p:cNvSpPr/>
          <p:nvPr/>
        </p:nvSpPr>
        <p:spPr>
          <a:xfrm>
            <a:off x="4553473" y="2332891"/>
            <a:ext cx="1992853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chatbot</a:t>
            </a:r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pt-BR" sz="23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artist</a:t>
            </a:r>
            <a:endParaRPr lang="pt-BR" sz="23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E5C4BAC-7677-DE4E-99F2-8FE7D4C18DB4}"/>
              </a:ext>
            </a:extLst>
          </p:cNvPr>
          <p:cNvSpPr/>
          <p:nvPr/>
        </p:nvSpPr>
        <p:spPr>
          <a:xfrm>
            <a:off x="509088" y="3951813"/>
            <a:ext cx="214834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artista plástica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C427D46-27F9-034C-B949-A9294F8AFE33}"/>
              </a:ext>
            </a:extLst>
          </p:cNvPr>
          <p:cNvSpPr/>
          <p:nvPr/>
        </p:nvSpPr>
        <p:spPr>
          <a:xfrm>
            <a:off x="876175" y="5633694"/>
            <a:ext cx="141417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andarilha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E8FDFD3-4578-764D-BEB2-F6C36270F646}"/>
              </a:ext>
            </a:extLst>
          </p:cNvPr>
          <p:cNvSpPr/>
          <p:nvPr/>
        </p:nvSpPr>
        <p:spPr>
          <a:xfrm>
            <a:off x="2853313" y="3951813"/>
            <a:ext cx="135966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escritora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A333B94-5707-5E4A-ADE5-645CBF1EFE18}"/>
              </a:ext>
            </a:extLst>
          </p:cNvPr>
          <p:cNvSpPr/>
          <p:nvPr/>
        </p:nvSpPr>
        <p:spPr>
          <a:xfrm>
            <a:off x="2789193" y="5633694"/>
            <a:ext cx="148790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café </a:t>
            </a:r>
            <a:r>
              <a:rPr lang="pt-BR" sz="23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lover</a:t>
            </a:r>
            <a:endParaRPr lang="pt-BR" sz="23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EEB0915-4D69-DC45-937D-D319E4C474AE}"/>
              </a:ext>
            </a:extLst>
          </p:cNvPr>
          <p:cNvSpPr/>
          <p:nvPr/>
        </p:nvSpPr>
        <p:spPr>
          <a:xfrm>
            <a:off x="4743428" y="3951813"/>
            <a:ext cx="161294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ilustradora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AF09ACC-A6FC-664F-A751-ABB5257880A7}"/>
              </a:ext>
            </a:extLst>
          </p:cNvPr>
          <p:cNvSpPr/>
          <p:nvPr/>
        </p:nvSpPr>
        <p:spPr>
          <a:xfrm>
            <a:off x="4930178" y="5633694"/>
            <a:ext cx="123944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3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speaker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C1C51D5-790F-B244-A953-61D9541B5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2591" y="3796530"/>
            <a:ext cx="2235200" cy="2235200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AC4C6D76-A799-AF4B-8816-C1F1468E6494}"/>
              </a:ext>
            </a:extLst>
          </p:cNvPr>
          <p:cNvSpPr/>
          <p:nvPr/>
        </p:nvSpPr>
        <p:spPr>
          <a:xfrm>
            <a:off x="10072768" y="4666517"/>
            <a:ext cx="17748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Luisa</a:t>
            </a:r>
            <a:r>
              <a:rPr lang="pt-BR" sz="2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Brandt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64B7F86-9AC7-9546-9773-257AFE7A0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160" y="1445748"/>
            <a:ext cx="1092200" cy="635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ABDFA19-5F4A-EC4F-A231-E56B801E66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920" y="1428876"/>
            <a:ext cx="850900" cy="736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1F5A09D-EF73-2344-B4EB-908514BC3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3751" y="1443685"/>
            <a:ext cx="749300" cy="7239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59BDA57-8293-5D4E-A924-F2E242D2D6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1310" y="3084686"/>
            <a:ext cx="723900" cy="8509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AEBACE1-FB55-D04B-99BB-4156BDF1B1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5947" y="3081159"/>
            <a:ext cx="914400" cy="7493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EA27880-609E-C84C-9AB9-92DEB5EC53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1667" y="3055505"/>
            <a:ext cx="508000" cy="7747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C00C10E-00EB-8846-8BC9-117CD721F7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4810" y="4710054"/>
            <a:ext cx="596900" cy="7366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B01B13F-7760-314F-9D36-E710D7A065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85662" y="4725497"/>
            <a:ext cx="914400" cy="7747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7DC1795-178E-2846-BC0A-DC3C7B2DE58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7372" y="4697354"/>
            <a:ext cx="7239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20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B646A-9470-0644-95FB-8F0F2E0D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2A9D97-E761-F24A-BFEE-B5199BE0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62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9A16FBB-C101-4B4B-BB80-5A1B2A8BA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158750"/>
            <a:ext cx="11836400" cy="65405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71CF95B-C2AA-3949-B03E-14BFE135C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9" y="612779"/>
            <a:ext cx="2667000" cy="2667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71DCD29-F432-5F47-A3BC-38CCA55E9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272" y="612779"/>
            <a:ext cx="2667000" cy="2667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A1AD0F3-3F6C-1044-806F-B5EE6ACDE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9" y="3508379"/>
            <a:ext cx="2667000" cy="2667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3DFC58C-1C66-4340-8381-D5329BD8D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272" y="3508379"/>
            <a:ext cx="2667000" cy="2667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C4CDAE6-E69D-8644-8E92-D12127171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10" y="941924"/>
            <a:ext cx="1270000" cy="127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7005A2B-E488-264B-AEC2-1D6A96D4E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2447" y="1195924"/>
            <a:ext cx="1447800" cy="1016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F49300F-146E-EB42-A245-194C85FEEF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6278" y="3806833"/>
            <a:ext cx="1282700" cy="12827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7EA3753-60D8-3C4A-B199-EE11333613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2603" y="4073533"/>
            <a:ext cx="1574800" cy="101600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9F9AE61D-7E9C-7042-BFAF-47D3755D0325}"/>
              </a:ext>
            </a:extLst>
          </p:cNvPr>
          <p:cNvSpPr/>
          <p:nvPr/>
        </p:nvSpPr>
        <p:spPr>
          <a:xfrm>
            <a:off x="6026621" y="2386449"/>
            <a:ext cx="227017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/</a:t>
            </a:r>
            <a:r>
              <a:rPr lang="pt-BR" sz="30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luisabrandt</a:t>
            </a:r>
            <a:endParaRPr lang="pt-BR" sz="30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36D73BA-B83D-7D45-BF0D-868EF0C5DB87}"/>
              </a:ext>
            </a:extLst>
          </p:cNvPr>
          <p:cNvSpPr/>
          <p:nvPr/>
        </p:nvSpPr>
        <p:spPr>
          <a:xfrm>
            <a:off x="8906937" y="2386449"/>
            <a:ext cx="246253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@</a:t>
            </a:r>
            <a:r>
              <a:rPr lang="pt-BR" sz="30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luisabrandt</a:t>
            </a:r>
            <a:endParaRPr lang="pt-BR" sz="30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93205A1-2A4D-1A41-947D-36CFDB421331}"/>
              </a:ext>
            </a:extLst>
          </p:cNvPr>
          <p:cNvSpPr/>
          <p:nvPr/>
        </p:nvSpPr>
        <p:spPr>
          <a:xfrm>
            <a:off x="5992757" y="5407887"/>
            <a:ext cx="242245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@</a:t>
            </a:r>
            <a:r>
              <a:rPr lang="pt-BR" sz="30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ilustreluisa</a:t>
            </a:r>
            <a:endParaRPr lang="pt-BR" sz="30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C75464E-A79B-F045-B381-E20CF7714777}"/>
              </a:ext>
            </a:extLst>
          </p:cNvPr>
          <p:cNvSpPr/>
          <p:nvPr/>
        </p:nvSpPr>
        <p:spPr>
          <a:xfrm>
            <a:off x="9040757" y="5407887"/>
            <a:ext cx="227017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/</a:t>
            </a:r>
            <a:r>
              <a:rPr lang="pt-BR" sz="3000" dirty="0" err="1">
                <a:solidFill>
                  <a:srgbClr val="E36B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luisabrandt</a:t>
            </a:r>
            <a:endParaRPr lang="pt-BR" sz="3000" dirty="0">
              <a:solidFill>
                <a:srgbClr val="E36B7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02B5316-B2F9-A747-B3AF-38D834A8DE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0353" y="672307"/>
            <a:ext cx="2984500" cy="457200"/>
          </a:xfrm>
          <a:prstGeom prst="rect">
            <a:avLst/>
          </a:prstGeom>
        </p:spPr>
      </p:pic>
      <p:pic>
        <p:nvPicPr>
          <p:cNvPr id="22" name="Espaço Reservado para Conteúdo 21">
            <a:extLst>
              <a:ext uri="{FF2B5EF4-FFF2-40B4-BE49-F238E27FC236}">
                <a16:creationId xmlns:a16="http://schemas.microsoft.com/office/drawing/2014/main" id="{8E9B8B81-394E-C646-B9E0-094269C73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276290" y="1129507"/>
            <a:ext cx="5174598" cy="5174598"/>
          </a:xfrm>
        </p:spPr>
      </p:pic>
    </p:spTree>
    <p:extLst>
      <p:ext uri="{BB962C8B-B14F-4D97-AF65-F5344CB8AC3E}">
        <p14:creationId xmlns:p14="http://schemas.microsoft.com/office/powerpoint/2010/main" val="5848269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466</Words>
  <Application>Microsoft Office PowerPoint</Application>
  <PresentationFormat>Widescreen</PresentationFormat>
  <Paragraphs>124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Roboto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 Balancin</dc:creator>
  <cp:lastModifiedBy>Fabio Balancin</cp:lastModifiedBy>
  <cp:revision>81</cp:revision>
  <dcterms:created xsi:type="dcterms:W3CDTF">2019-11-17T02:05:55Z</dcterms:created>
  <dcterms:modified xsi:type="dcterms:W3CDTF">2019-11-27T18:12:38Z</dcterms:modified>
</cp:coreProperties>
</file>