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Oswald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Oswald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Oswald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59b8346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59b8346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59b83463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59b83463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59b83463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59b83463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bc003908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bc003908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bc1cd377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bc1cd377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bc1cd377a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bc1cd377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bc1cd377a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bc1cd377a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bc1cd377a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bc1cd377a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bc1cd377a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bc1cd377a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bc003908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bc003908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bc1cd377a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bc1cd377a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bc1cd377a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bc1cd377a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bc8be958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bc8be958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59b83463d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59b83463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bc8be958c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bc8be958c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bc1cd377a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bc1cd377a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5a76b26b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5a76b26b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5a76b26b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5a76b26b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59b83463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59b83463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bc8be958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bc8be958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59b83463d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59b83463d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59b83463d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59b83463d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baf4b0ca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baf4b0ca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59b83463d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59b83463d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bc28224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bc28224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bc28224b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6bc28224b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6bc28224b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6bc28224b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6bc28224b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6bc28224b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6bc28224b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6bc28224b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6bc8be958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6bc8be958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6bc8be958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6bc8be958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6bc8be958c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6bc8be958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6bc8be958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6bc8be958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bc8be958c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bc8be958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bc28224b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bc28224b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Relationship Id="rId4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vacina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0"/>
            <a:ext cx="9144000" cy="504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Oswald"/>
                <a:ea typeface="Oswald"/>
                <a:cs typeface="Oswald"/>
                <a:sym typeface="Oswald"/>
              </a:rPr>
              <a:t>Como acabar com o Vírus do POI... Usando a potente vacina OO</a:t>
            </a:r>
            <a:endParaRPr i="1" sz="24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6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Quem somos</a:t>
            </a:r>
            <a:endParaRPr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275" y="903675"/>
            <a:ext cx="2210195" cy="33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150" y="903675"/>
            <a:ext cx="2685711" cy="33361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796125" y="4392750"/>
            <a:ext cx="30990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AKANBI STROSSI DE JESUS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5079875" y="4392750"/>
            <a:ext cx="30990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JORGE OLEQUES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D85C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715975" y="657600"/>
            <a:ext cx="7649400" cy="38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FFFFFF"/>
                </a:solidFill>
              </a:rPr>
              <a:t>O </a:t>
            </a:r>
            <a:r>
              <a:rPr lang="pt-BR" sz="3600">
                <a:solidFill>
                  <a:srgbClr val="FFFFFF"/>
                </a:solidFill>
              </a:rPr>
              <a:t>MINISTÉRIO</a:t>
            </a:r>
            <a:r>
              <a:rPr lang="pt-BR" sz="3600">
                <a:solidFill>
                  <a:srgbClr val="FFFFFF"/>
                </a:solidFill>
              </a:rPr>
              <a:t> DA SAÚDE ADVERTE</a:t>
            </a:r>
            <a:endParaRPr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FFFF"/>
                </a:solidFill>
              </a:rPr>
              <a:t>Utilizar POI pode ser prejudicial a saúde do seu sistema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codigo  hadouken"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6438" y="815859"/>
            <a:ext cx="4931124" cy="3511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rake meme"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97726"/>
            <a:ext cx="1718674" cy="114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 relacionada"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825" y="739875"/>
            <a:ext cx="5246349" cy="36637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rake meme"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97726"/>
            <a:ext cx="1718674" cy="114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813" y="152400"/>
            <a:ext cx="604837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favela"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725" y="153538"/>
            <a:ext cx="8588549" cy="483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istema colapsado"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450" y="248450"/>
            <a:ext cx="7749099" cy="46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intomas" id="101" name="Google Shape;1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medico" id="106" name="Google Shape;1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788" y="308888"/>
            <a:ext cx="8042424" cy="45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ze gotinha" id="111" name="Google Shape;1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539" y="1245650"/>
            <a:ext cx="6190924" cy="32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/>
        </p:nvSpPr>
        <p:spPr>
          <a:xfrm>
            <a:off x="0" y="0"/>
            <a:ext cx="9144000" cy="85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latin typeface="Oswald"/>
                <a:ea typeface="Oswald"/>
                <a:cs typeface="Oswald"/>
                <a:sym typeface="Oswald"/>
              </a:rPr>
              <a:t>Zé OO</a:t>
            </a:r>
            <a:endParaRPr b="1" sz="2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exemplo" id="117" name="Google Shape;1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438" y="-105600"/>
            <a:ext cx="8567125" cy="585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intoma" id="122" name="Google Shape;12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00" y="590900"/>
            <a:ext cx="7923401" cy="39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 relacionada" id="127" name="Google Shape;1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850" y="487186"/>
            <a:ext cx="8338301" cy="416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86600"/>
            <a:ext cx="8839200" cy="2370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86600"/>
            <a:ext cx="8839200" cy="23702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28"/>
          <p:cNvCxnSpPr/>
          <p:nvPr/>
        </p:nvCxnSpPr>
        <p:spPr>
          <a:xfrm rot="10800000">
            <a:off x="7616975" y="1884850"/>
            <a:ext cx="351300" cy="447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9" name="Google Shape;139;p28"/>
          <p:cNvCxnSpPr/>
          <p:nvPr/>
        </p:nvCxnSpPr>
        <p:spPr>
          <a:xfrm rot="10800000">
            <a:off x="2808825" y="1964750"/>
            <a:ext cx="7827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vacina" id="144" name="Google Shape;1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13" y="342900"/>
            <a:ext cx="7923582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463" y="152400"/>
            <a:ext cx="635508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87025"/>
            <a:ext cx="8839200" cy="1369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intoma" id="159" name="Google Shape;1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4813" y="190500"/>
            <a:ext cx="3674386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 relacionada" id="164" name="Google Shape;1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2000" y="319088"/>
            <a:ext cx="5160009" cy="450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0" y="104323"/>
            <a:ext cx="6870876" cy="23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7575" y="2613273"/>
            <a:ext cx="6834124" cy="2370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599" y="101675"/>
            <a:ext cx="6384251" cy="174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5400" y="2365300"/>
            <a:ext cx="510540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vacina" id="181" name="Google Shape;1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13" y="342900"/>
            <a:ext cx="7923582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213" y="1419225"/>
            <a:ext cx="726757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intoma" id="191" name="Google Shape;19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650" y="180975"/>
            <a:ext cx="7160710" cy="47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88" y="590550"/>
            <a:ext cx="8124825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88" y="590550"/>
            <a:ext cx="8124825" cy="3962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Google Shape;202;p40"/>
          <p:cNvCxnSpPr/>
          <p:nvPr/>
        </p:nvCxnSpPr>
        <p:spPr>
          <a:xfrm rot="10800000">
            <a:off x="3609150" y="2498700"/>
            <a:ext cx="9864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40"/>
          <p:cNvCxnSpPr/>
          <p:nvPr/>
        </p:nvCxnSpPr>
        <p:spPr>
          <a:xfrm rot="10800000">
            <a:off x="3609150" y="3336900"/>
            <a:ext cx="9864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vacina" id="208" name="Google Shape;20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13" y="342900"/>
            <a:ext cx="7923582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013" y="200025"/>
            <a:ext cx="7419975" cy="47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ze gotinha" id="218" name="Google Shape;21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539" y="1245650"/>
            <a:ext cx="6190924" cy="32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3"/>
          <p:cNvSpPr txBox="1"/>
          <p:nvPr/>
        </p:nvSpPr>
        <p:spPr>
          <a:xfrm>
            <a:off x="0" y="0"/>
            <a:ext cx="9144000" cy="85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latin typeface="Oswald"/>
                <a:ea typeface="Oswald"/>
                <a:cs typeface="Oswald"/>
                <a:sym typeface="Oswald"/>
              </a:rPr>
              <a:t>Zé OO</a:t>
            </a:r>
            <a:endParaRPr b="1" sz="2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junit" id="224" name="Google Shape;22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113" y="79863"/>
            <a:ext cx="4983775" cy="498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solid" id="229" name="Google Shape;2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200" y="470062"/>
            <a:ext cx="7469599" cy="420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m para design patterns gof" id="234" name="Google Shape;23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3456" y="177688"/>
            <a:ext cx="6377099" cy="478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7"/>
          <p:cNvSpPr txBox="1"/>
          <p:nvPr>
            <p:ph idx="1" type="body"/>
          </p:nvPr>
        </p:nvSpPr>
        <p:spPr>
          <a:xfrm>
            <a:off x="806900" y="1503825"/>
            <a:ext cx="2960400" cy="11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6000"/>
              <a:t>GRASP</a:t>
            </a:r>
            <a:endParaRPr sz="6000"/>
          </a:p>
        </p:txBody>
      </p:sp>
      <p:sp>
        <p:nvSpPr>
          <p:cNvPr id="240" name="Google Shape;240;p47"/>
          <p:cNvSpPr txBox="1"/>
          <p:nvPr>
            <p:ph idx="1" type="body"/>
          </p:nvPr>
        </p:nvSpPr>
        <p:spPr>
          <a:xfrm>
            <a:off x="5495775" y="2774425"/>
            <a:ext cx="2137200" cy="11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6000"/>
              <a:t>GoF</a:t>
            </a:r>
            <a:endParaRPr sz="6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" y="0"/>
            <a:ext cx="913939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8"/>
          <p:cNvSpPr txBox="1"/>
          <p:nvPr/>
        </p:nvSpPr>
        <p:spPr>
          <a:xfrm>
            <a:off x="1211450" y="638950"/>
            <a:ext cx="2108400" cy="8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Oswald"/>
                <a:ea typeface="Oswald"/>
                <a:cs typeface="Oswald"/>
                <a:sym typeface="Oswald"/>
              </a:rPr>
              <a:t>OBRIGADO !</a:t>
            </a:r>
            <a:endParaRPr b="1" sz="24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