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18"/>
  </p:notesMasterIdLst>
  <p:handoutMasterIdLst>
    <p:handoutMasterId r:id="rId19"/>
  </p:handoutMasterIdLst>
  <p:sldIdLst>
    <p:sldId id="265" r:id="rId2"/>
    <p:sldId id="308" r:id="rId3"/>
    <p:sldId id="267" r:id="rId4"/>
    <p:sldId id="285" r:id="rId5"/>
    <p:sldId id="279" r:id="rId6"/>
    <p:sldId id="298" r:id="rId7"/>
    <p:sldId id="300" r:id="rId8"/>
    <p:sldId id="274" r:id="rId9"/>
    <p:sldId id="299" r:id="rId10"/>
    <p:sldId id="260" r:id="rId11"/>
    <p:sldId id="304" r:id="rId12"/>
    <p:sldId id="263" r:id="rId13"/>
    <p:sldId id="310" r:id="rId14"/>
    <p:sldId id="301" r:id="rId15"/>
    <p:sldId id="302" r:id="rId16"/>
    <p:sldId id="303" r:id="rId17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334"/>
    <a:srgbClr val="E73568"/>
    <a:srgbClr val="EF822F"/>
    <a:srgbClr val="0B549B"/>
    <a:srgbClr val="D0CECE"/>
    <a:srgbClr val="A6A6A6"/>
    <a:srgbClr val="595959"/>
    <a:srgbClr val="7F7F7F"/>
    <a:srgbClr val="D9D9D9"/>
    <a:srgbClr val="E64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94713"/>
  </p:normalViewPr>
  <p:slideViewPr>
    <p:cSldViewPr snapToGrid="0" showGuides="1">
      <p:cViewPr varScale="1">
        <p:scale>
          <a:sx n="49" d="100"/>
          <a:sy n="49" d="100"/>
        </p:scale>
        <p:origin x="1020" y="36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ECU do motor, por exemplo, hoje é mais conhecida como ECM.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1650B-9711-5345-971A-DBF4817AF9EB}" type="slidenum">
              <a:rPr lang="pt-BR" altLang="pt-BR" smtClean="0"/>
              <a:pPr/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2143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1650B-9711-5345-971A-DBF4817AF9EB}" type="slidenum">
              <a:rPr lang="pt-BR" altLang="pt-BR" smtClean="0"/>
              <a:pPr/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2419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5.wdp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TRILHA DELPHI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32889" y="4878885"/>
            <a:ext cx="11602093" cy="1090699"/>
          </a:xfrm>
        </p:spPr>
        <p:txBody>
          <a:bodyPr/>
          <a:lstStyle/>
          <a:p>
            <a:r>
              <a:rPr lang="pt-BR" sz="4200" dirty="0">
                <a:solidFill>
                  <a:srgbClr val="E20334"/>
                </a:solidFill>
              </a:rPr>
              <a:t>Aquisição e Supervisão de Dados Veiculares 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32889" y="6452998"/>
            <a:ext cx="9002440" cy="465144"/>
          </a:xfrm>
        </p:spPr>
        <p:txBody>
          <a:bodyPr/>
          <a:lstStyle/>
          <a:p>
            <a:r>
              <a:rPr lang="pt-BR" dirty="0"/>
              <a:t>Sileide Campos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33045" y="6987167"/>
            <a:ext cx="9002128" cy="118279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Engenheira de Controle e Automação</a:t>
            </a:r>
          </a:p>
          <a:p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Embarcadero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MVP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010E86B-8247-4208-B9EA-01F09F192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33" b="96629" l="7123" r="92593">
                        <a14:foregroundMark x1="77493" y1="45225" x2="77493" y2="45225"/>
                        <a14:foregroundMark x1="62108" y1="20225" x2="62108" y2="20225"/>
                        <a14:foregroundMark x1="65812" y1="43820" x2="65812" y2="43820"/>
                        <a14:foregroundMark x1="64957" y1="36798" x2="64957" y2="36798"/>
                        <a14:foregroundMark x1="69231" y1="46348" x2="69231" y2="46348"/>
                        <a14:foregroundMark x1="83191" y1="32022" x2="83191" y2="32022"/>
                        <a14:foregroundMark x1="69231" y1="19663" x2="69231" y2="19663"/>
                        <a14:foregroundMark x1="56695" y1="10112" x2="56695" y2="10112"/>
                        <a14:foregroundMark x1="37892" y1="4494" x2="37892" y2="4494"/>
                        <a14:foregroundMark x1="7692" y1="47191" x2="7692" y2="47191"/>
                        <a14:foregroundMark x1="93732" y1="49157" x2="93732" y2="49157"/>
                        <a14:foregroundMark x1="49573" y1="94663" x2="49573" y2="94663"/>
                        <a14:foregroundMark x1="53846" y1="94663" x2="53846" y2="94663"/>
                        <a14:foregroundMark x1="58689" y1="96629" x2="58689" y2="96629"/>
                        <a14:foregroundMark x1="61538" y1="96067" x2="61538" y2="96067"/>
                        <a14:foregroundMark x1="54416" y1="96629" x2="54416" y2="96629"/>
                        <a14:foregroundMark x1="55840" y1="96067" x2="55840" y2="96067"/>
                        <a14:foregroundMark x1="52422" y1="96629" x2="52422" y2="96629"/>
                        <a14:backgroundMark x1="64387" y1="96067" x2="64387" y2="96067"/>
                        <a14:backgroundMark x1="60114" y1="97472" x2="60114" y2="97472"/>
                        <a14:backgroundMark x1="60114" y1="96067" x2="60114" y2="96067"/>
                        <a14:backgroundMark x1="55271" y1="97472" x2="55271" y2="974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35751">
            <a:off x="407159" y="4804612"/>
            <a:ext cx="2746587" cy="271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Resultado de imagem para luz da injeção eletronica">
            <a:extLst>
              <a:ext uri="{FF2B5EF4-FFF2-40B4-BE49-F238E27FC236}">
                <a16:creationId xmlns:a16="http://schemas.microsoft.com/office/drawing/2014/main" id="{74972342-1143-4418-AA93-7CEE642C0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018" y="369891"/>
            <a:ext cx="5045611" cy="343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Resultado de imagem para hands up">
            <a:extLst>
              <a:ext uri="{FF2B5EF4-FFF2-40B4-BE49-F238E27FC236}">
                <a16:creationId xmlns:a16="http://schemas.microsoft.com/office/drawing/2014/main" id="{E4777CB0-12D1-4D79-80E1-64B0231CB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4"/>
          <a:stretch/>
        </p:blipFill>
        <p:spPr bwMode="auto">
          <a:xfrm>
            <a:off x="70644" y="3801648"/>
            <a:ext cx="16108361" cy="53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33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03750" y="2068623"/>
            <a:ext cx="7302510" cy="87295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/>
              <a:t>ECU – ELETRONIC CONTROL UNIT</a:t>
            </a:r>
          </a:p>
          <a:p>
            <a:r>
              <a:rPr lang="pt-BR" b="1" dirty="0"/>
              <a:t>(UNIDADE ELETRÔNICA DE CONTROLE)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7E6043-0443-B241-B4F5-C9DCAD421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3750" y="2836385"/>
            <a:ext cx="7816699" cy="872958"/>
          </a:xfrm>
        </p:spPr>
        <p:txBody>
          <a:bodyPr/>
          <a:lstStyle/>
          <a:p>
            <a:r>
              <a:rPr lang="pt-BR" dirty="0"/>
              <a:t>Descritivo do funcionamento da Controladora Veicular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93164" y="3646900"/>
            <a:ext cx="6693220" cy="46514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/>
              <a:t>Conexão OBD-II -&gt; Protocolo CAN</a:t>
            </a:r>
          </a:p>
          <a:p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03749" y="6950854"/>
            <a:ext cx="7313099" cy="46514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/>
              <a:t>Envio de dados para a aplicação Delphi</a:t>
            </a:r>
          </a:p>
          <a:p>
            <a:endParaRPr lang="pt-BR" b="1" dirty="0"/>
          </a:p>
          <a:p>
            <a:endParaRPr lang="pt-BR" b="1" dirty="0"/>
          </a:p>
          <a:p>
            <a:r>
              <a:rPr lang="pt-BR" b="1" dirty="0"/>
              <a:t>		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465217B-8A85-5A46-AE26-CED0201BAB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993162" y="5550300"/>
            <a:ext cx="7816699" cy="970114"/>
          </a:xfrm>
        </p:spPr>
        <p:txBody>
          <a:bodyPr/>
          <a:lstStyle/>
          <a:p>
            <a:r>
              <a:rPr lang="pt-BR" dirty="0"/>
              <a:t>Relacionamento dos códigos requisitados através do Arduino.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C2DBED88-49EB-D047-B026-4D8F6688C1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03749" y="5187221"/>
            <a:ext cx="7093181" cy="46514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/>
              <a:t>Aquisição dos dados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BBE4D9B2-7BAC-834E-81E2-DEE9FE836CE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93161" y="7290763"/>
            <a:ext cx="7816699" cy="1056279"/>
          </a:xfrm>
        </p:spPr>
        <p:txBody>
          <a:bodyPr/>
          <a:lstStyle/>
          <a:p>
            <a:r>
              <a:rPr lang="pt-BR" dirty="0"/>
              <a:t>Como a aplicação recebe e processa esses dados e a sua fácil visualização.</a:t>
            </a:r>
          </a:p>
        </p:txBody>
      </p:sp>
      <p:sp>
        <p:nvSpPr>
          <p:cNvPr id="13" name="Espaço Reservado para Texto 7">
            <a:extLst>
              <a:ext uri="{FF2B5EF4-FFF2-40B4-BE49-F238E27FC236}">
                <a16:creationId xmlns:a16="http://schemas.microsoft.com/office/drawing/2014/main" id="{B9177A8B-CD3D-4551-8FD4-0098E5BD9E45}"/>
              </a:ext>
            </a:extLst>
          </p:cNvPr>
          <p:cNvSpPr txBox="1">
            <a:spLocks/>
          </p:cNvSpPr>
          <p:nvPr/>
        </p:nvSpPr>
        <p:spPr>
          <a:xfrm>
            <a:off x="7993161" y="4424219"/>
            <a:ext cx="7093181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/>
              <a:t>Funcionamento</a:t>
            </a:r>
          </a:p>
        </p:txBody>
      </p:sp>
      <p:sp>
        <p:nvSpPr>
          <p:cNvPr id="16" name="Espaço Reservado para Texto 5">
            <a:extLst>
              <a:ext uri="{FF2B5EF4-FFF2-40B4-BE49-F238E27FC236}">
                <a16:creationId xmlns:a16="http://schemas.microsoft.com/office/drawing/2014/main" id="{2694F37F-55BB-45CC-A892-FFEF854C0044}"/>
              </a:ext>
            </a:extLst>
          </p:cNvPr>
          <p:cNvSpPr txBox="1">
            <a:spLocks/>
          </p:cNvSpPr>
          <p:nvPr/>
        </p:nvSpPr>
        <p:spPr>
          <a:xfrm>
            <a:off x="8003749" y="8454379"/>
            <a:ext cx="7313099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b="1" dirty="0"/>
              <a:t>Dashboard/Supervisão dos dados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49C4AF6-CC88-4DD0-AC9B-E53BC93C8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972" y="1828724"/>
            <a:ext cx="514189" cy="594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47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ço Reservado para Imagem 14">
            <a:extLst>
              <a:ext uri="{FF2B5EF4-FFF2-40B4-BE49-F238E27FC236}">
                <a16:creationId xmlns:a16="http://schemas.microsoft.com/office/drawing/2014/main" id="{11E2C8C9-588F-4DAE-89EC-C1285EDF01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8" r="12178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1B8450-48A2-4344-9B3C-702E300026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47818" y="3133242"/>
            <a:ext cx="8084815" cy="3954016"/>
          </a:xfrm>
        </p:spPr>
        <p:txBody>
          <a:bodyPr/>
          <a:lstStyle/>
          <a:p>
            <a:r>
              <a:rPr lang="pt-BR" dirty="0">
                <a:solidFill>
                  <a:srgbClr val="E20334"/>
                </a:solidFill>
              </a:rPr>
              <a:t>UNIDADE ELETRÔNICA DE CONTROLE</a:t>
            </a:r>
          </a:p>
        </p:txBody>
      </p:sp>
    </p:spTree>
    <p:extLst>
      <p:ext uri="{BB962C8B-B14F-4D97-AF65-F5344CB8AC3E}">
        <p14:creationId xmlns:p14="http://schemas.microsoft.com/office/powerpoint/2010/main" val="839860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720DEC-E2CB-4A45-A40F-98D4E908385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28400" y="1600200"/>
            <a:ext cx="6245000" cy="7277099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Com tantas </a:t>
            </a:r>
            <a:r>
              <a:rPr lang="pt-BR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ECUs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 interligadas, o nome “ECU”, na aplicação automotiva, caiu em desuso e foi substituído por siglas mais específicas. </a:t>
            </a:r>
          </a:p>
          <a:p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Engine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Module (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ECM)  - módulo de controle do motor. </a:t>
            </a:r>
          </a:p>
          <a:p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Unit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 (DCU) - módulo das portas.</a:t>
            </a:r>
          </a:p>
          <a:p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Transmission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Module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 (TCU) - câmbio automático eletrônico. Atualmente a TCU é integrada à ECM para formar o PCM - </a:t>
            </a:r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Powertrain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Module.</a:t>
            </a:r>
          </a:p>
          <a:p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Battery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Management System 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(BCM) -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módulo de controle das baterias, utilizado por carros híbridos e elétricos</a:t>
            </a:r>
          </a:p>
          <a:p>
            <a:r>
              <a:rPr lang="pt-BR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Brake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Controle Module 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(BCM) - sistemas de controle de tração, estabilidade, ABS e EBD, e vetorização de torque baseado nos freios.</a:t>
            </a:r>
          </a:p>
        </p:txBody>
      </p:sp>
      <p:pic>
        <p:nvPicPr>
          <p:cNvPr id="1026" name="Picture 2" descr="MercBus">
            <a:extLst>
              <a:ext uri="{FF2B5EF4-FFF2-40B4-BE49-F238E27FC236}">
                <a16:creationId xmlns:a16="http://schemas.microsoft.com/office/drawing/2014/main" id="{027A40A6-807F-40A2-AE1B-3F051F4C8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51" b="89851" l="7419" r="96774">
                        <a14:foregroundMark x1="87742" y1="28657" x2="87742" y2="28657"/>
                        <a14:foregroundMark x1="77419" y1="17015" x2="77419" y2="17015"/>
                        <a14:foregroundMark x1="66290" y1="13731" x2="66290" y2="13731"/>
                        <a14:foregroundMark x1="72258" y1="13731" x2="72258" y2="13731"/>
                        <a14:foregroundMark x1="89194" y1="23284" x2="89194" y2="23284"/>
                        <a14:foregroundMark x1="90161" y1="23284" x2="90161" y2="23284"/>
                        <a14:foregroundMark x1="92097" y1="23284" x2="92097" y2="23284"/>
                        <a14:foregroundMark x1="93871" y1="25075" x2="93871" y2="25075"/>
                        <a14:foregroundMark x1="92903" y1="46269" x2="92903" y2="46269"/>
                        <a14:foregroundMark x1="96935" y1="38209" x2="96935" y2="38209"/>
                        <a14:foregroundMark x1="96129" y1="28657" x2="96129" y2="28657"/>
                        <a14:foregroundMark x1="95484" y1="27463" x2="95484" y2="27463"/>
                        <a14:foregroundMark x1="7419" y1="49851" x2="7419" y2="49851"/>
                        <a14:foregroundMark x1="66935" y1="17015" x2="66935" y2="17015"/>
                        <a14:foregroundMark x1="55161" y1="10149" x2="55161" y2="10149"/>
                        <a14:foregroundMark x1="32903" y1="89851" x2="32903" y2="89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055" y="2298700"/>
            <a:ext cx="9219786" cy="498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8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Pinos e protocolos OBD-II. Fonte: MBCluster">
            <a:extLst>
              <a:ext uri="{FF2B5EF4-FFF2-40B4-BE49-F238E27FC236}">
                <a16:creationId xmlns:a16="http://schemas.microsoft.com/office/drawing/2014/main" id="{5F3C4263-E44A-436B-A8A3-F28394D1B2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" b="59277" l="6867" r="97568">
                        <a14:foregroundMark x1="48069" y1="41602" x2="48069" y2="41602"/>
                        <a14:foregroundMark x1="27039" y1="33203" x2="27039" y2="33203"/>
                        <a14:foregroundMark x1="3863" y1="18262" x2="56080" y2="98"/>
                        <a14:foregroundMark x1="56080" y1="98" x2="7582" y2="28223"/>
                        <a14:foregroundMark x1="7582" y1="28223" x2="16166" y2="29688"/>
                        <a14:foregroundMark x1="16166" y1="29688" x2="33763" y2="24512"/>
                        <a14:foregroundMark x1="33763" y1="24512" x2="12446" y2="35156"/>
                        <a14:foregroundMark x1="12446" y1="35156" x2="12303" y2="35352"/>
                        <a14:foregroundMark x1="27897" y1="20508" x2="36338" y2="12891"/>
                        <a14:foregroundMark x1="36338" y1="12891" x2="9442" y2="30664"/>
                        <a14:foregroundMark x1="9442" y1="30664" x2="26180" y2="12402"/>
                        <a14:foregroundMark x1="26180" y1="12402" x2="7010" y2="32617"/>
                        <a14:foregroundMark x1="7010" y1="32617" x2="33906" y2="15625"/>
                        <a14:foregroundMark x1="33906" y1="15625" x2="18741" y2="36426"/>
                        <a14:foregroundMark x1="18741" y1="36426" x2="48355" y2="9961"/>
                        <a14:foregroundMark x1="48355" y1="9961" x2="16166" y2="46777"/>
                        <a14:foregroundMark x1="16166" y1="46777" x2="43777" y2="14648"/>
                        <a14:foregroundMark x1="43777" y1="14648" x2="14020" y2="44629"/>
                        <a14:foregroundMark x1="14020" y1="44629" x2="31187" y2="14355"/>
                        <a14:foregroundMark x1="31187" y1="14355" x2="5722" y2="40625"/>
                        <a14:foregroundMark x1="5722" y1="40625" x2="29757" y2="10840"/>
                        <a14:foregroundMark x1="29757" y1="10840" x2="2575" y2="43652"/>
                        <a14:foregroundMark x1="2575" y1="43652" x2="29328" y2="11914"/>
                        <a14:foregroundMark x1="29328" y1="11914" x2="6438" y2="44824"/>
                        <a14:foregroundMark x1="6438" y1="44824" x2="44921" y2="13477"/>
                        <a14:foregroundMark x1="44921" y1="13477" x2="25465" y2="43945"/>
                        <a14:foregroundMark x1="25465" y1="43945" x2="57797" y2="13867"/>
                        <a14:foregroundMark x1="57797" y1="13867" x2="32189" y2="46875"/>
                        <a14:foregroundMark x1="32189" y1="46875" x2="64664" y2="13574"/>
                        <a14:foregroundMark x1="64664" y1="13574" x2="40916" y2="44043"/>
                        <a14:foregroundMark x1="40916" y1="44043" x2="71674" y2="14453"/>
                        <a14:foregroundMark x1="71674" y1="14453" x2="47783" y2="48047"/>
                        <a14:foregroundMark x1="47783" y1="48047" x2="68240" y2="24414"/>
                        <a14:foregroundMark x1="68240" y1="24414" x2="53934" y2="44043"/>
                        <a14:foregroundMark x1="53934" y1="44043" x2="74535" y2="19922"/>
                        <a14:foregroundMark x1="74535" y1="19922" x2="58226" y2="41309"/>
                        <a14:foregroundMark x1="58226" y1="41309" x2="79828" y2="23828"/>
                        <a14:foregroundMark x1="79828" y1="23828" x2="64950" y2="45996"/>
                        <a14:foregroundMark x1="64950" y1="45996" x2="80544" y2="30176"/>
                        <a14:foregroundMark x1="80544" y1="30176" x2="73247" y2="43359"/>
                        <a14:foregroundMark x1="73247" y1="43359" x2="87268" y2="29590"/>
                        <a14:foregroundMark x1="87268" y1="29590" x2="79256" y2="43945"/>
                        <a14:foregroundMark x1="79256" y1="43945" x2="85837" y2="39746"/>
                        <a14:foregroundMark x1="85837" y1="39746" x2="82690" y2="50195"/>
                        <a14:foregroundMark x1="82690" y1="50195" x2="91416" y2="42578"/>
                        <a14:foregroundMark x1="91416" y1="42578" x2="88698" y2="48926"/>
                        <a14:foregroundMark x1="88698" y1="48926" x2="96567" y2="41602"/>
                        <a14:foregroundMark x1="6295" y1="12109" x2="2146" y2="16895"/>
                        <a14:foregroundMark x1="2146" y1="16895" x2="14449" y2="8984"/>
                        <a14:foregroundMark x1="14449" y1="8984" x2="3433" y2="22949"/>
                        <a14:foregroundMark x1="3433" y1="22949" x2="17167" y2="7813"/>
                        <a14:foregroundMark x1="17167" y1="7813" x2="3863" y2="22070"/>
                        <a14:foregroundMark x1="3863" y1="22070" x2="13591" y2="10254"/>
                        <a14:foregroundMark x1="13591" y1="10254" x2="429" y2="22754"/>
                        <a14:foregroundMark x1="429" y1="22754" x2="10443" y2="9961"/>
                        <a14:foregroundMark x1="10443" y1="9961" x2="1860" y2="17578"/>
                        <a14:foregroundMark x1="1860" y1="17578" x2="13305" y2="6641"/>
                        <a14:foregroundMark x1="13305" y1="6641" x2="858" y2="19727"/>
                        <a14:foregroundMark x1="858" y1="19727" x2="6867" y2="17090"/>
                        <a14:foregroundMark x1="6867" y1="17090" x2="18312" y2="6934"/>
                        <a14:foregroundMark x1="18312" y1="6934" x2="3147" y2="26758"/>
                        <a14:foregroundMark x1="3147" y1="26758" x2="18169" y2="12402"/>
                        <a14:foregroundMark x1="18169" y1="12402" x2="572" y2="33594"/>
                        <a14:foregroundMark x1="572" y1="33594" x2="21888" y2="15137"/>
                        <a14:foregroundMark x1="21888" y1="15137" x2="6295" y2="37109"/>
                        <a14:foregroundMark x1="6295" y1="37109" x2="27897" y2="16504"/>
                        <a14:foregroundMark x1="27897" y1="16504" x2="10443" y2="33008"/>
                        <a14:foregroundMark x1="10443" y1="33008" x2="20744" y2="17188"/>
                        <a14:foregroundMark x1="20744" y1="17188" x2="8584" y2="22070"/>
                        <a14:foregroundMark x1="8584" y1="22070" x2="2432" y2="26367"/>
                        <a14:foregroundMark x1="2432" y1="26367" x2="20315" y2="5664"/>
                        <a14:foregroundMark x1="20315" y1="5664" x2="2861" y2="25098"/>
                        <a14:foregroundMark x1="2861" y1="25098" x2="24320" y2="7129"/>
                        <a14:foregroundMark x1="24320" y1="7129" x2="12303" y2="20605"/>
                        <a14:foregroundMark x1="12303" y1="20605" x2="29900" y2="8398"/>
                        <a14:foregroundMark x1="29900" y1="8398" x2="17167" y2="20605"/>
                        <a14:foregroundMark x1="17167" y1="20605" x2="31330" y2="7422"/>
                        <a14:foregroundMark x1="31330" y1="7422" x2="13877" y2="21973"/>
                        <a14:foregroundMark x1="13877" y1="21973" x2="35336" y2="3418"/>
                        <a14:foregroundMark x1="35336" y1="3418" x2="10443" y2="23730"/>
                        <a14:foregroundMark x1="10443" y1="23730" x2="26609" y2="6055"/>
                        <a14:foregroundMark x1="26609" y1="6055" x2="7582" y2="20996"/>
                        <a14:foregroundMark x1="7582" y1="20996" x2="36481" y2="1270"/>
                        <a14:foregroundMark x1="36481" y1="1270" x2="8727" y2="24316"/>
                        <a14:foregroundMark x1="8727" y1="24316" x2="34192" y2="1270"/>
                        <a14:foregroundMark x1="34192" y1="1270" x2="18598" y2="15039"/>
                        <a14:foregroundMark x1="18598" y1="15039" x2="38913" y2="977"/>
                        <a14:foregroundMark x1="38913" y1="977" x2="20887" y2="13672"/>
                        <a14:foregroundMark x1="20887" y1="13672" x2="39771" y2="977"/>
                        <a14:foregroundMark x1="39771" y1="977" x2="31187" y2="12305"/>
                        <a14:foregroundMark x1="31187" y1="12305" x2="46352" y2="3418"/>
                        <a14:foregroundMark x1="46352" y1="3418" x2="28612" y2="19336"/>
                        <a14:foregroundMark x1="28612" y1="19336" x2="49356" y2="4004"/>
                        <a14:foregroundMark x1="49356" y1="4004" x2="37053" y2="16113"/>
                        <a14:foregroundMark x1="37053" y1="16113" x2="53648" y2="6055"/>
                        <a14:foregroundMark x1="53648" y1="6055" x2="47353" y2="15625"/>
                        <a14:foregroundMark x1="47353" y1="15625" x2="60801" y2="5371"/>
                        <a14:foregroundMark x1="60801" y1="5371" x2="37196" y2="26367"/>
                        <a14:foregroundMark x1="37196" y1="26367" x2="58226" y2="4297"/>
                        <a14:foregroundMark x1="58226" y1="4297" x2="37482" y2="18750"/>
                        <a14:foregroundMark x1="37482" y1="18750" x2="36481" y2="13965"/>
                        <a14:foregroundMark x1="36481" y1="13965" x2="16738" y2="33301"/>
                        <a14:foregroundMark x1="34478" y1="781" x2="14592" y2="21875"/>
                        <a14:foregroundMark x1="14592" y1="21875" x2="30615" y2="2051"/>
                        <a14:foregroundMark x1="30615" y1="2051" x2="13305" y2="16895"/>
                        <a14:foregroundMark x1="13305" y1="16895" x2="29041" y2="2344"/>
                        <a14:foregroundMark x1="29041" y1="2344" x2="19599" y2="8887"/>
                        <a14:foregroundMark x1="19599" y1="8887" x2="28469" y2="98"/>
                        <a14:foregroundMark x1="28469" y1="98" x2="20172" y2="8789"/>
                        <a14:foregroundMark x1="20172" y1="8789" x2="34907" y2="1172"/>
                        <a14:foregroundMark x1="34907" y1="1172" x2="24177" y2="15723"/>
                        <a14:foregroundMark x1="24177" y1="15723" x2="42918" y2="1758"/>
                        <a14:foregroundMark x1="42918" y1="1758" x2="31044" y2="10547"/>
                        <a14:foregroundMark x1="31044" y1="10547" x2="27754" y2="14844"/>
                        <a14:foregroundMark x1="27754" y1="14844" x2="46924" y2="2148"/>
                        <a14:foregroundMark x1="46924" y1="2148" x2="46495" y2="11621"/>
                        <a14:foregroundMark x1="46495" y1="11621" x2="40486" y2="20605"/>
                        <a14:foregroundMark x1="40486" y1="20605" x2="69671" y2="1855"/>
                        <a14:foregroundMark x1="69671" y1="1855" x2="55365" y2="16895"/>
                        <a14:foregroundMark x1="55365" y1="16895" x2="71817" y2="6543"/>
                        <a14:foregroundMark x1="71817" y1="6543" x2="54220" y2="21484"/>
                        <a14:foregroundMark x1="54220" y1="21484" x2="72389" y2="5664"/>
                        <a14:foregroundMark x1="72389" y1="5664" x2="52361" y2="20117"/>
                        <a14:foregroundMark x1="52361" y1="20117" x2="61087" y2="10645"/>
                        <a14:foregroundMark x1="61087" y1="10645" x2="49642" y2="14844"/>
                        <a14:foregroundMark x1="49642" y1="14844" x2="66094" y2="2148"/>
                        <a14:foregroundMark x1="66094" y1="2148" x2="42632" y2="19922"/>
                        <a14:foregroundMark x1="42632" y1="19922" x2="62232" y2="4199"/>
                        <a14:foregroundMark x1="62232" y1="4199" x2="49070" y2="14746"/>
                        <a14:foregroundMark x1="49070" y1="14746" x2="60086" y2="7324"/>
                        <a14:foregroundMark x1="60086" y1="7324" x2="48355" y2="17188"/>
                        <a14:foregroundMark x1="48355" y1="17188" x2="70529" y2="1660"/>
                        <a14:foregroundMark x1="70529" y1="1660" x2="53791" y2="17285"/>
                        <a14:foregroundMark x1="53791" y1="17285" x2="69385" y2="6348"/>
                        <a14:foregroundMark x1="69385" y1="6348" x2="58369" y2="16797"/>
                        <a14:foregroundMark x1="58369" y1="16797" x2="73677" y2="3027"/>
                        <a14:foregroundMark x1="73677" y1="3027" x2="51359" y2="22070"/>
                        <a14:foregroundMark x1="51359" y1="22070" x2="63376" y2="9766"/>
                        <a14:foregroundMark x1="63376" y1="9766" x2="52217" y2="16406"/>
                        <a14:foregroundMark x1="52217" y1="16406" x2="68240" y2="1074"/>
                        <a14:foregroundMark x1="68240" y1="1074" x2="67811" y2="1270"/>
                        <a14:foregroundMark x1="46066" y1="24219" x2="22604" y2="44824"/>
                        <a14:foregroundMark x1="22604" y1="44824" x2="39771" y2="23340"/>
                        <a14:foregroundMark x1="39771" y1="23340" x2="24750" y2="45703"/>
                        <a14:foregroundMark x1="24750" y1="45703" x2="49356" y2="20313"/>
                        <a14:foregroundMark x1="49356" y1="20313" x2="28469" y2="43359"/>
                        <a14:foregroundMark x1="28469" y1="43359" x2="41488" y2="24121"/>
                        <a14:foregroundMark x1="41488" y1="24121" x2="30758" y2="35645"/>
                        <a14:foregroundMark x1="30758" y1="35645" x2="53076" y2="14160"/>
                        <a14:foregroundMark x1="53076" y1="14160" x2="32046" y2="39746"/>
                        <a14:foregroundMark x1="32046" y1="39746" x2="47496" y2="21289"/>
                        <a14:foregroundMark x1="47496" y1="21289" x2="34335" y2="36230"/>
                        <a14:foregroundMark x1="34335" y1="36230" x2="54220" y2="16016"/>
                        <a14:foregroundMark x1="54220" y1="16016" x2="35765" y2="37109"/>
                        <a14:foregroundMark x1="35765" y1="37109" x2="50072" y2="19824"/>
                        <a14:foregroundMark x1="50072" y1="19824" x2="33763" y2="37500"/>
                        <a14:foregroundMark x1="33763" y1="37500" x2="34907" y2="36816"/>
                        <a14:foregroundMark x1="65808" y1="24023" x2="46924" y2="40332"/>
                        <a14:foregroundMark x1="46924" y1="40332" x2="57654" y2="25586"/>
                        <a14:foregroundMark x1="57654" y1="25586" x2="41917" y2="43359"/>
                        <a14:foregroundMark x1="41917" y1="43359" x2="64378" y2="17871"/>
                        <a14:foregroundMark x1="64378" y1="17871" x2="40343" y2="47754"/>
                        <a14:foregroundMark x1="40343" y1="47754" x2="63805" y2="23535"/>
                        <a14:foregroundMark x1="63805" y1="23535" x2="45923" y2="44922"/>
                        <a14:foregroundMark x1="45923" y1="44922" x2="63376" y2="25391"/>
                        <a14:foregroundMark x1="63376" y1="25391" x2="40343" y2="51172"/>
                        <a14:foregroundMark x1="40343" y1="51172" x2="62804" y2="21875"/>
                        <a14:foregroundMark x1="62804" y1="21875" x2="34621" y2="55859"/>
                        <a14:foregroundMark x1="34621" y1="55859" x2="57511" y2="24902"/>
                        <a14:foregroundMark x1="57511" y1="24902" x2="43491" y2="42285"/>
                        <a14:foregroundMark x1="43491" y1="42285" x2="63090" y2="22168"/>
                        <a14:foregroundMark x1="63090" y1="22168" x2="46352" y2="43066"/>
                        <a14:foregroundMark x1="46352" y1="43066" x2="58226" y2="28516"/>
                        <a14:foregroundMark x1="58226" y1="28516" x2="45780" y2="46094"/>
                        <a14:foregroundMark x1="45780" y1="46094" x2="60515" y2="31738"/>
                        <a14:foregroundMark x1="60515" y1="31738" x2="45780" y2="49902"/>
                        <a14:foregroundMark x1="45780" y1="49902" x2="60372" y2="29785"/>
                        <a14:foregroundMark x1="60372" y1="29785" x2="45780" y2="47363"/>
                        <a14:foregroundMark x1="45780" y1="47363" x2="61230" y2="29199"/>
                        <a14:foregroundMark x1="61230" y1="29199" x2="43348" y2="53320"/>
                        <a14:foregroundMark x1="43348" y1="53320" x2="59943" y2="30762"/>
                        <a14:foregroundMark x1="59943" y1="30762" x2="45207" y2="51270"/>
                        <a14:foregroundMark x1="45207" y1="51270" x2="62232" y2="30566"/>
                        <a14:foregroundMark x1="78255" y1="16895" x2="63090" y2="33496"/>
                        <a14:foregroundMark x1="63090" y1="33496" x2="77253" y2="8984"/>
                        <a14:foregroundMark x1="77253" y1="8984" x2="57368" y2="21387"/>
                        <a14:foregroundMark x1="57368" y1="21387" x2="58369" y2="16895"/>
                        <a14:foregroundMark x1="58369" y1="16895" x2="71245" y2="2539"/>
                        <a14:foregroundMark x1="71245" y1="2539" x2="59943" y2="14063"/>
                        <a14:foregroundMark x1="59943" y1="14063" x2="72961" y2="5469"/>
                        <a14:foregroundMark x1="72961" y1="5469" x2="65093" y2="13184"/>
                        <a14:foregroundMark x1="65093" y1="13184" x2="75966" y2="3223"/>
                        <a14:foregroundMark x1="75966" y1="3223" x2="66524" y2="12988"/>
                        <a14:foregroundMark x1="66524" y1="12988" x2="79542" y2="3418"/>
                        <a14:foregroundMark x1="79542" y1="3418" x2="66381" y2="16406"/>
                        <a14:foregroundMark x1="66381" y1="16406" x2="82117" y2="2148"/>
                        <a14:foregroundMark x1="82117" y1="2148" x2="66524" y2="12598"/>
                        <a14:foregroundMark x1="66524" y1="12598" x2="78255" y2="1172"/>
                        <a14:foregroundMark x1="78255" y1="1172" x2="55937" y2="21875"/>
                        <a14:foregroundMark x1="55937" y1="21875" x2="81402" y2="3418"/>
                        <a14:foregroundMark x1="81402" y1="3418" x2="62089" y2="22363"/>
                        <a14:foregroundMark x1="62089" y1="22363" x2="84830" y2="1697"/>
                        <a14:foregroundMark x1="84892" y1="1698" x2="64521" y2="22461"/>
                        <a14:foregroundMark x1="64521" y1="22461" x2="87657" y2="2839"/>
                        <a14:foregroundMark x1="87752" y1="2900" x2="70959" y2="23535"/>
                        <a14:foregroundMark x1="70959" y1="23535" x2="87940" y2="6522"/>
                        <a14:foregroundMark x1="87861" y1="6451" x2="68670" y2="24707"/>
                        <a14:foregroundMark x1="87576" y1="5789" x2="88933" y2="4431"/>
                        <a14:foregroundMark x1="68670" y1="24707" x2="87361" y2="6004"/>
                        <a14:foregroundMark x1="87510" y1="6137" x2="64092" y2="31152"/>
                        <a14:foregroundMark x1="88989" y1="4558" x2="88111" y2="5496"/>
                        <a14:foregroundMark x1="64092" y1="31152" x2="87980" y2="3047"/>
                        <a14:foregroundMark x1="87892" y1="2990" x2="65093" y2="22754"/>
                        <a14:foregroundMark x1="65093" y1="22754" x2="85980" y2="3711"/>
                        <a14:foregroundMark x1="85980" y1="3711" x2="68670" y2="20898"/>
                        <a14:foregroundMark x1="88911" y1="5140" x2="89162" y2="4945"/>
                        <a14:foregroundMark x1="68670" y1="20898" x2="87566" y2="6187"/>
                        <a14:foregroundMark x1="88074" y1="6642" x2="71388" y2="21973"/>
                        <a14:foregroundMark x1="71388" y1="21973" x2="69242" y2="26367"/>
                        <a14:foregroundMark x1="69242" y1="26367" x2="90181" y2="8846"/>
                        <a14:foregroundMark x1="90398" y1="9100" x2="76252" y2="22070"/>
                        <a14:foregroundMark x1="76252" y1="22070" x2="89869" y2="8479"/>
                        <a14:foregroundMark x1="89734" y1="8129" x2="71960" y2="23438"/>
                        <a14:foregroundMark x1="71960" y1="23438" x2="88755" y2="7252"/>
                        <a14:foregroundMark x1="88849" y1="7336" x2="70672" y2="25488"/>
                        <a14:foregroundMark x1="70672" y1="25488" x2="88709" y2="7211"/>
                        <a14:foregroundMark x1="88941" y1="7418" x2="65808" y2="33008"/>
                        <a14:foregroundMark x1="65808" y1="33008" x2="90272" y2="11719"/>
                        <a14:foregroundMark x1="90272" y1="11719" x2="70529" y2="31641"/>
                        <a14:foregroundMark x1="70529" y1="31641" x2="93902" y2="11005"/>
                        <a14:foregroundMark x1="93819" y1="11033" x2="72532" y2="28223"/>
                        <a14:foregroundMark x1="72532" y1="28223" x2="92990" y2="10938"/>
                        <a14:foregroundMark x1="92990" y1="10938" x2="76681" y2="33008"/>
                        <a14:foregroundMark x1="76681" y1="33008" x2="94993" y2="15332"/>
                        <a14:foregroundMark x1="94993" y1="15332" x2="78398" y2="32324"/>
                        <a14:foregroundMark x1="78398" y1="32324" x2="95946" y2="14312"/>
                        <a14:foregroundMark x1="95938" y1="14259" x2="78112" y2="32031"/>
                        <a14:foregroundMark x1="78112" y1="32031" x2="95687" y2="12693"/>
                        <a14:foregroundMark x1="95701" y1="12781" x2="81545" y2="29297"/>
                        <a14:foregroundMark x1="81545" y1="29297" x2="96237" y2="16129"/>
                        <a14:foregroundMark x1="96511" y1="16472" x2="73820" y2="45801"/>
                        <a14:foregroundMark x1="4006" y1="43555" x2="12017" y2="38184"/>
                        <a14:foregroundMark x1="12017" y1="38184" x2="8588" y2="52837"/>
                        <a14:foregroundMark x1="8652" y1="52853" x2="13019" y2="36719"/>
                        <a14:foregroundMark x1="13019" y1="36719" x2="8298" y2="47363"/>
                        <a14:foregroundMark x1="8298" y1="47363" x2="14449" y2="42383"/>
                        <a14:foregroundMark x1="14449" y1="42383" x2="17167" y2="33887"/>
                        <a14:foregroundMark x1="17167" y1="33887" x2="15308" y2="47559"/>
                        <a14:foregroundMark x1="15308" y1="47559" x2="23462" y2="39453"/>
                        <a14:foregroundMark x1="23462" y1="39453" x2="25322" y2="31152"/>
                        <a14:foregroundMark x1="25322" y1="31152" x2="21173" y2="43359"/>
                        <a14:foregroundMark x1="21173" y1="43359" x2="28326" y2="34082"/>
                        <a14:foregroundMark x1="28326" y1="34082" x2="25465" y2="45605"/>
                        <a14:foregroundMark x1="25465" y1="45605" x2="28469" y2="41992"/>
                        <a14:foregroundMark x1="28469" y1="41992" x2="27611" y2="46387"/>
                        <a14:foregroundMark x1="27611" y1="46387" x2="29328" y2="49023"/>
                        <a14:foregroundMark x1="15880" y1="44434" x2="15880" y2="44434"/>
                        <a14:foregroundMark x1="15880" y1="44434" x2="15880" y2="44434"/>
                        <a14:foregroundMark x1="23748" y1="54590" x2="21745" y2="41797"/>
                        <a14:foregroundMark x1="21745" y1="41797" x2="21745" y2="52930"/>
                        <a14:foregroundMark x1="21745" y1="52930" x2="22031" y2="43262"/>
                        <a14:foregroundMark x1="22031" y1="43262" x2="21459" y2="51953"/>
                        <a14:foregroundMark x1="21459" y1="51953" x2="21316" y2="46680"/>
                        <a14:foregroundMark x1="21316" y1="46680" x2="20172" y2="51855"/>
                        <a14:foregroundMark x1="20172" y1="51855" x2="18884" y2="46875"/>
                        <a14:foregroundMark x1="18884" y1="46875" x2="17167" y2="52344"/>
                        <a14:foregroundMark x1="17167" y1="52344" x2="18884" y2="45996"/>
                        <a14:foregroundMark x1="18884" y1="45996" x2="22461" y2="51953"/>
                        <a14:foregroundMark x1="22461" y1="51953" x2="28469" y2="43164"/>
                        <a14:foregroundMark x1="28469" y1="43164" x2="28469" y2="50000"/>
                        <a14:foregroundMark x1="28469" y1="50000" x2="29900" y2="44531"/>
                        <a14:foregroundMark x1="29900" y1="44531" x2="29185" y2="52539"/>
                        <a14:foregroundMark x1="29185" y1="52539" x2="32189" y2="48535"/>
                        <a14:foregroundMark x1="32189" y1="48535" x2="31474" y2="53320"/>
                        <a14:foregroundMark x1="31474" y1="53320" x2="32189" y2="47363"/>
                        <a14:foregroundMark x1="32189" y1="47363" x2="31187" y2="54688"/>
                        <a14:foregroundMark x1="31187" y1="54688" x2="36481" y2="48145"/>
                        <a14:foregroundMark x1="36481" y1="48145" x2="32332" y2="52637"/>
                        <a14:foregroundMark x1="32332" y1="52637" x2="28898" y2="46387"/>
                        <a14:foregroundMark x1="28898" y1="46387" x2="25465" y2="49707"/>
                        <a14:foregroundMark x1="25465" y1="49707" x2="25751" y2="54004"/>
                        <a14:foregroundMark x1="25751" y1="54004" x2="29185" y2="45996"/>
                        <a14:foregroundMark x1="29185" y1="45996" x2="28755" y2="51660"/>
                        <a14:foregroundMark x1="28755" y1="51660" x2="32046" y2="43750"/>
                        <a14:foregroundMark x1="32046" y1="43750" x2="29757" y2="51953"/>
                        <a14:foregroundMark x1="29757" y1="51953" x2="31044" y2="47266"/>
                        <a14:foregroundMark x1="31044" y1="47266" x2="28326" y2="51758"/>
                        <a14:foregroundMark x1="28326" y1="51758" x2="28612" y2="55762"/>
                        <a14:foregroundMark x1="28612" y1="55762" x2="29614" y2="51660"/>
                        <a14:foregroundMark x1="29614" y1="51660" x2="27325" y2="42969"/>
                        <a14:foregroundMark x1="27325" y1="42969" x2="26180" y2="51758"/>
                        <a14:foregroundMark x1="26180" y1="51758" x2="25608" y2="45801"/>
                        <a14:foregroundMark x1="25608" y1="45801" x2="25036" y2="50684"/>
                        <a14:foregroundMark x1="25036" y1="50684" x2="25036" y2="44922"/>
                        <a14:foregroundMark x1="25036" y1="44922" x2="24034" y2="54785"/>
                        <a14:foregroundMark x1="24034" y1="54785" x2="26609" y2="48828"/>
                        <a14:foregroundMark x1="26609" y1="48828" x2="29471" y2="57422"/>
                        <a14:foregroundMark x1="29471" y1="57422" x2="32618" y2="53906"/>
                        <a14:foregroundMark x1="32618" y1="53906" x2="34192" y2="47852"/>
                        <a14:foregroundMark x1="34192" y1="47852" x2="34621" y2="55371"/>
                        <a14:foregroundMark x1="34621" y1="55371" x2="37339" y2="50391"/>
                        <a14:foregroundMark x1="37339" y1="50391" x2="37768" y2="55664"/>
                        <a14:foregroundMark x1="37768" y1="55664" x2="40773" y2="51074"/>
                        <a14:foregroundMark x1="40773" y1="51074" x2="41345" y2="57031"/>
                        <a14:foregroundMark x1="41345" y1="57031" x2="48355" y2="52637"/>
                        <a14:foregroundMark x1="48355" y1="52637" x2="47067" y2="57324"/>
                        <a14:foregroundMark x1="47067" y1="57324" x2="47639" y2="50781"/>
                        <a14:foregroundMark x1="47639" y1="50781" x2="45839" y2="57588"/>
                        <a14:foregroundMark x1="45705" y1="57581" x2="44206" y2="52930"/>
                        <a14:foregroundMark x1="44206" y1="52930" x2="41730" y2="57289"/>
                        <a14:foregroundMark x1="41488" y1="57715" x2="42346" y2="52930"/>
                        <a14:foregroundMark x1="42346" y1="52930" x2="40762" y2="57503"/>
                        <a14:foregroundMark x1="39964" y1="57573" x2="37196" y2="53711"/>
                        <a14:foregroundMark x1="37196" y1="53711" x2="35811" y2="57934"/>
                        <a14:foregroundMark x1="35844" y1="57931" x2="37053" y2="54395"/>
                        <a14:foregroundMark x1="37053" y1="54395" x2="36264" y2="57895"/>
                        <a14:foregroundMark x1="51645" y1="45996" x2="51216" y2="50879"/>
                        <a14:foregroundMark x1="51216" y1="50879" x2="58798" y2="50195"/>
                        <a14:foregroundMark x1="58798" y1="50195" x2="62518" y2="44922"/>
                        <a14:foregroundMark x1="62518" y1="44922" x2="57940" y2="54492"/>
                        <a14:foregroundMark x1="57940" y1="54492" x2="59943" y2="49902"/>
                        <a14:foregroundMark x1="59943" y1="49902" x2="56509" y2="55762"/>
                        <a14:foregroundMark x1="56509" y1="55762" x2="58941" y2="50293"/>
                        <a14:foregroundMark x1="58941" y1="50293" x2="57654" y2="55957"/>
                        <a14:foregroundMark x1="57654" y1="55957" x2="62232" y2="48438"/>
                        <a14:foregroundMark x1="62232" y1="48438" x2="55222" y2="51465"/>
                        <a14:foregroundMark x1="55222" y1="51465" x2="60086" y2="42969"/>
                        <a14:foregroundMark x1="60086" y1="42969" x2="60229" y2="36523"/>
                        <a14:foregroundMark x1="60229" y1="36523" x2="55365" y2="39648"/>
                        <a14:foregroundMark x1="55365" y1="39648" x2="50644" y2="49609"/>
                        <a14:foregroundMark x1="50644" y1="49609" x2="51788" y2="53711"/>
                        <a14:foregroundMark x1="51788" y1="53711" x2="57225" y2="49609"/>
                        <a14:foregroundMark x1="57225" y1="49609" x2="63805" y2="38574"/>
                        <a14:foregroundMark x1="63805" y1="38574" x2="57797" y2="51465"/>
                        <a14:foregroundMark x1="57797" y1="51465" x2="59084" y2="55371"/>
                        <a14:foregroundMark x1="59084" y1="55371" x2="65522" y2="48242"/>
                        <a14:foregroundMark x1="65522" y1="48242" x2="69671" y2="38477"/>
                        <a14:foregroundMark x1="69671" y1="38477" x2="60086" y2="50488"/>
                        <a14:foregroundMark x1="60086" y1="50488" x2="67382" y2="47266"/>
                        <a14:foregroundMark x1="67382" y1="47266" x2="63948" y2="51953"/>
                        <a14:foregroundMark x1="63948" y1="51953" x2="71817" y2="44336"/>
                        <a14:foregroundMark x1="71817" y1="44336" x2="65951" y2="56250"/>
                        <a14:foregroundMark x1="65951" y1="56250" x2="76109" y2="49805"/>
                        <a14:foregroundMark x1="76109" y1="49805" x2="71130" y2="58963"/>
                        <a14:foregroundMark x1="71726" y1="58995" x2="76538" y2="57227"/>
                        <a14:foregroundMark x1="76538" y1="57227" x2="88126" y2="42188"/>
                        <a14:foregroundMark x1="88126" y1="42188" x2="82546" y2="47070"/>
                        <a14:foregroundMark x1="82546" y1="47070" x2="92132" y2="38867"/>
                        <a14:foregroundMark x1="47639" y1="53809" x2="58369" y2="54688"/>
                        <a14:foregroundMark x1="58369" y1="54688" x2="52074" y2="54004"/>
                        <a14:foregroundMark x1="52074" y1="54004" x2="58941" y2="55859"/>
                        <a14:foregroundMark x1="58941" y1="55859" x2="66381" y2="56055"/>
                        <a14:foregroundMark x1="66381" y1="56055" x2="46352" y2="55762"/>
                        <a14:foregroundMark x1="46352" y1="55762" x2="66094" y2="56445"/>
                        <a14:foregroundMark x1="66094" y1="56445" x2="44778" y2="55762"/>
                        <a14:backgroundMark x1="8011" y1="55664" x2="8011" y2="55664"/>
                        <a14:backgroundMark x1="7854" y1="54491" x2="2861" y2="53613"/>
                        <a14:backgroundMark x1="12303" y1="55273" x2="8220" y2="54555"/>
                        <a14:backgroundMark x1="5802" y1="54212" x2="3004" y2="54102"/>
                        <a14:backgroundMark x1="8248" y1="54500" x2="10730" y2="54688"/>
                        <a14:backgroundMark x1="3004" y1="54102" x2="7860" y2="54470"/>
                        <a14:backgroundMark x1="7694" y1="55083" x2="4721" y2="55469"/>
                        <a14:backgroundMark x1="9563" y1="54840" x2="7977" y2="55046"/>
                        <a14:backgroundMark x1="10730" y1="54688" x2="10615" y2="54703"/>
                        <a14:backgroundMark x1="7617" y1="55773" x2="12160" y2="56250"/>
                        <a14:backgroundMark x1="4721" y1="55469" x2="7510" y2="55762"/>
                        <a14:backgroundMark x1="7483" y1="55861" x2="6295" y2="55762"/>
                        <a14:backgroundMark x1="12160" y1="56250" x2="7570" y2="55868"/>
                        <a14:backgroundMark x1="7611" y1="55784" x2="12160" y2="55859"/>
                        <a14:backgroundMark x1="6295" y1="55762" x2="7505" y2="55782"/>
                        <a14:backgroundMark x1="5182" y1="54367" x2="2575" y2="53809"/>
                        <a14:backgroundMark x1="7740" y1="54913" x2="5738" y2="54485"/>
                        <a14:backgroundMark x1="12160" y1="55859" x2="8014" y2="54972"/>
                        <a14:backgroundMark x1="2575" y1="53809" x2="858" y2="53809"/>
                        <a14:backgroundMark x1="56080" y1="62207" x2="36767" y2="62109"/>
                        <a14:backgroundMark x1="36767" y1="62109" x2="51931" y2="61523"/>
                        <a14:backgroundMark x1="51931" y1="61523" x2="69814" y2="61719"/>
                        <a14:backgroundMark x1="69814" y1="61719" x2="32189" y2="61426"/>
                        <a14:backgroundMark x1="32189" y1="61426" x2="69671" y2="60547"/>
                        <a14:backgroundMark x1="69671" y1="60547" x2="75393" y2="60547"/>
                        <a14:backgroundMark x1="75393" y1="60547" x2="43062" y2="58789"/>
                        <a14:backgroundMark x1="43062" y1="58789" x2="28469" y2="60059"/>
                        <a14:backgroundMark x1="12589" y1="54980" x2="18312" y2="55957"/>
                        <a14:backgroundMark x1="18312" y1="55957" x2="9156" y2="54492"/>
                        <a14:backgroundMark x1="9156" y1="54492" x2="14735" y2="56055"/>
                        <a14:backgroundMark x1="14735" y1="56055" x2="7868" y2="54297"/>
                        <a14:backgroundMark x1="7868" y1="54297" x2="15594" y2="55762"/>
                        <a14:backgroundMark x1="15594" y1="55762" x2="8870" y2="54102"/>
                        <a14:backgroundMark x1="8870" y1="54102" x2="19027" y2="55469"/>
                        <a14:backgroundMark x1="89270" y1="4980" x2="93848" y2="9082"/>
                        <a14:backgroundMark x1="93848" y1="9082" x2="89700" y2="4980"/>
                        <a14:backgroundMark x1="89700" y1="4980" x2="94278" y2="10352"/>
                        <a14:backgroundMark x1="94278" y1="10352" x2="92561" y2="6152"/>
                        <a14:backgroundMark x1="92561" y1="6152" x2="95851" y2="10352"/>
                        <a14:backgroundMark x1="95851" y1="10352" x2="93133" y2="4395"/>
                        <a14:backgroundMark x1="93133" y1="4395" x2="95994" y2="9180"/>
                        <a14:backgroundMark x1="95994" y1="9180" x2="91416" y2="1953"/>
                        <a14:backgroundMark x1="91416" y1="1953" x2="95279" y2="9277"/>
                        <a14:backgroundMark x1="95279" y1="9277" x2="93848" y2="1758"/>
                        <a14:backgroundMark x1="93848" y1="1758" x2="98140" y2="8594"/>
                        <a14:backgroundMark x1="98140" y1="8594" x2="95708" y2="1855"/>
                        <a14:backgroundMark x1="95708" y1="1855" x2="98856" y2="5371"/>
                        <a14:backgroundMark x1="98856" y1="5371" x2="98140" y2="98"/>
                        <a14:backgroundMark x1="98140" y1="98" x2="98140" y2="5762"/>
                        <a14:backgroundMark x1="98140" y1="5762" x2="99857" y2="9473"/>
                        <a14:backgroundMark x1="99857" y1="9473" x2="97568" y2="2734"/>
                        <a14:backgroundMark x1="97568" y1="2734" x2="99857" y2="6543"/>
                        <a14:backgroundMark x1="99857" y1="6543" x2="99428" y2="293"/>
                        <a14:backgroundMark x1="99428" y1="293" x2="98426" y2="5371"/>
                        <a14:backgroundMark x1="98426" y1="5371" x2="99428" y2="10352"/>
                        <a14:backgroundMark x1="99428" y1="10352" x2="97425" y2="1270"/>
                        <a14:backgroundMark x1="97425" y1="1270" x2="96853" y2="12207"/>
                        <a14:backgroundMark x1="96853" y1="12207" x2="92561" y2="1660"/>
                        <a14:backgroundMark x1="92561" y1="1660" x2="99285" y2="8301"/>
                        <a14:backgroundMark x1="99285" y1="8301" x2="93133" y2="2148"/>
                        <a14:backgroundMark x1="93133" y1="2148" x2="98426" y2="7422"/>
                        <a14:backgroundMark x1="98426" y1="7422" x2="91559" y2="586"/>
                        <a14:backgroundMark x1="91559" y1="586" x2="97711" y2="8105"/>
                        <a14:backgroundMark x1="97711" y1="8105" x2="90415" y2="2051"/>
                        <a14:backgroundMark x1="90415" y1="2051" x2="92418" y2="6543"/>
                        <a14:backgroundMark x1="92418" y1="6543" x2="88126" y2="879"/>
                        <a14:backgroundMark x1="88126" y1="879" x2="97854" y2="7129"/>
                        <a14:backgroundMark x1="97854" y1="7129" x2="85408" y2="293"/>
                        <a14:backgroundMark x1="85408" y1="293" x2="97282" y2="391"/>
                        <a14:backgroundMark x1="97282" y1="391" x2="97854" y2="6152"/>
                        <a14:backgroundMark x1="97854" y1="6152" x2="96137" y2="195"/>
                        <a14:backgroundMark x1="96137" y1="195" x2="98712" y2="16309"/>
                        <a14:backgroundMark x1="98712" y1="16309" x2="99428" y2="5859"/>
                        <a14:backgroundMark x1="99428" y1="5859" x2="99571" y2="15137"/>
                        <a14:backgroundMark x1="99571" y1="15137" x2="89843" y2="1660"/>
                        <a14:backgroundMark x1="89843" y1="1660" x2="98999" y2="113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66" r="6982" b="42245"/>
          <a:stretch/>
        </p:blipFill>
        <p:spPr bwMode="auto">
          <a:xfrm>
            <a:off x="3730106" y="1329898"/>
            <a:ext cx="8378891" cy="720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4465DD2-4C58-4FF4-8C66-466B7FB41397}"/>
              </a:ext>
            </a:extLst>
          </p:cNvPr>
          <p:cNvSpPr txBox="1"/>
          <p:nvPr/>
        </p:nvSpPr>
        <p:spPr>
          <a:xfrm>
            <a:off x="363892" y="802432"/>
            <a:ext cx="5318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rgbClr val="E20334"/>
                </a:solidFill>
              </a:rPr>
              <a:t>CONECTOR OBD</a:t>
            </a:r>
          </a:p>
        </p:txBody>
      </p:sp>
    </p:spTree>
    <p:extLst>
      <p:ext uri="{BB962C8B-B14F-4D97-AF65-F5344CB8AC3E}">
        <p14:creationId xmlns:p14="http://schemas.microsoft.com/office/powerpoint/2010/main" val="4149513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Resultado de imagem para conexão obd-II">
            <a:extLst>
              <a:ext uri="{FF2B5EF4-FFF2-40B4-BE49-F238E27FC236}">
                <a16:creationId xmlns:a16="http://schemas.microsoft.com/office/drawing/2014/main" id="{954E2344-1B4A-4E1E-B5E5-7060D9C45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2" t="21674" r="2523" b="55042"/>
          <a:stretch/>
        </p:blipFill>
        <p:spPr bwMode="auto">
          <a:xfrm>
            <a:off x="11094495" y="5500336"/>
            <a:ext cx="3964817" cy="296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sultado de imagem para conexão obd-II">
            <a:extLst>
              <a:ext uri="{FF2B5EF4-FFF2-40B4-BE49-F238E27FC236}">
                <a16:creationId xmlns:a16="http://schemas.microsoft.com/office/drawing/2014/main" id="{17DA036A-1DDA-44E0-B081-7FAB2B929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t="21643" r="72891" b="55836"/>
          <a:stretch/>
        </p:blipFill>
        <p:spPr bwMode="auto">
          <a:xfrm>
            <a:off x="1383738" y="2742918"/>
            <a:ext cx="3808976" cy="275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sultado de imagem para conexão obd-II">
            <a:extLst>
              <a:ext uri="{FF2B5EF4-FFF2-40B4-BE49-F238E27FC236}">
                <a16:creationId xmlns:a16="http://schemas.microsoft.com/office/drawing/2014/main" id="{7E14B6AC-9D12-4811-ADBD-3DB1B95748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4" t="22128" r="27045" b="55501"/>
          <a:stretch/>
        </p:blipFill>
        <p:spPr bwMode="auto">
          <a:xfrm>
            <a:off x="4687818" y="5500336"/>
            <a:ext cx="3882556" cy="296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ultado de imagem para conexão obd-II">
            <a:extLst>
              <a:ext uri="{FF2B5EF4-FFF2-40B4-BE49-F238E27FC236}">
                <a16:creationId xmlns:a16="http://schemas.microsoft.com/office/drawing/2014/main" id="{56826DF7-B23E-430E-AA7E-ADB140D42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7" t="21846" r="49969" b="54882"/>
          <a:stretch/>
        </p:blipFill>
        <p:spPr bwMode="auto">
          <a:xfrm>
            <a:off x="7727941" y="2542228"/>
            <a:ext cx="3808976" cy="295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085F106-AF3F-4DC5-AB18-751AFBA828ED}"/>
              </a:ext>
            </a:extLst>
          </p:cNvPr>
          <p:cNvSpPr txBox="1"/>
          <p:nvPr/>
        </p:nvSpPr>
        <p:spPr>
          <a:xfrm>
            <a:off x="363892" y="1187442"/>
            <a:ext cx="10730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rgbClr val="E20334"/>
                </a:solidFill>
              </a:rPr>
              <a:t>PROTOCOLOS DE COMUNICAÇÃO </a:t>
            </a:r>
          </a:p>
        </p:txBody>
      </p:sp>
    </p:spTree>
    <p:extLst>
      <p:ext uri="{BB962C8B-B14F-4D97-AF65-F5344CB8AC3E}">
        <p14:creationId xmlns:p14="http://schemas.microsoft.com/office/powerpoint/2010/main" val="369520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E248397-DAF5-7144-B00D-7FA31380E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21117" y="4018911"/>
            <a:ext cx="9432758" cy="2117812"/>
          </a:xfrm>
        </p:spPr>
        <p:txBody>
          <a:bodyPr/>
          <a:lstStyle/>
          <a:p>
            <a:r>
              <a:rPr lang="pt-BR" dirty="0">
                <a:solidFill>
                  <a:srgbClr val="E20334"/>
                </a:solidFill>
              </a:rPr>
              <a:t>FUNCIONAMENTO</a:t>
            </a:r>
          </a:p>
        </p:txBody>
      </p:sp>
      <p:pic>
        <p:nvPicPr>
          <p:cNvPr id="12" name="Espaço Reservado para Imagem 11">
            <a:extLst>
              <a:ext uri="{FF2B5EF4-FFF2-40B4-BE49-F238E27FC236}">
                <a16:creationId xmlns:a16="http://schemas.microsoft.com/office/drawing/2014/main" id="{C726761F-6BE3-4CC3-9BCE-DAB947E2F1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1" r="11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32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m para conexão obd-II">
            <a:extLst>
              <a:ext uri="{FF2B5EF4-FFF2-40B4-BE49-F238E27FC236}">
                <a16:creationId xmlns:a16="http://schemas.microsoft.com/office/drawing/2014/main" id="{E638511E-9C4E-472F-8585-13377E9864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7"/>
          <a:stretch/>
        </p:blipFill>
        <p:spPr bwMode="auto">
          <a:xfrm>
            <a:off x="617106" y="535666"/>
            <a:ext cx="6354517" cy="356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m para conexão obd-II">
            <a:extLst>
              <a:ext uri="{FF2B5EF4-FFF2-40B4-BE49-F238E27FC236}">
                <a16:creationId xmlns:a16="http://schemas.microsoft.com/office/drawing/2014/main" id="{0E0B55EB-9080-4E72-883F-79F6CA350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59" b="89859" l="9985" r="90602">
                        <a14:foregroundMark x1="90602" y1="33239" x2="90602" y2="33239"/>
                        <a14:backgroundMark x1="51248" y1="44789" x2="51248" y2="44789"/>
                        <a14:backgroundMark x1="69016" y1="43662" x2="69016" y2="43662"/>
                        <a14:backgroundMark x1="40822" y1="44225" x2="40822" y2="442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3582" flipH="1">
            <a:off x="5548051" y="1263291"/>
            <a:ext cx="648652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lão de Fala: Oval 1">
            <a:extLst>
              <a:ext uri="{FF2B5EF4-FFF2-40B4-BE49-F238E27FC236}">
                <a16:creationId xmlns:a16="http://schemas.microsoft.com/office/drawing/2014/main" id="{6F4528D1-5397-4F82-8930-A4F2E24A0C35}"/>
              </a:ext>
            </a:extLst>
          </p:cNvPr>
          <p:cNvSpPr/>
          <p:nvPr/>
        </p:nvSpPr>
        <p:spPr>
          <a:xfrm>
            <a:off x="4712225" y="4747062"/>
            <a:ext cx="4518796" cy="3566283"/>
          </a:xfrm>
          <a:prstGeom prst="wedgeEllipseCallout">
            <a:avLst>
              <a:gd name="adj1" fmla="val 67564"/>
              <a:gd name="adj2" fmla="val -44784"/>
            </a:avLst>
          </a:prstGeom>
          <a:solidFill>
            <a:srgbClr val="E20334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6" descr="Resultado de imagem para obd2 shield arduino">
            <a:extLst>
              <a:ext uri="{FF2B5EF4-FFF2-40B4-BE49-F238E27FC236}">
                <a16:creationId xmlns:a16="http://schemas.microsoft.com/office/drawing/2014/main" id="{151420D0-99BE-4901-AB6B-A776B6776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84" b="98919" l="4396" r="96703">
                        <a14:foregroundMark x1="13187" y1="18919" x2="24899" y2="10067"/>
                        <a14:foregroundMark x1="16391" y1="30811" x2="16117" y2="31351"/>
                        <a14:foregroundMark x1="26700" y1="10529" x2="16391" y2="30811"/>
                        <a14:foregroundMark x1="16512" y1="30811" x2="30609" y2="11532"/>
                        <a14:foregroundMark x1="16117" y1="31351" x2="16512" y2="30811"/>
                        <a14:foregroundMark x1="30736" y1="11565" x2="15738" y2="39845"/>
                        <a14:foregroundMark x1="16198" y1="40230" x2="29304" y2="18919"/>
                        <a14:foregroundMark x1="17619" y1="30811" x2="13210" y2="35298"/>
                        <a14:foregroundMark x1="29304" y1="18919" x2="17619" y2="30811"/>
                        <a14:foregroundMark x1="13274" y1="24865" x2="17589" y2="11894"/>
                        <a14:foregroundMark x1="12741" y1="26467" x2="13274" y2="24865"/>
                        <a14:foregroundMark x1="16430" y1="12252" x2="12199" y2="16266"/>
                        <a14:foregroundMark x1="12569" y1="23225" x2="24934" y2="10076"/>
                        <a14:foregroundMark x1="28456" y1="10980" x2="16348" y2="40355"/>
                        <a14:foregroundMark x1="46059" y1="9778" x2="49084" y2="5946"/>
                        <a14:foregroundMark x1="27045" y1="33866" x2="45915" y2="9960"/>
                        <a14:foregroundMark x1="49084" y1="5946" x2="31809" y2="33866"/>
                        <a14:foregroundMark x1="33598" y1="33866" x2="51648" y2="8108"/>
                        <a14:foregroundMark x1="51648" y1="8108" x2="36031" y2="33866"/>
                        <a14:foregroundMark x1="39394" y1="33804" x2="57509" y2="9189"/>
                        <a14:foregroundMark x1="22868" y1="62373" x2="21245" y2="64865"/>
                        <a14:foregroundMark x1="57509" y1="9189" x2="41523" y2="33733"/>
                        <a14:foregroundMark x1="47216" y1="33542" x2="59341" y2="18919"/>
                        <a14:foregroundMark x1="21245" y1="64865" x2="23268" y2="62425"/>
                        <a14:foregroundMark x1="32628" y1="63644" x2="21245" y2="82703"/>
                        <a14:foregroundMark x1="59341" y1="18919" x2="50677" y2="33425"/>
                        <a14:foregroundMark x1="58201" y1="34421" x2="78755" y2="7568"/>
                        <a14:foregroundMark x1="21245" y1="82703" x2="35543" y2="64023"/>
                        <a14:foregroundMark x1="43157" y1="60409" x2="25715" y2="86299"/>
                        <a14:foregroundMark x1="78755" y1="7568" x2="60809" y2="34207"/>
                        <a14:foregroundMark x1="78663" y1="15755" x2="79121" y2="15135"/>
                        <a14:foregroundMark x1="64443" y1="35010" x2="74923" y2="20819"/>
                        <a14:foregroundMark x1="26569" y1="86299" x2="45627" y2="60489"/>
                        <a14:foregroundMark x1="49188" y1="60606" x2="32275" y2="86299"/>
                        <a14:foregroundMark x1="74611" y1="21986" x2="65606" y2="35665"/>
                        <a14:foregroundMark x1="79121" y1="15135" x2="78699" y2="15775"/>
                        <a14:foregroundMark x1="32992" y1="86299" x2="53993" y2="60606"/>
                        <a14:foregroundMark x1="58291" y1="60077" x2="41758" y2="85946"/>
                        <a14:foregroundMark x1="41758" y1="85946" x2="63985" y2="59378"/>
                        <a14:foregroundMark x1="65174" y1="63242" x2="51515" y2="85033"/>
                        <a14:foregroundMark x1="51590" y1="85023" x2="65583" y2="67668"/>
                        <a14:foregroundMark x1="65799" y1="78155" x2="62637" y2="83784"/>
                        <a14:foregroundMark x1="80675" y1="66761" x2="82813" y2="64743"/>
                        <a14:foregroundMark x1="62637" y1="83784" x2="66717" y2="79933"/>
                        <a14:foregroundMark x1="83106" y1="77441" x2="78261" y2="87710"/>
                        <a14:foregroundMark x1="81681" y1="87908" x2="84951" y2="84144"/>
                        <a14:foregroundMark x1="86486" y1="86682" x2="86046" y2="87514"/>
                        <a14:foregroundMark x1="83884" y1="81080" x2="78756" y2="87739"/>
                        <a14:foregroundMark x1="78717" y1="87736" x2="83854" y2="80999"/>
                        <a14:foregroundMark x1="83878" y1="81065" x2="78838" y2="87743"/>
                        <a14:foregroundMark x1="77569" y1="87670" x2="83225" y2="77873"/>
                        <a14:foregroundMark x1="74252" y1="83205" x2="70525" y2="87262"/>
                        <a14:foregroundMark x1="82285" y1="74461" x2="79106" y2="77922"/>
                        <a14:foregroundMark x1="80460" y1="69696" x2="83192" y2="65785"/>
                        <a14:foregroundMark x1="68283" y1="87133" x2="71070" y2="83141"/>
                        <a14:foregroundMark x1="68647" y1="83625" x2="66103" y2="87006"/>
                        <a14:foregroundMark x1="82825" y1="64775" x2="80604" y2="67728"/>
                        <a14:foregroundMark x1="65174" y1="86953" x2="67216" y2="83911"/>
                        <a14:foregroundMark x1="66772" y1="80532" x2="61617" y2="87471"/>
                        <a14:foregroundMark x1="61305" y1="87407" x2="66706" y2="79817"/>
                        <a14:foregroundMark x1="65430" y1="77935" x2="58574" y2="86606"/>
                        <a14:foregroundMark x1="58780" y1="86105" x2="66124" y2="73515"/>
                        <a14:foregroundMark x1="65308" y1="64692" x2="50916" y2="84324"/>
                        <a14:foregroundMark x1="76536" y1="49377" x2="76476" y2="49459"/>
                        <a14:foregroundMark x1="50916" y1="84324" x2="65034" y2="61719"/>
                        <a14:foregroundMark x1="64261" y1="59344" x2="49817" y2="80000"/>
                        <a14:foregroundMark x1="49817" y1="80000" x2="64833" y2="59546"/>
                        <a14:foregroundMark x1="65106" y1="62497" x2="49557" y2="85276"/>
                        <a14:foregroundMark x1="49511" y1="85282" x2="65071" y2="62120"/>
                        <a14:foregroundMark x1="64925" y1="60546" x2="47220" y2="85566"/>
                        <a14:foregroundMark x1="47198" y1="85569" x2="64900" y2="60275"/>
                        <a14:foregroundMark x1="57583" y1="60165" x2="34205" y2="86299"/>
                        <a14:foregroundMark x1="83804" y1="15709" x2="83761" y2="15770"/>
                        <a14:foregroundMark x1="83369" y1="16322" x2="83621" y2="15968"/>
                        <a14:foregroundMark x1="82326" y1="17787" x2="83314" y2="16398"/>
                        <a14:foregroundMark x1="70279" y1="34718" x2="71764" y2="32632"/>
                        <a14:foregroundMark x1="52151" y1="60197" x2="52624" y2="59533"/>
                        <a14:foregroundMark x1="33577" y1="86299" x2="51798" y2="60692"/>
                        <a14:foregroundMark x1="50697" y1="60656" x2="32601" y2="85405"/>
                        <a14:foregroundMark x1="54033" y1="56093" x2="53818" y2="56387"/>
                        <a14:foregroundMark x1="72097" y1="31387" x2="69554" y2="34865"/>
                        <a14:foregroundMark x1="82258" y1="17489" x2="82123" y2="17674"/>
                        <a14:foregroundMark x1="83949" y1="15176" x2="83738" y2="15465"/>
                        <a14:foregroundMark x1="96706" y1="4703" x2="97054" y2="4264"/>
                        <a14:foregroundMark x1="32601" y1="85405" x2="59546" y2="51483"/>
                        <a14:foregroundMark x1="54751" y1="60513" x2="35347" y2="86299"/>
                        <a14:foregroundMark x1="97059" y1="4285" x2="96706" y2="4754"/>
                        <a14:foregroundMark x1="83180" y1="11747" x2="84246" y2="10087"/>
                        <a14:foregroundMark x1="83087" y1="11892" x2="83079" y2="11905"/>
                        <a14:foregroundMark x1="81586" y1="14227" x2="83087" y2="11892"/>
                        <a14:foregroundMark x1="80297" y1="16233" x2="80696" y2="15613"/>
                        <a14:foregroundMark x1="80094" y1="16549" x2="80128" y2="16497"/>
                        <a14:foregroundMark x1="68138" y1="35152" x2="73194" y2="27285"/>
                        <a14:foregroundMark x1="52381" y1="59670" x2="52895" y2="58870"/>
                        <a14:foregroundMark x1="35267" y1="86299" x2="51726" y2="60689"/>
                        <a14:foregroundMark x1="18203" y1="88817" x2="16117" y2="91351"/>
                        <a14:foregroundMark x1="18551" y1="88394" x2="18407" y2="88569"/>
                        <a14:foregroundMark x1="41630" y1="60359" x2="20129" y2="86477"/>
                        <a14:foregroundMark x1="75283" y1="19476" x2="63327" y2="34001"/>
                        <a14:foregroundMark x1="80185" y1="13520" x2="78445" y2="15634"/>
                        <a14:foregroundMark x1="81242" y1="12237" x2="80837" y2="12729"/>
                        <a14:foregroundMark x1="81579" y1="11827" x2="81315" y2="12148"/>
                        <a14:foregroundMark x1="83305" y1="9730" x2="83081" y2="10002"/>
                        <a14:foregroundMark x1="83361" y1="9662" x2="83305" y2="9730"/>
                        <a14:foregroundMark x1="83552" y1="9431" x2="83377" y2="9643"/>
                        <a14:foregroundMark x1="84054" y1="8821" x2="83696" y2="9256"/>
                        <a14:foregroundMark x1="84246" y1="8588" x2="84067" y2="8805"/>
                        <a14:foregroundMark x1="55355" y1="34654" x2="68864" y2="15135"/>
                        <a14:foregroundMark x1="19537" y1="86410" x2="35073" y2="63962"/>
                        <a14:foregroundMark x1="18070" y1="88529" x2="18407" y2="88042"/>
                        <a14:foregroundMark x1="16117" y1="91351" x2="18001" y2="88629"/>
                        <a14:foregroundMark x1="33266" y1="63727" x2="14196" y2="89757"/>
                        <a14:foregroundMark x1="68864" y1="15135" x2="54514" y2="34723"/>
                        <a14:foregroundMark x1="14011" y1="89330" x2="30782" y2="63403"/>
                        <a14:foregroundMark x1="27399" y1="62963" x2="16075" y2="77457"/>
                        <a14:foregroundMark x1="15889" y1="76978" x2="25324" y2="62693"/>
                        <a14:foregroundMark x1="14372" y1="76285" x2="13930" y2="76905"/>
                        <a14:foregroundMark x1="24174" y1="62543" x2="15027" y2="75366"/>
                        <a14:foregroundMark x1="37358" y1="33866" x2="38828" y2="31351"/>
                        <a14:foregroundMark x1="14134" y1="73607" x2="20852" y2="62111"/>
                        <a14:foregroundMark x1="5315" y1="88698" x2="6148" y2="87272"/>
                        <a14:foregroundMark x1="16453" y1="62239" x2="11694" y2="68808"/>
                        <a14:foregroundMark x1="38828" y1="31351" x2="37006" y2="33866"/>
                        <a14:foregroundMark x1="34605" y1="33866" x2="38828" y2="27568"/>
                        <a14:foregroundMark x1="11472" y1="68370" x2="16085" y2="61490"/>
                        <a14:foregroundMark x1="19464" y1="61930" x2="13541" y2="72441"/>
                        <a14:foregroundMark x1="38828" y1="27568" x2="35279" y2="33866"/>
                        <a14:foregroundMark x1="13882" y1="73112" x2="21395" y2="62181"/>
                        <a14:foregroundMark x1="20462" y1="62060" x2="13248" y2="71865"/>
                        <a14:foregroundMark x1="33943" y1="33866" x2="36630" y2="29189"/>
                        <a14:foregroundMark x1="12715" y1="70815" x2="17895" y2="61798"/>
                        <a14:foregroundMark x1="36630" y1="29189" x2="33220" y2="33866"/>
                        <a14:foregroundMark x1="28534" y1="33866" x2="33333" y2="25946"/>
                        <a14:foregroundMark x1="33333" y1="25946" x2="27245" y2="33866"/>
                        <a14:foregroundMark x1="16872" y1="40794" x2="32231" y2="11948"/>
                        <a14:foregroundMark x1="16645" y1="30811" x2="13204" y2="35174"/>
                        <a14:foregroundMark x1="31642" y1="11798" x2="16645" y2="30811"/>
                        <a14:foregroundMark x1="13574" y1="30811" x2="21978" y2="14595"/>
                        <a14:foregroundMark x1="13028" y1="31865" x2="13574" y2="30811"/>
                        <a14:foregroundMark x1="13472" y1="24865" x2="12705" y2="25791"/>
                        <a14:foregroundMark x1="21978" y1="14595" x2="13472" y2="24865"/>
                        <a14:foregroundMark x1="12522" y1="22352" x2="18663" y2="11562"/>
                        <a14:foregroundMark x1="15459" y1="12552" x2="12169" y2="15694"/>
                        <a14:foregroundMark x1="42606" y1="9761" x2="43223" y2="10270"/>
                        <a14:foregroundMark x1="46045" y1="9743" x2="75092" y2="4324"/>
                        <a14:foregroundMark x1="43223" y1="10270" x2="45135" y2="9913"/>
                        <a14:foregroundMark x1="75092" y1="4324" x2="76923" y2="14595"/>
                        <a14:foregroundMark x1="21133" y1="86591" x2="23443" y2="85405"/>
                        <a14:foregroundMark x1="14335" y1="90080" x2="18389" y2="87999"/>
                        <a14:foregroundMark x1="23443" y1="85405" x2="57875" y2="82703"/>
                        <a14:foregroundMark x1="57875" y1="82703" x2="65932" y2="86997"/>
                        <a14:foregroundMark x1="13187" y1="22162" x2="12821" y2="10811"/>
                        <a14:foregroundMark x1="11722" y1="20541" x2="10256" y2="12973"/>
                        <a14:foregroundMark x1="12088" y1="25405" x2="9158" y2="14595"/>
                        <a14:foregroundMark x1="12088" y1="24865" x2="8059" y2="10270"/>
                        <a14:foregroundMark x1="12088" y1="28108" x2="8425" y2="10811"/>
                        <a14:foregroundMark x1="9158" y1="12432" x2="11722" y2="22703"/>
                        <a14:foregroundMark x1="9890" y1="10811" x2="12088" y2="23243"/>
                        <a14:foregroundMark x1="8425" y1="7027" x2="11722" y2="21622"/>
                        <a14:foregroundMark x1="12088" y1="8108" x2="27106" y2="9730"/>
                        <a14:foregroundMark x1="9524" y1="7568" x2="24542" y2="7027"/>
                        <a14:foregroundMark x1="24542" y1="7027" x2="25275" y2="7568"/>
                        <a14:foregroundMark x1="8059" y1="8649" x2="20879" y2="5946"/>
                        <a14:foregroundMark x1="25641" y1="6486" x2="40293" y2="8649"/>
                        <a14:foregroundMark x1="40293" y1="8649" x2="41758" y2="9189"/>
                        <a14:foregroundMark x1="12088" y1="18378" x2="15751" y2="32432"/>
                        <a14:foregroundMark x1="11722" y1="22703" x2="13553" y2="30270"/>
                        <a14:foregroundMark x1="28938" y1="45946" x2="24908" y2="45946"/>
                        <a14:foregroundMark x1="31136" y1="44865" x2="24176" y2="44324"/>
                        <a14:foregroundMark x1="28938" y1="44324" x2="20879" y2="44324"/>
                        <a14:foregroundMark x1="30769" y1="44324" x2="18681" y2="47027"/>
                        <a14:foregroundMark x1="9890" y1="87027" x2="15751" y2="79459"/>
                        <a14:foregroundMark x1="13187" y1="87027" x2="13553" y2="59459"/>
                        <a14:foregroundMark x1="11722" y1="87027" x2="14652" y2="57297"/>
                        <a14:foregroundMark x1="12454" y1="88108" x2="12821" y2="60541"/>
                        <a14:foregroundMark x1="12454" y1="88108" x2="11722" y2="59459"/>
                        <a14:foregroundMark x1="12454" y1="88108" x2="12088" y2="70270"/>
                        <a14:foregroundMark x1="13553" y1="88649" x2="16850" y2="55676"/>
                        <a14:foregroundMark x1="9890" y1="87027" x2="13187" y2="81081"/>
                        <a14:foregroundMark x1="8791" y1="91351" x2="20879" y2="64865"/>
                        <a14:foregroundMark x1="12088" y1="80000" x2="12454" y2="71892"/>
                        <a14:foregroundMark x1="13187" y1="87568" x2="15018" y2="63243"/>
                        <a14:foregroundMark x1="13553" y1="84324" x2="17582" y2="51351"/>
                        <a14:foregroundMark x1="13553" y1="87027" x2="15018" y2="57838"/>
                        <a14:foregroundMark x1="18681" y1="57297" x2="40293" y2="55676"/>
                        <a14:foregroundMark x1="15385" y1="56757" x2="35531" y2="52432"/>
                        <a14:foregroundMark x1="12454" y1="55676" x2="28205" y2="51351"/>
                        <a14:foregroundMark x1="35531" y1="58378" x2="56044" y2="54054"/>
                        <a14:foregroundMark x1="38828" y1="49730" x2="51282" y2="48108"/>
                        <a14:foregroundMark x1="30037" y1="47568" x2="56777" y2="44324"/>
                        <a14:foregroundMark x1="24176" y1="44865" x2="47619" y2="43243"/>
                        <a14:foregroundMark x1="20513" y1="42703" x2="32967" y2="42703"/>
                        <a14:foregroundMark x1="32967" y1="42703" x2="44322" y2="41622"/>
                        <a14:foregroundMark x1="54945" y1="47568" x2="79853" y2="49730"/>
                        <a14:foregroundMark x1="96703" y1="91351" x2="87179" y2="90270"/>
                        <a14:backgroundMark x1="88645" y1="30811" x2="88645" y2="30811"/>
                        <a14:backgroundMark x1="83150" y1="21081" x2="83150" y2="21081"/>
                        <a14:backgroundMark x1="90110" y1="12973" x2="90110" y2="12973"/>
                        <a14:backgroundMark x1="86813" y1="29730" x2="86813" y2="29730"/>
                        <a14:backgroundMark x1="84249" y1="31892" x2="84249" y2="31892"/>
                        <a14:backgroundMark x1="84249" y1="31892" x2="84249" y2="31892"/>
                        <a14:backgroundMark x1="88645" y1="11892" x2="88645" y2="11892"/>
                        <a14:backgroundMark x1="87546" y1="9730" x2="87546" y2="9730"/>
                        <a14:backgroundMark x1="9158" y1="45946" x2="9158" y2="45946"/>
                        <a14:backgroundMark x1="3396" y1="9415" x2="2564" y2="2162"/>
                        <a14:backgroundMark x1="6593" y1="37297" x2="4781" y2="21491"/>
                        <a14:backgroundMark x1="10989" y1="42162" x2="8877" y2="32637"/>
                        <a14:backgroundMark x1="4526" y1="8878" x2="4029" y2="5946"/>
                        <a14:backgroundMark x1="9158" y1="36216" x2="8577" y2="32789"/>
                        <a14:backgroundMark x1="90110" y1="18919" x2="90842" y2="44324"/>
                        <a14:backgroundMark x1="90842" y1="44324" x2="91941" y2="19459"/>
                        <a14:backgroundMark x1="83516" y1="23784" x2="87546" y2="21081"/>
                        <a14:backgroundMark x1="82418" y1="20000" x2="89377" y2="13514"/>
                        <a14:backgroundMark x1="81685" y1="25946" x2="82051" y2="35135"/>
                        <a14:backgroundMark x1="82418" y1="17838" x2="76923" y2="38378"/>
                        <a14:backgroundMark x1="81685" y1="27027" x2="88278" y2="2162"/>
                        <a14:backgroundMark x1="82051" y1="24324" x2="86813" y2="541"/>
                        <a14:backgroundMark x1="82418" y1="22703" x2="85348" y2="1081"/>
                        <a14:backgroundMark x1="81319" y1="25405" x2="83516" y2="2162"/>
                        <a14:backgroundMark x1="82784" y1="24865" x2="86081" y2="0"/>
                        <a14:backgroundMark x1="86081" y1="0" x2="86081" y2="0"/>
                        <a14:backgroundMark x1="82418" y1="25405" x2="83150" y2="3784"/>
                        <a14:backgroundMark x1="81685" y1="25405" x2="83883" y2="2162"/>
                        <a14:backgroundMark x1="83883" y1="2162" x2="83883" y2="2162"/>
                        <a14:backgroundMark x1="82051" y1="22162" x2="83883" y2="0"/>
                        <a14:backgroundMark x1="82051" y1="23243" x2="83150" y2="2703"/>
                        <a14:backgroundMark x1="80952" y1="21081" x2="81685" y2="11351"/>
                        <a14:backgroundMark x1="80220" y1="24324" x2="82784" y2="6486"/>
                        <a14:backgroundMark x1="82051" y1="21081" x2="83883" y2="0"/>
                        <a14:backgroundMark x1="80952" y1="20541" x2="82051" y2="2703"/>
                        <a14:backgroundMark x1="82418" y1="23784" x2="83150" y2="3784"/>
                        <a14:backgroundMark x1="83150" y1="3784" x2="83150" y2="3784"/>
                        <a14:backgroundMark x1="80220" y1="20000" x2="83883" y2="1081"/>
                        <a14:backgroundMark x1="83883" y1="1081" x2="83883" y2="1081"/>
                        <a14:backgroundMark x1="82051" y1="22703" x2="85348" y2="2162"/>
                        <a14:backgroundMark x1="85348" y1="2162" x2="85348" y2="2162"/>
                        <a14:backgroundMark x1="80952" y1="18378" x2="82418" y2="6486"/>
                        <a14:backgroundMark x1="79121" y1="20000" x2="80952" y2="10270"/>
                        <a14:backgroundMark x1="89744" y1="17838" x2="90842" y2="5405"/>
                        <a14:backgroundMark x1="90476" y1="12432" x2="89744" y2="1081"/>
                        <a14:backgroundMark x1="86081" y1="9189" x2="86813" y2="541"/>
                        <a14:backgroundMark x1="86813" y1="10811" x2="88278" y2="1622"/>
                        <a14:backgroundMark x1="90110" y1="5405" x2="90110" y2="3784"/>
                        <a14:backgroundMark x1="91209" y1="6486" x2="93040" y2="2703"/>
                        <a14:backgroundMark x1="87912" y1="2703" x2="90110" y2="3784"/>
                        <a14:backgroundMark x1="90476" y1="4324" x2="90476" y2="11892"/>
                        <a14:backgroundMark x1="87546" y1="13514" x2="91575" y2="21622"/>
                        <a14:backgroundMark x1="93773" y1="34054" x2="91941" y2="76216"/>
                        <a14:backgroundMark x1="79487" y1="56757" x2="98535" y2="54595"/>
                        <a14:backgroundMark x1="77027" y1="56037" x2="95604" y2="54595"/>
                        <a14:backgroundMark x1="79121" y1="41622" x2="98168" y2="41622"/>
                        <a14:backgroundMark x1="76557" y1="41081" x2="95238" y2="29730"/>
                        <a14:backgroundMark x1="75458" y1="41081" x2="80220" y2="36216"/>
                        <a14:backgroundMark x1="74864" y1="41330" x2="80220" y2="36216"/>
                        <a14:backgroundMark x1="75040" y1="41346" x2="79853" y2="36216"/>
                        <a14:backgroundMark x1="73810" y1="41239" x2="86447" y2="32432"/>
                        <a14:backgroundMark x1="72379" y1="57048" x2="72161" y2="59459"/>
                        <a14:backgroundMark x1="75103" y1="57284" x2="73993" y2="72432"/>
                        <a14:backgroundMark x1="70877" y1="56917" x2="73260" y2="82703"/>
                        <a14:backgroundMark x1="15385" y1="47568" x2="4396" y2="34595"/>
                        <a14:backgroundMark x1="4396" y1="34595" x2="5225" y2="23273"/>
                        <a14:backgroundMark x1="6625" y1="28976" x2="7326" y2="42162"/>
                        <a14:backgroundMark x1="7326" y1="42162" x2="4888" y2="21921"/>
                        <a14:backgroundMark x1="4604" y1="20784" x2="6227" y2="43784"/>
                        <a14:backgroundMark x1="9932" y1="55427" x2="5128" y2="60000"/>
                        <a14:backgroundMark x1="14073" y1="51484" x2="10685" y2="54710"/>
                        <a14:backgroundMark x1="5128" y1="60000" x2="4396" y2="65946"/>
                        <a14:backgroundMark x1="3297" y1="67568" x2="9890" y2="80541"/>
                        <a14:backgroundMark x1="9158" y1="87027" x2="10095" y2="86335"/>
                        <a14:backgroundMark x1="7692" y1="83243" x2="9524" y2="82703"/>
                        <a14:backgroundMark x1="9890" y1="80000" x2="11015" y2="82907"/>
                        <a14:backgroundMark x1="10555" y1="96757" x2="8791" y2="96757"/>
                        <a14:backgroundMark x1="11641" y1="96757" x2="10577" y2="96757"/>
                        <a14:backgroundMark x1="14338" y1="96757" x2="11718" y2="96757"/>
                        <a14:backgroundMark x1="14343" y1="96757" x2="14359" y2="96757"/>
                        <a14:backgroundMark x1="17216" y1="96757" x2="14362" y2="96757"/>
                        <a14:backgroundMark x1="7565" y1="95964" x2="5495" y2="94054"/>
                        <a14:backgroundMark x1="8425" y1="96757" x2="8094" y2="96452"/>
                        <a14:backgroundMark x1="19780" y1="93514" x2="18681" y2="98919"/>
                        <a14:backgroundMark x1="35165" y1="95676" x2="20879" y2="94054"/>
                        <a14:backgroundMark x1="20879" y1="94054" x2="36264" y2="94054"/>
                        <a14:backgroundMark x1="36264" y1="94054" x2="21612" y2="96216"/>
                        <a14:backgroundMark x1="21612" y1="96216" x2="56410" y2="91892"/>
                        <a14:backgroundMark x1="64469" y1="98919" x2="54579" y2="97297"/>
                        <a14:backgroundMark x1="73993" y1="97297" x2="60806" y2="94595"/>
                        <a14:backgroundMark x1="60806" y1="94595" x2="79487" y2="95676"/>
                        <a14:backgroundMark x1="79487" y1="95676" x2="52381" y2="97838"/>
                        <a14:backgroundMark x1="86813" y1="96757" x2="73260" y2="96757"/>
                        <a14:backgroundMark x1="73260" y1="96757" x2="88933" y2="94533"/>
                        <a14:backgroundMark x1="89377" y1="76757" x2="91575" y2="82703"/>
                        <a14:backgroundMark x1="89011" y1="76757" x2="84982" y2="63243"/>
                        <a14:backgroundMark x1="88278" y1="76757" x2="83516" y2="63243"/>
                        <a14:backgroundMark x1="93984" y1="84740" x2="99267" y2="81622"/>
                        <a14:backgroundMark x1="89377" y1="77838" x2="85714" y2="60541"/>
                        <a14:backgroundMark x1="89744" y1="78378" x2="83883" y2="57838"/>
                        <a14:backgroundMark x1="83883" y1="57838" x2="83516" y2="58378"/>
                        <a14:backgroundMark x1="87912" y1="76216" x2="79853" y2="54054"/>
                        <a14:backgroundMark x1="86813" y1="66486" x2="91431" y2="83260"/>
                        <a14:backgroundMark x1="89011" y1="70270" x2="88645" y2="70811"/>
                        <a14:backgroundMark x1="87179" y1="67027" x2="84982" y2="65405"/>
                        <a14:backgroundMark x1="72894" y1="73514" x2="70696" y2="81081"/>
                        <a14:backgroundMark x1="15385" y1="45946" x2="15018" y2="42703"/>
                        <a14:backgroundMark x1="16565" y1="42591" x2="14652" y2="47027"/>
                        <a14:backgroundMark x1="74016" y1="41257" x2="80220" y2="40000"/>
                        <a14:backgroundMark x1="80220" y1="40000" x2="90842" y2="41081"/>
                        <a14:backgroundMark x1="6019" y1="1977" x2="4762" y2="2162"/>
                        <a14:backgroundMark x1="10989" y1="1243" x2="6029" y2="1975"/>
                        <a14:backgroundMark x1="28065" y1="1271" x2="27014" y2="1208"/>
                        <a14:backgroundMark x1="3663" y1="3784" x2="0" y2="4865"/>
                        <a14:backgroundMark x1="0" y1="4865" x2="3159" y2="9527"/>
                        <a14:backgroundMark x1="6391" y1="7992" x2="5495" y2="4865"/>
                        <a14:backgroundMark x1="95238" y1="10270" x2="96337" y2="31892"/>
                        <a14:backgroundMark x1="96337" y1="31892" x2="98901" y2="7027"/>
                        <a14:backgroundMark x1="98901" y1="7027" x2="97802" y2="29189"/>
                        <a14:backgroundMark x1="97802" y1="29189" x2="99267" y2="5405"/>
                        <a14:backgroundMark x1="99267" y1="5405" x2="97436" y2="4324"/>
                        <a14:backgroundMark x1="98168" y1="7027" x2="97070" y2="4324"/>
                        <a14:backgroundMark x1="94872" y1="9730" x2="95971" y2="4324"/>
                        <a14:backgroundMark x1="98535" y1="4324" x2="97070" y2="4324"/>
                        <a14:backgroundMark x1="95238" y1="10270" x2="99634" y2="14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39" y="5131463"/>
            <a:ext cx="3803362" cy="257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Resultado de imagem para CAN BUS DFROBOT">
            <a:extLst>
              <a:ext uri="{FF2B5EF4-FFF2-40B4-BE49-F238E27FC236}">
                <a16:creationId xmlns:a16="http://schemas.microsoft.com/office/drawing/2014/main" id="{1A278486-AB38-4CFE-ADA4-87820AA7A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48" b="94153" l="10000" r="90000">
                        <a14:foregroundMark x1="37400" y1="7346" x2="37400" y2="7346"/>
                        <a14:foregroundMark x1="37400" y1="7346" x2="37400" y2="7346"/>
                        <a14:foregroundMark x1="48800" y1="6297" x2="48800" y2="6297"/>
                        <a14:foregroundMark x1="39900" y1="4348" x2="39900" y2="4348"/>
                        <a14:foregroundMark x1="52800" y1="94153" x2="52800" y2="94153"/>
                        <a14:foregroundMark x1="23800" y1="13793" x2="23800" y2="13793"/>
                        <a14:foregroundMark x1="23500" y1="14993" x2="23500" y2="14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028" y="3975713"/>
            <a:ext cx="7748556" cy="51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901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5025E9-D580-C44D-8F57-8527884C15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840" y="3826405"/>
            <a:ext cx="8009497" cy="2117812"/>
          </a:xfrm>
        </p:spPr>
        <p:txBody>
          <a:bodyPr/>
          <a:lstStyle/>
          <a:p>
            <a:r>
              <a:rPr lang="pt-BR" dirty="0">
                <a:solidFill>
                  <a:srgbClr val="E20334"/>
                </a:solidFill>
              </a:rPr>
              <a:t>Aquisição dos dados</a:t>
            </a:r>
          </a:p>
          <a:p>
            <a:endParaRPr lang="pt-BR" dirty="0">
              <a:solidFill>
                <a:srgbClr val="E20334"/>
              </a:solidFill>
            </a:endParaRPr>
          </a:p>
        </p:txBody>
      </p:sp>
      <p:pic>
        <p:nvPicPr>
          <p:cNvPr id="19" name="Espaço Reservado para Imagem 18">
            <a:extLst>
              <a:ext uri="{FF2B5EF4-FFF2-40B4-BE49-F238E27FC236}">
                <a16:creationId xmlns:a16="http://schemas.microsoft.com/office/drawing/2014/main" id="{C5C6FB9B-B633-8047-8856-0F1B91D63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9880" r="98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0113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26756C3-2261-40B8-9040-37F6AF04CFFC}"/>
              </a:ext>
            </a:extLst>
          </p:cNvPr>
          <p:cNvSpPr/>
          <p:nvPr/>
        </p:nvSpPr>
        <p:spPr>
          <a:xfrm>
            <a:off x="11346026" y="3713585"/>
            <a:ext cx="3470987" cy="1978090"/>
          </a:xfrm>
          <a:prstGeom prst="rect">
            <a:avLst/>
          </a:prstGeom>
          <a:solidFill>
            <a:srgbClr val="E203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DB93E00-9642-4E2D-8D4C-BCCF4D9105D2}"/>
              </a:ext>
            </a:extLst>
          </p:cNvPr>
          <p:cNvSpPr/>
          <p:nvPr/>
        </p:nvSpPr>
        <p:spPr>
          <a:xfrm>
            <a:off x="2716841" y="2318954"/>
            <a:ext cx="6925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 err="1">
                <a:cs typeface="Arial" panose="020B0604020202020204" pitchFamily="34" charset="0"/>
              </a:rPr>
              <a:t>typedef</a:t>
            </a:r>
            <a:r>
              <a:rPr lang="pt-BR" sz="4400" b="1" dirty="0">
                <a:cs typeface="Arial" panose="020B0604020202020204" pitchFamily="34" charset="0"/>
              </a:rPr>
              <a:t> </a:t>
            </a:r>
            <a:r>
              <a:rPr lang="pt-BR" sz="4400" b="1" dirty="0" err="1">
                <a:cs typeface="Arial" panose="020B0604020202020204" pitchFamily="34" charset="0"/>
              </a:rPr>
              <a:t>struct</a:t>
            </a:r>
            <a:endParaRPr lang="pt-BR" sz="4400" b="1" dirty="0">
              <a:cs typeface="Arial" panose="020B0604020202020204" pitchFamily="34" charset="0"/>
            </a:endParaRPr>
          </a:p>
          <a:p>
            <a:r>
              <a:rPr lang="pt-BR" sz="4400" b="1" dirty="0">
                <a:cs typeface="Arial" panose="020B0604020202020204" pitchFamily="34" charset="0"/>
              </a:rPr>
              <a:t>{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	uint16_t id;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	</a:t>
            </a:r>
            <a:r>
              <a:rPr lang="pt-BR" sz="4400" b="1" dirty="0" err="1">
                <a:cs typeface="Arial" panose="020B0604020202020204" pitchFamily="34" charset="0"/>
              </a:rPr>
              <a:t>struct</a:t>
            </a:r>
            <a:r>
              <a:rPr lang="pt-BR" sz="4400" b="1" dirty="0">
                <a:cs typeface="Arial" panose="020B0604020202020204" pitchFamily="34" charset="0"/>
              </a:rPr>
              <a:t> {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		int8_t </a:t>
            </a:r>
            <a:r>
              <a:rPr lang="pt-BR" sz="4400" b="1" dirty="0" err="1">
                <a:cs typeface="Arial" panose="020B0604020202020204" pitchFamily="34" charset="0"/>
              </a:rPr>
              <a:t>rtr</a:t>
            </a:r>
            <a:r>
              <a:rPr lang="pt-BR" sz="4400" b="1" dirty="0">
                <a:cs typeface="Arial" panose="020B0604020202020204" pitchFamily="34" charset="0"/>
              </a:rPr>
              <a:t> : 1;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		uint8_t </a:t>
            </a:r>
            <a:r>
              <a:rPr lang="pt-BR" sz="4400" b="1" dirty="0" err="1">
                <a:cs typeface="Arial" panose="020B0604020202020204" pitchFamily="34" charset="0"/>
              </a:rPr>
              <a:t>length</a:t>
            </a:r>
            <a:r>
              <a:rPr lang="pt-BR" sz="4400" b="1" dirty="0">
                <a:cs typeface="Arial" panose="020B0604020202020204" pitchFamily="34" charset="0"/>
              </a:rPr>
              <a:t> : 4;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	} header;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	uint8_t data[8];</a:t>
            </a:r>
          </a:p>
          <a:p>
            <a:r>
              <a:rPr lang="pt-BR" sz="4400" b="1" dirty="0">
                <a:cs typeface="Arial" panose="020B0604020202020204" pitchFamily="34" charset="0"/>
              </a:rPr>
              <a:t>} </a:t>
            </a:r>
            <a:r>
              <a:rPr lang="pt-BR" sz="4400" b="1" dirty="0" err="1">
                <a:cs typeface="Arial" panose="020B0604020202020204" pitchFamily="34" charset="0"/>
              </a:rPr>
              <a:t>tCAN</a:t>
            </a:r>
            <a:r>
              <a:rPr lang="pt-BR" sz="4400" b="1" dirty="0">
                <a:cs typeface="Arial" panose="020B0604020202020204" pitchFamily="34" charset="0"/>
              </a:rPr>
              <a:t>;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473BB84-CC7E-4424-B569-F43B26B3589C}"/>
              </a:ext>
            </a:extLst>
          </p:cNvPr>
          <p:cNvSpPr txBox="1"/>
          <p:nvPr/>
        </p:nvSpPr>
        <p:spPr>
          <a:xfrm>
            <a:off x="11523308" y="4027114"/>
            <a:ext cx="32937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REQUEST:    7DF </a:t>
            </a:r>
          </a:p>
          <a:p>
            <a:endParaRPr lang="pt-BR" sz="2800" b="1" dirty="0"/>
          </a:p>
          <a:p>
            <a:r>
              <a:rPr lang="pt-BR" sz="2800" b="1" dirty="0"/>
              <a:t>RESPONSE: 7E8</a:t>
            </a:r>
          </a:p>
        </p:txBody>
      </p:sp>
    </p:spTree>
    <p:extLst>
      <p:ext uri="{BB962C8B-B14F-4D97-AF65-F5344CB8AC3E}">
        <p14:creationId xmlns:p14="http://schemas.microsoft.com/office/powerpoint/2010/main" val="67627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A065F3E-13DE-4090-8F5D-D8DE77FAB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4" t="50000" r="25882" b="28316"/>
          <a:stretch/>
        </p:blipFill>
        <p:spPr>
          <a:xfrm>
            <a:off x="2203479" y="1847463"/>
            <a:ext cx="11842687" cy="233265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16AF526-1418-4D0B-BD32-6AE97C27B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24" t="26275" r="11474" b="30357"/>
          <a:stretch/>
        </p:blipFill>
        <p:spPr>
          <a:xfrm>
            <a:off x="1262981" y="4404049"/>
            <a:ext cx="13723685" cy="43853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78FD186-B249-448C-8F7E-2C1E5D0992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81" t="11225" r="4589" b="18877"/>
          <a:stretch/>
        </p:blipFill>
        <p:spPr>
          <a:xfrm>
            <a:off x="1026365" y="1978089"/>
            <a:ext cx="14145211" cy="667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91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A83BBD0-030E-4433-9DE5-001C4189E3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5"/>
          <a:stretch/>
        </p:blipFill>
        <p:spPr>
          <a:xfrm>
            <a:off x="4869104" y="535184"/>
            <a:ext cx="7633916" cy="826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26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85549499-B733-C647-82B4-7FFDF5F999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070" r="7070"/>
          <a:stretch>
            <a:fillRect/>
          </a:stretch>
        </p:blipFill>
        <p:spPr/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E248397-DAF5-7144-B00D-7FA31380E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6976" y="4067037"/>
            <a:ext cx="7683762" cy="2117812"/>
          </a:xfrm>
        </p:spPr>
        <p:txBody>
          <a:bodyPr/>
          <a:lstStyle/>
          <a:p>
            <a:r>
              <a:rPr lang="pt-BR" dirty="0">
                <a:solidFill>
                  <a:srgbClr val="E20334"/>
                </a:solidFill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303148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47CF5F-FB47-4A49-B91D-AB22933E2079}"/>
              </a:ext>
            </a:extLst>
          </p:cNvPr>
          <p:cNvSpPr txBox="1">
            <a:spLocks/>
          </p:cNvSpPr>
          <p:nvPr/>
        </p:nvSpPr>
        <p:spPr>
          <a:xfrm>
            <a:off x="2323778" y="6843873"/>
            <a:ext cx="11602093" cy="1774834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sz="4200" dirty="0">
                <a:solidFill>
                  <a:srgbClr val="E20334"/>
                </a:solidFill>
              </a:rPr>
              <a:t>SILEIDE CAMPOS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pt-BR" sz="4200" dirty="0">
                <a:solidFill>
                  <a:srgbClr val="E20334"/>
                </a:solidFill>
              </a:rPr>
              <a:t>sileidecampos@gmail.com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4200" dirty="0">
              <a:solidFill>
                <a:srgbClr val="E20334"/>
              </a:solidFill>
            </a:endParaRP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ABF41201-3C21-4C1B-8C34-AE8FA9DAF1D7}"/>
              </a:ext>
            </a:extLst>
          </p:cNvPr>
          <p:cNvSpPr txBox="1">
            <a:spLocks/>
          </p:cNvSpPr>
          <p:nvPr/>
        </p:nvSpPr>
        <p:spPr>
          <a:xfrm>
            <a:off x="2323777" y="3684583"/>
            <a:ext cx="11602093" cy="1774834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sz="6800" dirty="0">
                <a:solidFill>
                  <a:srgbClr val="E20334"/>
                </a:solidFill>
              </a:rPr>
              <a:t>DÚVIDAS?</a:t>
            </a:r>
          </a:p>
        </p:txBody>
      </p:sp>
    </p:spTree>
    <p:extLst>
      <p:ext uri="{BB962C8B-B14F-4D97-AF65-F5344CB8AC3E}">
        <p14:creationId xmlns:p14="http://schemas.microsoft.com/office/powerpoint/2010/main" val="3557334246"/>
      </p:ext>
    </p:extLst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18286</TotalTime>
  <Words>292</Words>
  <Application>Microsoft Office PowerPoint</Application>
  <PresentationFormat>Personalizar</PresentationFormat>
  <Paragraphs>48</Paragraphs>
  <Slides>16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8" baseType="lpstr">
      <vt:lpstr>Arial</vt:lpstr>
      <vt:lpstr>Calibri</vt:lpstr>
      <vt:lpstr>Lato</vt:lpstr>
      <vt:lpstr>Lato Black</vt:lpstr>
      <vt:lpstr>Roboto</vt:lpstr>
      <vt:lpstr>Roboto Black</vt:lpstr>
      <vt:lpstr>Roboto Condensed</vt:lpstr>
      <vt:lpstr>Roboto Light</vt:lpstr>
      <vt:lpstr>Roboto Medium</vt:lpstr>
      <vt:lpstr>Roboto Thin</vt:lpstr>
      <vt:lpstr>Wingdings</vt:lpstr>
      <vt:lpstr>1_Personalizar design</vt:lpstr>
      <vt:lpstr>TRILHA DELPHI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Sileide Campos</cp:lastModifiedBy>
  <cp:revision>190</cp:revision>
  <dcterms:created xsi:type="dcterms:W3CDTF">2008-09-08T18:46:53Z</dcterms:created>
  <dcterms:modified xsi:type="dcterms:W3CDTF">2019-11-29T15:58:26Z</dcterms:modified>
</cp:coreProperties>
</file>