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9" r:id="rId1"/>
  </p:sldMasterIdLst>
  <p:notesMasterIdLst>
    <p:notesMasterId r:id="rId31"/>
  </p:notesMasterIdLst>
  <p:sldIdLst>
    <p:sldId id="256" r:id="rId2"/>
    <p:sldId id="378" r:id="rId3"/>
    <p:sldId id="379" r:id="rId4"/>
    <p:sldId id="380" r:id="rId5"/>
    <p:sldId id="381" r:id="rId6"/>
    <p:sldId id="382" r:id="rId7"/>
    <p:sldId id="384" r:id="rId8"/>
    <p:sldId id="383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5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03" r:id="rId28"/>
    <p:sldId id="404" r:id="rId29"/>
    <p:sldId id="377" r:id="rId30"/>
  </p:sldIdLst>
  <p:sldSz cx="12192000" cy="6858000"/>
  <p:notesSz cx="6858000" cy="9144000"/>
  <p:embeddedFontLst>
    <p:embeddedFont>
      <p:font typeface="Bembo" panose="02020502050201020203" pitchFamily="18" charset="0"/>
      <p:regular r:id="rId32"/>
      <p:bold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026"/>
    <a:srgbClr val="1E2125"/>
    <a:srgbClr val="00557E"/>
    <a:srgbClr val="00517E"/>
    <a:srgbClr val="202026"/>
    <a:srgbClr val="ECEDEF"/>
    <a:srgbClr val="5B9BD5"/>
    <a:srgbClr val="FFC003"/>
    <a:srgbClr val="FF000A"/>
    <a:srgbClr val="1416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/>
    <p:restoredTop sz="86440"/>
  </p:normalViewPr>
  <p:slideViewPr>
    <p:cSldViewPr snapToGrid="0" snapToObjects="1">
      <p:cViewPr varScale="1">
        <p:scale>
          <a:sx n="117" d="100"/>
          <a:sy n="117" d="100"/>
        </p:scale>
        <p:origin x="1256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C114-AAF6-0A49-A02B-F77E29FEF31C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D5751-3129-374C-8F33-67E53CC8F32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038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1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49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Brasil não existe comunicação entre </a:t>
            </a:r>
            <a:r>
              <a:rPr lang="pt-BR" dirty="0" err="1"/>
              <a:t>ongs</a:t>
            </a:r>
            <a:r>
              <a:rPr lang="pt-BR" dirty="0"/>
              <a:t>, abrigos e policia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323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15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Joe </a:t>
            </a:r>
            <a:r>
              <a:rPr lang="pt-BR" dirty="0" err="1"/>
              <a:t>biden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413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214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240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04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Pego a imagem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938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Pego os rostos da imagem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83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Pego os rostos da imagem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787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Pego os rostos da imagem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56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Pego os rostos da imagem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D5751-3129-374C-8F33-67E53CC8F32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8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FDEB7-163E-214D-9506-406EA5677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DFA14-B95D-784A-AD4B-6A0A2D213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584F4-8E8D-604C-97B0-C8798CD83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36210-E82E-2249-9700-DD801E13F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B2D58-FB07-3F41-989D-6C1833E7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57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71684-F3F3-A54F-83CC-BC2E370BC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>
                <a:latin typeface="Bembo" panose="020205020502010202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F3CFD-1E2E-E24B-86F5-70B02E5B0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AF783-D3C9-F640-84A3-C9A72FE25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FD01B-F148-1446-B752-D9F407125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D3D0E-1736-DC49-9E0E-4BE4367EC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9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1EAC9-1169-D042-8109-F4A41A4A8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02D08-C2CC-224E-B8A9-8BB3E2E47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ADD97-0F2D-6547-AA40-C01FB1F7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063CA-E09B-7B4A-8881-BA82031F4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856E7-DBF8-8E43-A7EA-7C75B1634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68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E5226-A47D-2D48-B2A7-82EFC463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9F327-5A2A-BE41-8E58-FA8021E14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B8CC1-E178-D64D-BB75-F7C69CD77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1E607-C12E-2E41-AC89-C1950C4A9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AF603-E336-8A44-925E-6614B435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F6084-722E-BB4C-A6A5-65822462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5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17FF-B5A4-6A46-8A06-26C7B47AB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FE934-4005-3E41-8DAF-CD63A9D79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2A955-F1CE-DD45-91E2-9459BC71A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C4AE84-E01B-7A45-A087-790B0B408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7B6D61-8FC7-1446-87E4-05ABA3C1E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D06F4E-88B1-AC43-AD37-E8EA65C1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041E99-840E-0149-81DE-6E915D21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4CA036-E284-A148-ADA4-85DC275F7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2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2A19-2B94-064D-BC78-85DA217AE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85A8D9-5A81-8640-A7EF-ADF9AE5A7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844A40-8BF1-CD4F-87F1-809B0164C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37ABF-11C1-E64E-B96A-9FF1BD50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1B62A-DFCE-AB47-A036-EF062871D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150BB-FC42-B348-AB80-3828F9442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0F883-B748-6A45-8176-BE4E2B1A3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3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D1B57-CA13-7645-936A-088819245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ED0E7-C3F1-F243-AE1A-A24D2A9D6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398A4-41DB-D941-B5D2-0FB710BE1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53A72-CEE2-0749-8546-9667D74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A32C5-4011-F24A-83EC-018E3094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99073-821D-FB4B-A681-255B2FA09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846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EEA8-2AD7-CD48-8CE9-BAB656877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96A64-1959-7F4C-A2F7-C51C6BCB3F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E91F4-3307-084B-A353-AAE9449EF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B7DC0-B5FE-B741-9F20-4119180C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6032C7-6506-C349-B2BF-9076FBE3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864609-D758-EA4F-A210-14C2E34A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F4E0E-634B-A644-9279-179FADA4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451F36-865F-AC44-A66C-2F34FC3F6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6C4B6-F9DC-464F-A773-FBEFA3D9C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CA949-3FBC-B742-AFDE-5491CA81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6D243-05EB-7646-8A75-BFD74EFD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56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AF8E0-F5A4-C647-A48C-FB43D0C2F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734454-1520-4646-8B80-044672154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FFD9-EA1E-6A4D-ABD0-188803C97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320D8-1EF3-3E42-90B1-2297C9984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EB37F-D4FF-DB41-AAC3-CBF552A92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9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E8A9B9-D80A-0348-BFC6-1BE15073C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F8D78-DBB0-A14D-9D17-86A66F155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9408B-5F3B-444A-A529-E65708E7EB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6B97B-D7F4-B441-B139-910CBF4B3AB7}" type="datetimeFigureOut">
              <a:rPr lang="en-US" smtClean="0"/>
              <a:t>11/30/19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2F94B-DF81-774D-9FAF-D6D8DC712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3643E-672C-0040-A7E1-D2123D177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3E486-3A37-BD42-B855-43ABB8B1789F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64BF9-06CA-8842-9CB7-256DE90EA39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4A671C-5AF5-B74C-BA34-5BDF92F9DE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A030D9-A40D-1F4E-A3FE-332BA4038FF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817212"/>
            <a:ext cx="2347310" cy="104078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6EFEADC-2A0E-4B46-A3EE-DC55F8352FE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109075" y="4814887"/>
            <a:ext cx="3082925" cy="308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0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geitgey/face_recognitio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251673-C6C1-914E-BB23-650E160F4A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b="7708"/>
          <a:stretch/>
        </p:blipFill>
        <p:spPr>
          <a:xfrm>
            <a:off x="-978370" y="-405342"/>
            <a:ext cx="13633214" cy="76686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2025E9-B85F-F640-8BE4-499D7D9DD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0978" y="2325128"/>
            <a:ext cx="8048977" cy="139738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Servidor</a:t>
            </a:r>
            <a:r>
              <a:rPr lang="en-US" dirty="0"/>
              <a:t> Rest para </a:t>
            </a:r>
            <a:r>
              <a:rPr lang="en-US" dirty="0" err="1"/>
              <a:t>reconhecimento</a:t>
            </a:r>
            <a:r>
              <a:rPr lang="en-US" dirty="0"/>
              <a:t> facial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F7AB8E-CF2A-AD47-A3F5-465126D27368}"/>
              </a:ext>
            </a:extLst>
          </p:cNvPr>
          <p:cNvSpPr txBox="1">
            <a:spLocks/>
          </p:cNvSpPr>
          <p:nvPr/>
        </p:nvSpPr>
        <p:spPr>
          <a:xfrm>
            <a:off x="2007476" y="3512256"/>
            <a:ext cx="8177048" cy="42051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Paulo Henrique dos Santos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E1C126-0943-3340-A800-A0219F6A4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226" y="3932767"/>
            <a:ext cx="3151548" cy="139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88190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73E9FC8-2143-48A2-9DEE-AABBC7E30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265888"/>
          </a:xfrm>
          <a:custGeom>
            <a:avLst/>
            <a:gdLst>
              <a:gd name="connsiteX0" fmla="*/ 0 w 12188952"/>
              <a:gd name="connsiteY0" fmla="*/ 0 h 6265888"/>
              <a:gd name="connsiteX1" fmla="*/ 12188952 w 12188952"/>
              <a:gd name="connsiteY1" fmla="*/ 0 h 6265888"/>
              <a:gd name="connsiteX2" fmla="*/ 12188952 w 12188952"/>
              <a:gd name="connsiteY2" fmla="*/ 5061023 h 6265888"/>
              <a:gd name="connsiteX3" fmla="*/ 12188400 w 12188952"/>
              <a:gd name="connsiteY3" fmla="*/ 5061281 h 6265888"/>
              <a:gd name="connsiteX4" fmla="*/ 6096000 w 12188952"/>
              <a:gd name="connsiteY4" fmla="*/ 6265888 h 6265888"/>
              <a:gd name="connsiteX5" fmla="*/ 3601 w 12188952"/>
              <a:gd name="connsiteY5" fmla="*/ 5061281 h 6265888"/>
              <a:gd name="connsiteX6" fmla="*/ 0 w 12188952"/>
              <a:gd name="connsiteY6" fmla="*/ 5059596 h 626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65888">
                <a:moveTo>
                  <a:pt x="0" y="0"/>
                </a:moveTo>
                <a:lnTo>
                  <a:pt x="12188952" y="0"/>
                </a:lnTo>
                <a:lnTo>
                  <a:pt x="12188952" y="5061023"/>
                </a:lnTo>
                <a:lnTo>
                  <a:pt x="12188400" y="5061281"/>
                </a:lnTo>
                <a:cubicBezTo>
                  <a:pt x="10489511" y="5817852"/>
                  <a:pt x="8380622" y="6265888"/>
                  <a:pt x="6096000" y="6265888"/>
                </a:cubicBezTo>
                <a:cubicBezTo>
                  <a:pt x="3811379" y="6265888"/>
                  <a:pt x="1702489" y="5817852"/>
                  <a:pt x="3601" y="5061281"/>
                </a:cubicBezTo>
                <a:lnTo>
                  <a:pt x="0" y="5059596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3A42BA0-4D19-B645-9816-E8D1F35A52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08" b="3447"/>
          <a:stretch/>
        </p:blipFill>
        <p:spPr>
          <a:xfrm>
            <a:off x="1" y="10"/>
            <a:ext cx="12192000" cy="6003842"/>
          </a:xfrm>
          <a:custGeom>
            <a:avLst/>
            <a:gdLst>
              <a:gd name="connsiteX0" fmla="*/ 0 w 12187427"/>
              <a:gd name="connsiteY0" fmla="*/ 0 h 6003852"/>
              <a:gd name="connsiteX1" fmla="*/ 12187427 w 12187427"/>
              <a:gd name="connsiteY1" fmla="*/ 0 h 6003852"/>
              <a:gd name="connsiteX2" fmla="*/ 12187427 w 12187427"/>
              <a:gd name="connsiteY2" fmla="*/ 4772371 h 6003852"/>
              <a:gd name="connsiteX3" fmla="*/ 11865111 w 12187427"/>
              <a:gd name="connsiteY3" fmla="*/ 4913285 h 6003852"/>
              <a:gd name="connsiteX4" fmla="*/ 6096000 w 12187427"/>
              <a:gd name="connsiteY4" fmla="*/ 6003852 h 6003852"/>
              <a:gd name="connsiteX5" fmla="*/ 3601 w 12187427"/>
              <a:gd name="connsiteY5" fmla="*/ 4771946 h 6003852"/>
              <a:gd name="connsiteX6" fmla="*/ 0 w 12187427"/>
              <a:gd name="connsiteY6" fmla="*/ 4770223 h 60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7427" h="6003852">
                <a:moveTo>
                  <a:pt x="0" y="0"/>
                </a:moveTo>
                <a:lnTo>
                  <a:pt x="12187427" y="0"/>
                </a:lnTo>
                <a:lnTo>
                  <a:pt x="12187427" y="4772371"/>
                </a:lnTo>
                <a:lnTo>
                  <a:pt x="11865111" y="4913285"/>
                </a:lnTo>
                <a:cubicBezTo>
                  <a:pt x="10225213" y="5601147"/>
                  <a:pt x="8237833" y="6003852"/>
                  <a:pt x="6096000" y="6003852"/>
                </a:cubicBezTo>
                <a:cubicBezTo>
                  <a:pt x="3811379" y="6003852"/>
                  <a:pt x="1702489" y="5545663"/>
                  <a:pt x="3601" y="4771946"/>
                </a:cubicBezTo>
                <a:lnTo>
                  <a:pt x="0" y="477022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478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21C4E4-C7F9-8E48-AC2E-ADCA1DFA6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200 mil desaparecidos por ano</a:t>
            </a:r>
          </a:p>
        </p:txBody>
      </p:sp>
    </p:spTree>
    <p:extLst>
      <p:ext uri="{BB962C8B-B14F-4D97-AF65-F5344CB8AC3E}">
        <p14:creationId xmlns:p14="http://schemas.microsoft.com/office/powerpoint/2010/main" val="205416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197D16-FE75-4A0E-A0C9-28C0F04A4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57022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8FCEC6-4B30-4FF2-8B32-504BEAEA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16" b="9820"/>
          <a:stretch>
            <a:fillRect/>
          </a:stretch>
        </p:blipFill>
        <p:spPr>
          <a:xfrm>
            <a:off x="0" y="3808676"/>
            <a:ext cx="12192000" cy="3049325"/>
          </a:xfrm>
          <a:custGeom>
            <a:avLst/>
            <a:gdLst>
              <a:gd name="connsiteX0" fmla="*/ 0 w 12192000"/>
              <a:gd name="connsiteY0" fmla="*/ 0 h 3049325"/>
              <a:gd name="connsiteX1" fmla="*/ 12192000 w 12192000"/>
              <a:gd name="connsiteY1" fmla="*/ 0 h 3049325"/>
              <a:gd name="connsiteX2" fmla="*/ 12192000 w 12192000"/>
              <a:gd name="connsiteY2" fmla="*/ 3049325 h 3049325"/>
              <a:gd name="connsiteX3" fmla="*/ 0 w 12192000"/>
              <a:gd name="connsiteY3" fmla="*/ 3049325 h 304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049325">
                <a:moveTo>
                  <a:pt x="0" y="0"/>
                </a:moveTo>
                <a:lnTo>
                  <a:pt x="12192000" y="0"/>
                </a:lnTo>
                <a:lnTo>
                  <a:pt x="12192000" y="3049325"/>
                </a:lnTo>
                <a:lnTo>
                  <a:pt x="0" y="3049325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AA7894C-A3B3-9741-B2F0-8A741D04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84" y="1191796"/>
            <a:ext cx="10021446" cy="2976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10% apresentam deficiência física ou mental</a:t>
            </a:r>
          </a:p>
        </p:txBody>
      </p:sp>
    </p:spTree>
    <p:extLst>
      <p:ext uri="{BB962C8B-B14F-4D97-AF65-F5344CB8AC3E}">
        <p14:creationId xmlns:p14="http://schemas.microsoft.com/office/powerpoint/2010/main" val="1727110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8166CB-438A-BC4D-B4BF-3120E45A3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Em uma busca em 2013 entre 250 moradores de rua 40 foram identificados como desaparecidos</a:t>
            </a:r>
          </a:p>
        </p:txBody>
      </p:sp>
    </p:spTree>
    <p:extLst>
      <p:ext uri="{BB962C8B-B14F-4D97-AF65-F5344CB8AC3E}">
        <p14:creationId xmlns:p14="http://schemas.microsoft.com/office/powerpoint/2010/main" val="3985603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BC82584-AF11-6A41-85DE-B1C1786CF6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09" r="1635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70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DFE5C8A-6744-0F4A-95D6-648214662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56" y="0"/>
            <a:ext cx="12260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2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5BC2B7F-2BAB-244D-B614-54A00D299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57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92AFC-1B51-0E42-98BF-39FE841EE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Reconhecimento facial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161D720-5A50-9546-8340-EC6563720ECA}"/>
              </a:ext>
            </a:extLst>
          </p:cNvPr>
          <p:cNvSpPr/>
          <p:nvPr/>
        </p:nvSpPr>
        <p:spPr>
          <a:xfrm>
            <a:off x="283028" y="3013501"/>
            <a:ext cx="11625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hlinkClick r:id="rId2"/>
              </a:rPr>
              <a:t>https://github.com/ageitgey/face_recognition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407029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3D667F73-091B-F945-85B1-4713363DA3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75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magem capturada de 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0E590B04-8D6E-604D-9B4F-242F140021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21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ntendo homem, foto, mulher, mesa&#10;&#10;Descrição gerada automaticamente">
            <a:extLst>
              <a:ext uri="{FF2B5EF4-FFF2-40B4-BE49-F238E27FC236}">
                <a16:creationId xmlns:a16="http://schemas.microsoft.com/office/drawing/2014/main" id="{D41A79F5-3DAF-F843-AC0B-9F40B8F85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029887"/>
            <a:ext cx="10905066" cy="479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75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4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9BB1C915-01F3-DE4E-B772-408B6A56C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903" y="643467"/>
            <a:ext cx="887819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69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DE08D8-155F-AA49-BC6B-85B250C22792}"/>
              </a:ext>
            </a:extLst>
          </p:cNvPr>
          <p:cNvSpPr/>
          <p:nvPr/>
        </p:nvSpPr>
        <p:spPr>
          <a:xfrm>
            <a:off x="0" y="765810"/>
            <a:ext cx="12192000" cy="609219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357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DE08D8-155F-AA49-BC6B-85B250C22792}"/>
              </a:ext>
            </a:extLst>
          </p:cNvPr>
          <p:cNvSpPr/>
          <p:nvPr/>
        </p:nvSpPr>
        <p:spPr>
          <a:xfrm>
            <a:off x="0" y="1638300"/>
            <a:ext cx="12192000" cy="52197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05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DE08D8-155F-AA49-BC6B-85B250C22792}"/>
              </a:ext>
            </a:extLst>
          </p:cNvPr>
          <p:cNvSpPr/>
          <p:nvPr/>
        </p:nvSpPr>
        <p:spPr>
          <a:xfrm>
            <a:off x="0" y="1879600"/>
            <a:ext cx="12192000" cy="49784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546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DE08D8-155F-AA49-BC6B-85B250C22792}"/>
              </a:ext>
            </a:extLst>
          </p:cNvPr>
          <p:cNvSpPr/>
          <p:nvPr/>
        </p:nvSpPr>
        <p:spPr>
          <a:xfrm>
            <a:off x="0" y="2768600"/>
            <a:ext cx="12192000" cy="40894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623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DE08D8-155F-AA49-BC6B-85B250C22792}"/>
              </a:ext>
            </a:extLst>
          </p:cNvPr>
          <p:cNvSpPr/>
          <p:nvPr/>
        </p:nvSpPr>
        <p:spPr>
          <a:xfrm>
            <a:off x="0" y="3175000"/>
            <a:ext cx="12192000" cy="36830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093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DE08D8-155F-AA49-BC6B-85B250C22792}"/>
              </a:ext>
            </a:extLst>
          </p:cNvPr>
          <p:cNvSpPr/>
          <p:nvPr/>
        </p:nvSpPr>
        <p:spPr>
          <a:xfrm>
            <a:off x="0" y="4508500"/>
            <a:ext cx="12192000" cy="23495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997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DE08D8-155F-AA49-BC6B-85B250C22792}"/>
              </a:ext>
            </a:extLst>
          </p:cNvPr>
          <p:cNvSpPr/>
          <p:nvPr/>
        </p:nvSpPr>
        <p:spPr>
          <a:xfrm>
            <a:off x="0" y="4978400"/>
            <a:ext cx="12192000" cy="18796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065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AEF5A8-A591-2448-B264-4D2C67C1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72286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ED302F2-1B5B-7640-BCE2-ECF53C24BA0F}"/>
              </a:ext>
            </a:extLst>
          </p:cNvPr>
          <p:cNvSpPr/>
          <p:nvPr/>
        </p:nvSpPr>
        <p:spPr>
          <a:xfrm>
            <a:off x="11841480" y="0"/>
            <a:ext cx="35052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194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805AE-C148-9D40-AF19-BD130B87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C3CB2B9B-1A07-EF4F-96D6-72D9D572F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1798300" cy="6865721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86E079D-4AD0-ED42-B5AA-E716AF401C78}"/>
              </a:ext>
            </a:extLst>
          </p:cNvPr>
          <p:cNvSpPr/>
          <p:nvPr/>
        </p:nvSpPr>
        <p:spPr>
          <a:xfrm>
            <a:off x="11798300" y="0"/>
            <a:ext cx="39370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A27C1A8-1996-0B4A-A93C-68AD0F2B6386}"/>
              </a:ext>
            </a:extLst>
          </p:cNvPr>
          <p:cNvSpPr/>
          <p:nvPr/>
        </p:nvSpPr>
        <p:spPr>
          <a:xfrm>
            <a:off x="0" y="215900"/>
            <a:ext cx="12192000" cy="66421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7260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805AE-C148-9D40-AF19-BD130B87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C3CB2B9B-1A07-EF4F-96D6-72D9D572F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1798300" cy="6865721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86E079D-4AD0-ED42-B5AA-E716AF401C78}"/>
              </a:ext>
            </a:extLst>
          </p:cNvPr>
          <p:cNvSpPr/>
          <p:nvPr/>
        </p:nvSpPr>
        <p:spPr>
          <a:xfrm>
            <a:off x="11798300" y="0"/>
            <a:ext cx="39370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A27C1A8-1996-0B4A-A93C-68AD0F2B6386}"/>
              </a:ext>
            </a:extLst>
          </p:cNvPr>
          <p:cNvSpPr/>
          <p:nvPr/>
        </p:nvSpPr>
        <p:spPr>
          <a:xfrm>
            <a:off x="0" y="1690688"/>
            <a:ext cx="12192000" cy="5167312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858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805AE-C148-9D40-AF19-BD130B87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C3CB2B9B-1A07-EF4F-96D6-72D9D572F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1798300" cy="6865721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86E079D-4AD0-ED42-B5AA-E716AF401C78}"/>
              </a:ext>
            </a:extLst>
          </p:cNvPr>
          <p:cNvSpPr/>
          <p:nvPr/>
        </p:nvSpPr>
        <p:spPr>
          <a:xfrm>
            <a:off x="11798300" y="0"/>
            <a:ext cx="39370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A27C1A8-1996-0B4A-A93C-68AD0F2B6386}"/>
              </a:ext>
            </a:extLst>
          </p:cNvPr>
          <p:cNvSpPr/>
          <p:nvPr/>
        </p:nvSpPr>
        <p:spPr>
          <a:xfrm>
            <a:off x="0" y="2755900"/>
            <a:ext cx="12192000" cy="41021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323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805AE-C148-9D40-AF19-BD130B87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C3CB2B9B-1A07-EF4F-96D6-72D9D572F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1798300" cy="6865721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86E079D-4AD0-ED42-B5AA-E716AF401C78}"/>
              </a:ext>
            </a:extLst>
          </p:cNvPr>
          <p:cNvSpPr/>
          <p:nvPr/>
        </p:nvSpPr>
        <p:spPr>
          <a:xfrm>
            <a:off x="11798300" y="0"/>
            <a:ext cx="39370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A27C1A8-1996-0B4A-A93C-68AD0F2B6386}"/>
              </a:ext>
            </a:extLst>
          </p:cNvPr>
          <p:cNvSpPr/>
          <p:nvPr/>
        </p:nvSpPr>
        <p:spPr>
          <a:xfrm>
            <a:off x="0" y="4114800"/>
            <a:ext cx="12192000" cy="27432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04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805AE-C148-9D40-AF19-BD130B87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C3CB2B9B-1A07-EF4F-96D6-72D9D572F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1798300" cy="6865721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86E079D-4AD0-ED42-B5AA-E716AF401C78}"/>
              </a:ext>
            </a:extLst>
          </p:cNvPr>
          <p:cNvSpPr/>
          <p:nvPr/>
        </p:nvSpPr>
        <p:spPr>
          <a:xfrm>
            <a:off x="11798300" y="0"/>
            <a:ext cx="39370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A27C1A8-1996-0B4A-A93C-68AD0F2B6386}"/>
              </a:ext>
            </a:extLst>
          </p:cNvPr>
          <p:cNvSpPr/>
          <p:nvPr/>
        </p:nvSpPr>
        <p:spPr>
          <a:xfrm>
            <a:off x="0" y="6083300"/>
            <a:ext cx="12192000" cy="774700"/>
          </a:xfrm>
          <a:prstGeom prst="rect">
            <a:avLst/>
          </a:prstGeom>
          <a:solidFill>
            <a:srgbClr val="1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05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805AE-C148-9D40-AF19-BD130B87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C3CB2B9B-1A07-EF4F-96D6-72D9D572F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1798300" cy="6865721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86E079D-4AD0-ED42-B5AA-E716AF401C78}"/>
              </a:ext>
            </a:extLst>
          </p:cNvPr>
          <p:cNvSpPr/>
          <p:nvPr/>
        </p:nvSpPr>
        <p:spPr>
          <a:xfrm>
            <a:off x="11798300" y="0"/>
            <a:ext cx="393700" cy="6858000"/>
          </a:xfrm>
          <a:prstGeom prst="rect">
            <a:avLst/>
          </a:prstGeom>
          <a:solidFill>
            <a:srgbClr val="1E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7049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AB275-6DB0-A64D-8909-445162384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0" y="2000250"/>
            <a:ext cx="5016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45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AE4AC6C-0F83-1D4C-80FA-8A24FFA81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D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FFA0B4-104B-574D-A137-686BB060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2147" y="749906"/>
            <a:ext cx="4647705" cy="1009403"/>
          </a:xfrm>
        </p:spPr>
        <p:txBody>
          <a:bodyPr>
            <a:noAutofit/>
          </a:bodyPr>
          <a:lstStyle/>
          <a:p>
            <a:r>
              <a:rPr lang="en-US" sz="7200" dirty="0"/>
              <a:t>Thank You</a:t>
            </a:r>
          </a:p>
        </p:txBody>
      </p:sp>
      <p:pic>
        <p:nvPicPr>
          <p:cNvPr id="4" name="clapping.gif" descr="clapping.gif">
            <a:extLst>
              <a:ext uri="{FF2B5EF4-FFF2-40B4-BE49-F238E27FC236}">
                <a16:creationId xmlns:a16="http://schemas.microsoft.com/office/drawing/2014/main" id="{DB450E25-5656-4644-9EDE-667E74C38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029" y="2241963"/>
            <a:ext cx="4640823" cy="2614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905777-6C2A-5B4C-B991-E8B088FE9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452" y="4723743"/>
            <a:ext cx="648854" cy="648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8CE438-BDB3-F548-BE08-07110F267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841" y="2241963"/>
            <a:ext cx="2374075" cy="2374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C2D886-90FC-8E4F-87B5-1F10D290D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836" y="2241963"/>
            <a:ext cx="2374074" cy="23740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2C3132-FC92-F147-BC39-D7691751E9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8445" y="4723742"/>
            <a:ext cx="648855" cy="64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7873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100</Words>
  <Application>Microsoft Macintosh PowerPoint</Application>
  <PresentationFormat>Widescreen</PresentationFormat>
  <Paragraphs>28</Paragraphs>
  <Slides>29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4" baseType="lpstr">
      <vt:lpstr>Calibri Light</vt:lpstr>
      <vt:lpstr>Bembo</vt:lpstr>
      <vt:lpstr>Calibri</vt:lpstr>
      <vt:lpstr>Arial</vt:lpstr>
      <vt:lpstr>Office Theme</vt:lpstr>
      <vt:lpstr>Servidor Rest para reconhecimento facial</vt:lpstr>
      <vt:lpstr>Apresentação do PowerPoint</vt:lpstr>
      <vt:lpstr>200 mil desaparecidos por ano</vt:lpstr>
      <vt:lpstr>10% apresentam deficiência física ou mental</vt:lpstr>
      <vt:lpstr>Em uma busca em 2013 entre 250 moradores de rua 40 foram identificados como desaparecidos</vt:lpstr>
      <vt:lpstr>Apresentação do PowerPoint</vt:lpstr>
      <vt:lpstr>Apresentação do PowerPoint</vt:lpstr>
      <vt:lpstr>Apresentação do PowerPoint</vt:lpstr>
      <vt:lpstr>Reconhecimento facial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Servidor Rest para reconhecimento facial</dc:title>
  <dc:creator>PRISCILA FRANCIELLE KNOOP SILVEIRA</dc:creator>
  <cp:lastModifiedBy>PRISCILA FRANCIELLE KNOOP SILVEIRA</cp:lastModifiedBy>
  <cp:revision>5</cp:revision>
  <dcterms:created xsi:type="dcterms:W3CDTF">2019-11-30T03:09:26Z</dcterms:created>
  <dcterms:modified xsi:type="dcterms:W3CDTF">2019-11-30T16:59:36Z</dcterms:modified>
</cp:coreProperties>
</file>