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81" r:id="rId8"/>
    <p:sldId id="295" r:id="rId9"/>
    <p:sldId id="296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63" r:id="rId20"/>
    <p:sldId id="291" r:id="rId21"/>
    <p:sldId id="292" r:id="rId22"/>
    <p:sldId id="301" r:id="rId23"/>
    <p:sldId id="293" r:id="rId24"/>
    <p:sldId id="294" r:id="rId25"/>
    <p:sldId id="297" r:id="rId26"/>
    <p:sldId id="298" r:id="rId2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00EB3D-2227-4E39-ACD0-B8383794EA8B}" v="101" dt="2019-10-10T17:14:14.5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gor George Abdo" userId="21158552-051a-417f-b1cf-7e54613a4487" providerId="ADAL" clId="{DD00EB3D-2227-4E39-ACD0-B8383794EA8B}"/>
    <pc:docChg chg="undo custSel addSld delSld modSld">
      <pc:chgData name="Igor George Abdo" userId="21158552-051a-417f-b1cf-7e54613a4487" providerId="ADAL" clId="{DD00EB3D-2227-4E39-ACD0-B8383794EA8B}" dt="2019-10-10T17:14:46.806" v="1111" actId="20577"/>
      <pc:docMkLst>
        <pc:docMk/>
      </pc:docMkLst>
      <pc:sldChg chg="modSp">
        <pc:chgData name="Igor George Abdo" userId="21158552-051a-417f-b1cf-7e54613a4487" providerId="ADAL" clId="{DD00EB3D-2227-4E39-ACD0-B8383794EA8B}" dt="2019-10-09T15:39:03.986" v="17" actId="20577"/>
        <pc:sldMkLst>
          <pc:docMk/>
          <pc:sldMk cId="3803774373" sldId="256"/>
        </pc:sldMkLst>
        <pc:spChg chg="mod">
          <ac:chgData name="Igor George Abdo" userId="21158552-051a-417f-b1cf-7e54613a4487" providerId="ADAL" clId="{DD00EB3D-2227-4E39-ACD0-B8383794EA8B}" dt="2019-10-09T15:38:53.830" v="0"/>
          <ac:spMkLst>
            <pc:docMk/>
            <pc:sldMk cId="3803774373" sldId="256"/>
            <ac:spMk id="2" creationId="{9E92687E-C95F-4D27-9B05-BB2EE4D4D888}"/>
          </ac:spMkLst>
        </pc:spChg>
        <pc:spChg chg="mod">
          <ac:chgData name="Igor George Abdo" userId="21158552-051a-417f-b1cf-7e54613a4487" providerId="ADAL" clId="{DD00EB3D-2227-4E39-ACD0-B8383794EA8B}" dt="2019-10-09T15:39:03.986" v="17" actId="20577"/>
          <ac:spMkLst>
            <pc:docMk/>
            <pc:sldMk cId="3803774373" sldId="256"/>
            <ac:spMk id="3" creationId="{36BA01AC-E2FF-4799-8308-1695CD9459C7}"/>
          </ac:spMkLst>
        </pc:spChg>
      </pc:sldChg>
      <pc:sldChg chg="modSp">
        <pc:chgData name="Igor George Abdo" userId="21158552-051a-417f-b1cf-7e54613a4487" providerId="ADAL" clId="{DD00EB3D-2227-4E39-ACD0-B8383794EA8B}" dt="2019-10-09T15:44:32.069" v="418" actId="404"/>
        <pc:sldMkLst>
          <pc:docMk/>
          <pc:sldMk cId="459049359" sldId="257"/>
        </pc:sldMkLst>
        <pc:spChg chg="mod">
          <ac:chgData name="Igor George Abdo" userId="21158552-051a-417f-b1cf-7e54613a4487" providerId="ADAL" clId="{DD00EB3D-2227-4E39-ACD0-B8383794EA8B}" dt="2019-10-09T15:39:32.608" v="35" actId="20577"/>
          <ac:spMkLst>
            <pc:docMk/>
            <pc:sldMk cId="459049359" sldId="257"/>
            <ac:spMk id="2" creationId="{CD4F85E0-1CA8-4E67-A109-4F5918C2096B}"/>
          </ac:spMkLst>
        </pc:spChg>
        <pc:spChg chg="mod">
          <ac:chgData name="Igor George Abdo" userId="21158552-051a-417f-b1cf-7e54613a4487" providerId="ADAL" clId="{DD00EB3D-2227-4E39-ACD0-B8383794EA8B}" dt="2019-10-09T15:44:32.069" v="418" actId="404"/>
          <ac:spMkLst>
            <pc:docMk/>
            <pc:sldMk cId="459049359" sldId="257"/>
            <ac:spMk id="3" creationId="{19D79B5A-770F-4620-B46E-EDCD89F4115E}"/>
          </ac:spMkLst>
        </pc:spChg>
      </pc:sldChg>
      <pc:sldChg chg="modSp">
        <pc:chgData name="Igor George Abdo" userId="21158552-051a-417f-b1cf-7e54613a4487" providerId="ADAL" clId="{DD00EB3D-2227-4E39-ACD0-B8383794EA8B}" dt="2019-10-09T15:46:57.701" v="494" actId="20577"/>
        <pc:sldMkLst>
          <pc:docMk/>
          <pc:sldMk cId="3908018889" sldId="258"/>
        </pc:sldMkLst>
        <pc:spChg chg="mod">
          <ac:chgData name="Igor George Abdo" userId="21158552-051a-417f-b1cf-7e54613a4487" providerId="ADAL" clId="{DD00EB3D-2227-4E39-ACD0-B8383794EA8B}" dt="2019-10-09T15:46:57.701" v="494" actId="20577"/>
          <ac:spMkLst>
            <pc:docMk/>
            <pc:sldMk cId="3908018889" sldId="258"/>
            <ac:spMk id="2" creationId="{CD4F85E0-1CA8-4E67-A109-4F5918C2096B}"/>
          </ac:spMkLst>
        </pc:spChg>
      </pc:sldChg>
      <pc:sldChg chg="del">
        <pc:chgData name="Igor George Abdo" userId="21158552-051a-417f-b1cf-7e54613a4487" providerId="ADAL" clId="{DD00EB3D-2227-4E39-ACD0-B8383794EA8B}" dt="2019-10-09T15:47:37.379" v="495" actId="2696"/>
        <pc:sldMkLst>
          <pc:docMk/>
          <pc:sldMk cId="4184199978" sldId="259"/>
        </pc:sldMkLst>
      </pc:sldChg>
      <pc:sldChg chg="del">
        <pc:chgData name="Igor George Abdo" userId="21158552-051a-417f-b1cf-7e54613a4487" providerId="ADAL" clId="{DD00EB3D-2227-4E39-ACD0-B8383794EA8B}" dt="2019-10-09T15:46:37.469" v="419" actId="2696"/>
        <pc:sldMkLst>
          <pc:docMk/>
          <pc:sldMk cId="2773017590" sldId="260"/>
        </pc:sldMkLst>
      </pc:sldChg>
      <pc:sldChg chg="addSp delSp modSp">
        <pc:chgData name="Igor George Abdo" userId="21158552-051a-417f-b1cf-7e54613a4487" providerId="ADAL" clId="{DD00EB3D-2227-4E39-ACD0-B8383794EA8B}" dt="2019-10-09T15:59:03.125" v="822"/>
        <pc:sldMkLst>
          <pc:docMk/>
          <pc:sldMk cId="643918096" sldId="263"/>
        </pc:sldMkLst>
        <pc:spChg chg="mod">
          <ac:chgData name="Igor George Abdo" userId="21158552-051a-417f-b1cf-7e54613a4487" providerId="ADAL" clId="{DD00EB3D-2227-4E39-ACD0-B8383794EA8B}" dt="2019-10-09T15:58:49.138" v="819" actId="20577"/>
          <ac:spMkLst>
            <pc:docMk/>
            <pc:sldMk cId="643918096" sldId="263"/>
            <ac:spMk id="2" creationId="{CD4F85E0-1CA8-4E67-A109-4F5918C2096B}"/>
          </ac:spMkLst>
        </pc:spChg>
        <pc:spChg chg="mod">
          <ac:chgData name="Igor George Abdo" userId="21158552-051a-417f-b1cf-7e54613a4487" providerId="ADAL" clId="{DD00EB3D-2227-4E39-ACD0-B8383794EA8B}" dt="2019-10-09T15:58:55.099" v="820" actId="14100"/>
          <ac:spMkLst>
            <pc:docMk/>
            <pc:sldMk cId="643918096" sldId="263"/>
            <ac:spMk id="3" creationId="{9C179BE7-9AC7-4668-A6B5-90F0A262AEF6}"/>
          </ac:spMkLst>
        </pc:spChg>
        <pc:spChg chg="add">
          <ac:chgData name="Igor George Abdo" userId="21158552-051a-417f-b1cf-7e54613a4487" providerId="ADAL" clId="{DD00EB3D-2227-4E39-ACD0-B8383794EA8B}" dt="2019-10-09T15:59:03.125" v="822"/>
          <ac:spMkLst>
            <pc:docMk/>
            <pc:sldMk cId="643918096" sldId="263"/>
            <ac:spMk id="14" creationId="{BB67C9E6-479B-4A1F-9A66-0642CAB3E863}"/>
          </ac:spMkLst>
        </pc:spChg>
        <pc:picChg chg="del">
          <ac:chgData name="Igor George Abdo" userId="21158552-051a-417f-b1cf-7e54613a4487" providerId="ADAL" clId="{DD00EB3D-2227-4E39-ACD0-B8383794EA8B}" dt="2019-10-09T15:58:57.642" v="821" actId="478"/>
          <ac:picMkLst>
            <pc:docMk/>
            <pc:sldMk cId="643918096" sldId="263"/>
            <ac:picMk id="9" creationId="{58581244-F85E-4B95-A04A-36BB914617BE}"/>
          </ac:picMkLst>
        </pc:picChg>
      </pc:sldChg>
      <pc:sldChg chg="del">
        <pc:chgData name="Igor George Abdo" userId="21158552-051a-417f-b1cf-7e54613a4487" providerId="ADAL" clId="{DD00EB3D-2227-4E39-ACD0-B8383794EA8B}" dt="2019-10-09T16:09:09.022" v="1097" actId="2696"/>
        <pc:sldMkLst>
          <pc:docMk/>
          <pc:sldMk cId="2780543009" sldId="264"/>
        </pc:sldMkLst>
      </pc:sldChg>
      <pc:sldChg chg="del">
        <pc:chgData name="Igor George Abdo" userId="21158552-051a-417f-b1cf-7e54613a4487" providerId="ADAL" clId="{DD00EB3D-2227-4E39-ACD0-B8383794EA8B}" dt="2019-10-09T16:09:09.050" v="1098" actId="2696"/>
        <pc:sldMkLst>
          <pc:docMk/>
          <pc:sldMk cId="388097191" sldId="266"/>
        </pc:sldMkLst>
      </pc:sldChg>
      <pc:sldChg chg="del">
        <pc:chgData name="Igor George Abdo" userId="21158552-051a-417f-b1cf-7e54613a4487" providerId="ADAL" clId="{DD00EB3D-2227-4E39-ACD0-B8383794EA8B}" dt="2019-10-09T16:09:09.064" v="1099" actId="2696"/>
        <pc:sldMkLst>
          <pc:docMk/>
          <pc:sldMk cId="2991794576" sldId="267"/>
        </pc:sldMkLst>
      </pc:sldChg>
      <pc:sldChg chg="del">
        <pc:chgData name="Igor George Abdo" userId="21158552-051a-417f-b1cf-7e54613a4487" providerId="ADAL" clId="{DD00EB3D-2227-4E39-ACD0-B8383794EA8B}" dt="2019-10-09T16:09:09.151" v="1101" actId="2696"/>
        <pc:sldMkLst>
          <pc:docMk/>
          <pc:sldMk cId="1964148119" sldId="270"/>
        </pc:sldMkLst>
      </pc:sldChg>
      <pc:sldChg chg="del">
        <pc:chgData name="Igor George Abdo" userId="21158552-051a-417f-b1cf-7e54613a4487" providerId="ADAL" clId="{DD00EB3D-2227-4E39-ACD0-B8383794EA8B}" dt="2019-10-09T16:09:09.130" v="1100" actId="2696"/>
        <pc:sldMkLst>
          <pc:docMk/>
          <pc:sldMk cId="1534879125" sldId="271"/>
        </pc:sldMkLst>
      </pc:sldChg>
      <pc:sldChg chg="del">
        <pc:chgData name="Igor George Abdo" userId="21158552-051a-417f-b1cf-7e54613a4487" providerId="ADAL" clId="{DD00EB3D-2227-4E39-ACD0-B8383794EA8B}" dt="2019-10-09T16:09:09.178" v="1102" actId="2696"/>
        <pc:sldMkLst>
          <pc:docMk/>
          <pc:sldMk cId="2626092534" sldId="273"/>
        </pc:sldMkLst>
      </pc:sldChg>
      <pc:sldChg chg="del">
        <pc:chgData name="Igor George Abdo" userId="21158552-051a-417f-b1cf-7e54613a4487" providerId="ADAL" clId="{DD00EB3D-2227-4E39-ACD0-B8383794EA8B}" dt="2019-10-09T16:09:09.271" v="1103" actId="2696"/>
        <pc:sldMkLst>
          <pc:docMk/>
          <pc:sldMk cId="797219053" sldId="274"/>
        </pc:sldMkLst>
      </pc:sldChg>
      <pc:sldChg chg="del">
        <pc:chgData name="Igor George Abdo" userId="21158552-051a-417f-b1cf-7e54613a4487" providerId="ADAL" clId="{DD00EB3D-2227-4E39-ACD0-B8383794EA8B}" dt="2019-10-09T16:09:09.288" v="1104" actId="2696"/>
        <pc:sldMkLst>
          <pc:docMk/>
          <pc:sldMk cId="2916593134" sldId="276"/>
        </pc:sldMkLst>
      </pc:sldChg>
      <pc:sldChg chg="del">
        <pc:chgData name="Igor George Abdo" userId="21158552-051a-417f-b1cf-7e54613a4487" providerId="ADAL" clId="{DD00EB3D-2227-4E39-ACD0-B8383794EA8B}" dt="2019-10-09T16:09:09.358" v="1106" actId="2696"/>
        <pc:sldMkLst>
          <pc:docMk/>
          <pc:sldMk cId="1140528924" sldId="277"/>
        </pc:sldMkLst>
      </pc:sldChg>
      <pc:sldChg chg="del">
        <pc:chgData name="Igor George Abdo" userId="21158552-051a-417f-b1cf-7e54613a4487" providerId="ADAL" clId="{DD00EB3D-2227-4E39-ACD0-B8383794EA8B}" dt="2019-10-09T16:09:09.342" v="1105" actId="2696"/>
        <pc:sldMkLst>
          <pc:docMk/>
          <pc:sldMk cId="2481300140" sldId="278"/>
        </pc:sldMkLst>
      </pc:sldChg>
      <pc:sldChg chg="del">
        <pc:chgData name="Igor George Abdo" userId="21158552-051a-417f-b1cf-7e54613a4487" providerId="ADAL" clId="{DD00EB3D-2227-4E39-ACD0-B8383794EA8B}" dt="2019-10-09T16:09:09.541" v="1107" actId="2696"/>
        <pc:sldMkLst>
          <pc:docMk/>
          <pc:sldMk cId="1001823997" sldId="279"/>
        </pc:sldMkLst>
      </pc:sldChg>
      <pc:sldChg chg="addSp delSp modSp">
        <pc:chgData name="Igor George Abdo" userId="21158552-051a-417f-b1cf-7e54613a4487" providerId="ADAL" clId="{DD00EB3D-2227-4E39-ACD0-B8383794EA8B}" dt="2019-10-09T15:48:34.388" v="513" actId="1076"/>
        <pc:sldMkLst>
          <pc:docMk/>
          <pc:sldMk cId="1370087938" sldId="281"/>
        </pc:sldMkLst>
        <pc:spChg chg="mod">
          <ac:chgData name="Igor George Abdo" userId="21158552-051a-417f-b1cf-7e54613a4487" providerId="ADAL" clId="{DD00EB3D-2227-4E39-ACD0-B8383794EA8B}" dt="2019-10-09T15:48:08.905" v="507"/>
          <ac:spMkLst>
            <pc:docMk/>
            <pc:sldMk cId="1370087938" sldId="281"/>
            <ac:spMk id="2" creationId="{CD4F85E0-1CA8-4E67-A109-4F5918C2096B}"/>
          </ac:spMkLst>
        </pc:spChg>
        <pc:spChg chg="mod">
          <ac:chgData name="Igor George Abdo" userId="21158552-051a-417f-b1cf-7e54613a4487" providerId="ADAL" clId="{DD00EB3D-2227-4E39-ACD0-B8383794EA8B}" dt="2019-10-09T15:48:17.274" v="510" actId="14100"/>
          <ac:spMkLst>
            <pc:docMk/>
            <pc:sldMk cId="1370087938" sldId="281"/>
            <ac:spMk id="3" creationId="{9C179BE7-9AC7-4668-A6B5-90F0A262AEF6}"/>
          </ac:spMkLst>
        </pc:spChg>
        <pc:picChg chg="del">
          <ac:chgData name="Igor George Abdo" userId="21158552-051a-417f-b1cf-7e54613a4487" providerId="ADAL" clId="{DD00EB3D-2227-4E39-ACD0-B8383794EA8B}" dt="2019-10-09T15:48:19.210" v="511" actId="478"/>
          <ac:picMkLst>
            <pc:docMk/>
            <pc:sldMk cId="1370087938" sldId="281"/>
            <ac:picMk id="6" creationId="{1B9F1DDD-283C-48E9-8B5F-507C40276FED}"/>
          </ac:picMkLst>
        </pc:picChg>
        <pc:picChg chg="add mod">
          <ac:chgData name="Igor George Abdo" userId="21158552-051a-417f-b1cf-7e54613a4487" providerId="ADAL" clId="{DD00EB3D-2227-4E39-ACD0-B8383794EA8B}" dt="2019-10-09T15:48:34.388" v="513" actId="1076"/>
          <ac:picMkLst>
            <pc:docMk/>
            <pc:sldMk cId="1370087938" sldId="281"/>
            <ac:picMk id="12" creationId="{F26C9614-29FA-40F2-A323-800986D9AC51}"/>
          </ac:picMkLst>
        </pc:picChg>
        <pc:picChg chg="add mod">
          <ac:chgData name="Igor George Abdo" userId="21158552-051a-417f-b1cf-7e54613a4487" providerId="ADAL" clId="{DD00EB3D-2227-4E39-ACD0-B8383794EA8B}" dt="2019-10-09T15:48:34.388" v="513" actId="1076"/>
          <ac:picMkLst>
            <pc:docMk/>
            <pc:sldMk cId="1370087938" sldId="281"/>
            <ac:picMk id="13" creationId="{1EB4797D-1F01-4344-BF3E-01525309531D}"/>
          </ac:picMkLst>
        </pc:picChg>
      </pc:sldChg>
      <pc:sldChg chg="addSp delSp modSp add">
        <pc:chgData name="Igor George Abdo" userId="21158552-051a-417f-b1cf-7e54613a4487" providerId="ADAL" clId="{DD00EB3D-2227-4E39-ACD0-B8383794EA8B}" dt="2019-10-09T15:49:24.855" v="542"/>
        <pc:sldMkLst>
          <pc:docMk/>
          <pc:sldMk cId="1730076754" sldId="282"/>
        </pc:sldMkLst>
        <pc:spChg chg="mod">
          <ac:chgData name="Igor George Abdo" userId="21158552-051a-417f-b1cf-7e54613a4487" providerId="ADAL" clId="{DD00EB3D-2227-4E39-ACD0-B8383794EA8B}" dt="2019-10-09T15:49:01.367" v="537" actId="20577"/>
          <ac:spMkLst>
            <pc:docMk/>
            <pc:sldMk cId="1730076754" sldId="282"/>
            <ac:spMk id="2" creationId="{CD4F85E0-1CA8-4E67-A109-4F5918C2096B}"/>
          </ac:spMkLst>
        </pc:spChg>
        <pc:spChg chg="mod">
          <ac:chgData name="Igor George Abdo" userId="21158552-051a-417f-b1cf-7e54613a4487" providerId="ADAL" clId="{DD00EB3D-2227-4E39-ACD0-B8383794EA8B}" dt="2019-10-09T15:49:12.862" v="540" actId="14100"/>
          <ac:spMkLst>
            <pc:docMk/>
            <pc:sldMk cId="1730076754" sldId="282"/>
            <ac:spMk id="3" creationId="{9C179BE7-9AC7-4668-A6B5-90F0A262AEF6}"/>
          </ac:spMkLst>
        </pc:spChg>
        <pc:picChg chg="del">
          <ac:chgData name="Igor George Abdo" userId="21158552-051a-417f-b1cf-7e54613a4487" providerId="ADAL" clId="{DD00EB3D-2227-4E39-ACD0-B8383794EA8B}" dt="2019-10-09T15:49:18.594" v="541" actId="478"/>
          <ac:picMkLst>
            <pc:docMk/>
            <pc:sldMk cId="1730076754" sldId="282"/>
            <ac:picMk id="6" creationId="{1B9F1DDD-283C-48E9-8B5F-507C40276FED}"/>
          </ac:picMkLst>
        </pc:picChg>
        <pc:picChg chg="add">
          <ac:chgData name="Igor George Abdo" userId="21158552-051a-417f-b1cf-7e54613a4487" providerId="ADAL" clId="{DD00EB3D-2227-4E39-ACD0-B8383794EA8B}" dt="2019-10-09T15:49:24.855" v="542"/>
          <ac:picMkLst>
            <pc:docMk/>
            <pc:sldMk cId="1730076754" sldId="282"/>
            <ac:picMk id="12" creationId="{42E83063-86A9-4665-8120-A8EC40879466}"/>
          </ac:picMkLst>
        </pc:picChg>
        <pc:picChg chg="add">
          <ac:chgData name="Igor George Abdo" userId="21158552-051a-417f-b1cf-7e54613a4487" providerId="ADAL" clId="{DD00EB3D-2227-4E39-ACD0-B8383794EA8B}" dt="2019-10-09T15:49:24.855" v="542"/>
          <ac:picMkLst>
            <pc:docMk/>
            <pc:sldMk cId="1730076754" sldId="282"/>
            <ac:picMk id="13" creationId="{3A24D5E1-397C-4190-99F9-689BC08DAD69}"/>
          </ac:picMkLst>
        </pc:picChg>
        <pc:picChg chg="add">
          <ac:chgData name="Igor George Abdo" userId="21158552-051a-417f-b1cf-7e54613a4487" providerId="ADAL" clId="{DD00EB3D-2227-4E39-ACD0-B8383794EA8B}" dt="2019-10-09T15:49:24.855" v="542"/>
          <ac:picMkLst>
            <pc:docMk/>
            <pc:sldMk cId="1730076754" sldId="282"/>
            <ac:picMk id="14" creationId="{3FEAB1A7-88E5-4933-9182-1B841F496A2A}"/>
          </ac:picMkLst>
        </pc:picChg>
        <pc:picChg chg="add">
          <ac:chgData name="Igor George Abdo" userId="21158552-051a-417f-b1cf-7e54613a4487" providerId="ADAL" clId="{DD00EB3D-2227-4E39-ACD0-B8383794EA8B}" dt="2019-10-09T15:49:24.855" v="542"/>
          <ac:picMkLst>
            <pc:docMk/>
            <pc:sldMk cId="1730076754" sldId="282"/>
            <ac:picMk id="15" creationId="{340FDC99-9940-4E26-A907-B7A9C2FB9CCA}"/>
          </ac:picMkLst>
        </pc:picChg>
      </pc:sldChg>
      <pc:sldChg chg="add del">
        <pc:chgData name="Igor George Abdo" userId="21158552-051a-417f-b1cf-7e54613a4487" providerId="ADAL" clId="{DD00EB3D-2227-4E39-ACD0-B8383794EA8B}" dt="2019-10-09T15:47:42.833" v="497"/>
        <pc:sldMkLst>
          <pc:docMk/>
          <pc:sldMk cId="3879932302" sldId="282"/>
        </pc:sldMkLst>
      </pc:sldChg>
      <pc:sldChg chg="addSp delSp modSp add">
        <pc:chgData name="Igor George Abdo" userId="21158552-051a-417f-b1cf-7e54613a4487" providerId="ADAL" clId="{DD00EB3D-2227-4E39-ACD0-B8383794EA8B}" dt="2019-10-09T15:52:33.529" v="564" actId="207"/>
        <pc:sldMkLst>
          <pc:docMk/>
          <pc:sldMk cId="1854590751" sldId="283"/>
        </pc:sldMkLst>
        <pc:spChg chg="mod">
          <ac:chgData name="Igor George Abdo" userId="21158552-051a-417f-b1cf-7e54613a4487" providerId="ADAL" clId="{DD00EB3D-2227-4E39-ACD0-B8383794EA8B}" dt="2019-10-09T15:50:40.709" v="550" actId="14100"/>
          <ac:spMkLst>
            <pc:docMk/>
            <pc:sldMk cId="1854590751" sldId="283"/>
            <ac:spMk id="2" creationId="{CD4F85E0-1CA8-4E67-A109-4F5918C2096B}"/>
          </ac:spMkLst>
        </pc:spChg>
        <pc:spChg chg="mod">
          <ac:chgData name="Igor George Abdo" userId="21158552-051a-417f-b1cf-7e54613a4487" providerId="ADAL" clId="{DD00EB3D-2227-4E39-ACD0-B8383794EA8B}" dt="2019-10-09T15:50:02.704" v="546" actId="14100"/>
          <ac:spMkLst>
            <pc:docMk/>
            <pc:sldMk cId="1854590751" sldId="283"/>
            <ac:spMk id="3" creationId="{9C179BE7-9AC7-4668-A6B5-90F0A262AEF6}"/>
          </ac:spMkLst>
        </pc:spChg>
        <pc:spChg chg="mod">
          <ac:chgData name="Igor George Abdo" userId="21158552-051a-417f-b1cf-7e54613a4487" providerId="ADAL" clId="{DD00EB3D-2227-4E39-ACD0-B8383794EA8B}" dt="2019-10-09T15:51:04.475" v="552" actId="1076"/>
          <ac:spMkLst>
            <pc:docMk/>
            <pc:sldMk cId="1854590751" sldId="283"/>
            <ac:spMk id="4" creationId="{C4D29EAA-CF3B-4435-B566-7794BF268C88}"/>
          </ac:spMkLst>
        </pc:spChg>
        <pc:spChg chg="add mod">
          <ac:chgData name="Igor George Abdo" userId="21158552-051a-417f-b1cf-7e54613a4487" providerId="ADAL" clId="{DD00EB3D-2227-4E39-ACD0-B8383794EA8B}" dt="2019-10-09T15:52:11.583" v="560" actId="207"/>
          <ac:spMkLst>
            <pc:docMk/>
            <pc:sldMk cId="1854590751" sldId="283"/>
            <ac:spMk id="12" creationId="{6BF7EB6D-ED12-421E-81AF-6A1651E98F48}"/>
          </ac:spMkLst>
        </pc:spChg>
        <pc:spChg chg="add">
          <ac:chgData name="Igor George Abdo" userId="21158552-051a-417f-b1cf-7e54613a4487" providerId="ADAL" clId="{DD00EB3D-2227-4E39-ACD0-B8383794EA8B}" dt="2019-10-09T15:50:22.407" v="548"/>
          <ac:spMkLst>
            <pc:docMk/>
            <pc:sldMk cId="1854590751" sldId="283"/>
            <ac:spMk id="13" creationId="{9B2E1AB5-0129-40A6-B787-15F25DA7A45A}"/>
          </ac:spMkLst>
        </pc:spChg>
        <pc:spChg chg="add">
          <ac:chgData name="Igor George Abdo" userId="21158552-051a-417f-b1cf-7e54613a4487" providerId="ADAL" clId="{DD00EB3D-2227-4E39-ACD0-B8383794EA8B}" dt="2019-10-09T15:50:22.407" v="548"/>
          <ac:spMkLst>
            <pc:docMk/>
            <pc:sldMk cId="1854590751" sldId="283"/>
            <ac:spMk id="14" creationId="{C0B130CA-8608-4389-A762-E1932570D463}"/>
          </ac:spMkLst>
        </pc:spChg>
        <pc:spChg chg="add mod">
          <ac:chgData name="Igor George Abdo" userId="21158552-051a-417f-b1cf-7e54613a4487" providerId="ADAL" clId="{DD00EB3D-2227-4E39-ACD0-B8383794EA8B}" dt="2019-10-09T15:52:07.441" v="559" actId="207"/>
          <ac:spMkLst>
            <pc:docMk/>
            <pc:sldMk cId="1854590751" sldId="283"/>
            <ac:spMk id="43" creationId="{501954DB-79DE-482F-9ED3-D1A1862E407D}"/>
          </ac:spMkLst>
        </pc:spChg>
        <pc:spChg chg="add mod">
          <ac:chgData name="Igor George Abdo" userId="21158552-051a-417f-b1cf-7e54613a4487" providerId="ADAL" clId="{DD00EB3D-2227-4E39-ACD0-B8383794EA8B}" dt="2019-10-09T15:52:16.112" v="561" actId="207"/>
          <ac:spMkLst>
            <pc:docMk/>
            <pc:sldMk cId="1854590751" sldId="283"/>
            <ac:spMk id="44" creationId="{CC7E88FB-3C82-45AF-AAC7-0D27C600AD9D}"/>
          </ac:spMkLst>
        </pc:spChg>
        <pc:spChg chg="add mod">
          <ac:chgData name="Igor George Abdo" userId="21158552-051a-417f-b1cf-7e54613a4487" providerId="ADAL" clId="{DD00EB3D-2227-4E39-ACD0-B8383794EA8B}" dt="2019-10-09T15:52:27.989" v="562" actId="207"/>
          <ac:spMkLst>
            <pc:docMk/>
            <pc:sldMk cId="1854590751" sldId="283"/>
            <ac:spMk id="49" creationId="{3D5714B6-0A1B-4C59-BC0B-13E6687329E6}"/>
          </ac:spMkLst>
        </pc:spChg>
        <pc:spChg chg="add mod">
          <ac:chgData name="Igor George Abdo" userId="21158552-051a-417f-b1cf-7e54613a4487" providerId="ADAL" clId="{DD00EB3D-2227-4E39-ACD0-B8383794EA8B}" dt="2019-10-09T15:52:30.677" v="563" actId="207"/>
          <ac:spMkLst>
            <pc:docMk/>
            <pc:sldMk cId="1854590751" sldId="283"/>
            <ac:spMk id="50" creationId="{65DECAE5-F762-4FA4-BDF0-2BA9B42588E3}"/>
          </ac:spMkLst>
        </pc:spChg>
        <pc:spChg chg="add mod">
          <ac:chgData name="Igor George Abdo" userId="21158552-051a-417f-b1cf-7e54613a4487" providerId="ADAL" clId="{DD00EB3D-2227-4E39-ACD0-B8383794EA8B}" dt="2019-10-09T15:52:33.529" v="564" actId="207"/>
          <ac:spMkLst>
            <pc:docMk/>
            <pc:sldMk cId="1854590751" sldId="283"/>
            <ac:spMk id="51" creationId="{23F0F805-2D91-499C-BAF6-93E6ADD2618E}"/>
          </ac:spMkLst>
        </pc:spChg>
        <pc:grpChg chg="add">
          <ac:chgData name="Igor George Abdo" userId="21158552-051a-417f-b1cf-7e54613a4487" providerId="ADAL" clId="{DD00EB3D-2227-4E39-ACD0-B8383794EA8B}" dt="2019-10-09T15:50:22.407" v="548"/>
          <ac:grpSpMkLst>
            <pc:docMk/>
            <pc:sldMk cId="1854590751" sldId="283"/>
            <ac:grpSpMk id="15" creationId="{39E744E6-9421-4323-97D6-2D5F21ACBD17}"/>
          </ac:grpSpMkLst>
        </pc:grpChg>
        <pc:grpChg chg="add">
          <ac:chgData name="Igor George Abdo" userId="21158552-051a-417f-b1cf-7e54613a4487" providerId="ADAL" clId="{DD00EB3D-2227-4E39-ACD0-B8383794EA8B}" dt="2019-10-09T15:50:22.407" v="548"/>
          <ac:grpSpMkLst>
            <pc:docMk/>
            <pc:sldMk cId="1854590751" sldId="283"/>
            <ac:grpSpMk id="25" creationId="{388674A9-36EB-4624-8509-606416A39061}"/>
          </ac:grpSpMkLst>
        </pc:grpChg>
        <pc:picChg chg="del">
          <ac:chgData name="Igor George Abdo" userId="21158552-051a-417f-b1cf-7e54613a4487" providerId="ADAL" clId="{DD00EB3D-2227-4E39-ACD0-B8383794EA8B}" dt="2019-10-09T15:50:04.200" v="547" actId="478"/>
          <ac:picMkLst>
            <pc:docMk/>
            <pc:sldMk cId="1854590751" sldId="283"/>
            <ac:picMk id="6" creationId="{1B9F1DDD-283C-48E9-8B5F-507C40276FED}"/>
          </ac:picMkLst>
        </pc:picChg>
        <pc:picChg chg="add">
          <ac:chgData name="Igor George Abdo" userId="21158552-051a-417f-b1cf-7e54613a4487" providerId="ADAL" clId="{DD00EB3D-2227-4E39-ACD0-B8383794EA8B}" dt="2019-10-09T15:50:22.407" v="548"/>
          <ac:picMkLst>
            <pc:docMk/>
            <pc:sldMk cId="1854590751" sldId="283"/>
            <ac:picMk id="24" creationId="{294C4DC4-03AD-49F7-BB91-7D6CC3AD4927}"/>
          </ac:picMkLst>
        </pc:picChg>
        <pc:picChg chg="add">
          <ac:chgData name="Igor George Abdo" userId="21158552-051a-417f-b1cf-7e54613a4487" providerId="ADAL" clId="{DD00EB3D-2227-4E39-ACD0-B8383794EA8B}" dt="2019-10-09T15:50:22.407" v="548"/>
          <ac:picMkLst>
            <pc:docMk/>
            <pc:sldMk cId="1854590751" sldId="283"/>
            <ac:picMk id="45" creationId="{8BD18E56-9A57-4D03-B150-7901E70AF612}"/>
          </ac:picMkLst>
        </pc:picChg>
        <pc:picChg chg="add">
          <ac:chgData name="Igor George Abdo" userId="21158552-051a-417f-b1cf-7e54613a4487" providerId="ADAL" clId="{DD00EB3D-2227-4E39-ACD0-B8383794EA8B}" dt="2019-10-09T15:50:22.407" v="548"/>
          <ac:picMkLst>
            <pc:docMk/>
            <pc:sldMk cId="1854590751" sldId="283"/>
            <ac:picMk id="46" creationId="{6CEFCC69-72E3-44C8-A90F-0725BCA5B555}"/>
          </ac:picMkLst>
        </pc:picChg>
        <pc:picChg chg="add">
          <ac:chgData name="Igor George Abdo" userId="21158552-051a-417f-b1cf-7e54613a4487" providerId="ADAL" clId="{DD00EB3D-2227-4E39-ACD0-B8383794EA8B}" dt="2019-10-09T15:50:22.407" v="548"/>
          <ac:picMkLst>
            <pc:docMk/>
            <pc:sldMk cId="1854590751" sldId="283"/>
            <ac:picMk id="47" creationId="{50DAB6AF-CFAD-4101-AB61-622BFC56FE17}"/>
          </ac:picMkLst>
        </pc:picChg>
        <pc:picChg chg="add">
          <ac:chgData name="Igor George Abdo" userId="21158552-051a-417f-b1cf-7e54613a4487" providerId="ADAL" clId="{DD00EB3D-2227-4E39-ACD0-B8383794EA8B}" dt="2019-10-09T15:50:22.407" v="548"/>
          <ac:picMkLst>
            <pc:docMk/>
            <pc:sldMk cId="1854590751" sldId="283"/>
            <ac:picMk id="48" creationId="{382F4C07-FF42-4D21-873C-DB893BD647B5}"/>
          </ac:picMkLst>
        </pc:picChg>
        <pc:picChg chg="add mod">
          <ac:chgData name="Igor George Abdo" userId="21158552-051a-417f-b1cf-7e54613a4487" providerId="ADAL" clId="{DD00EB3D-2227-4E39-ACD0-B8383794EA8B}" dt="2019-10-09T15:50:28.043" v="549" actId="1076"/>
          <ac:picMkLst>
            <pc:docMk/>
            <pc:sldMk cId="1854590751" sldId="283"/>
            <ac:picMk id="52" creationId="{3C1F72AD-FE31-46BA-89FD-81970857C785}"/>
          </ac:picMkLst>
        </pc:picChg>
      </pc:sldChg>
      <pc:sldChg chg="addSp delSp modSp add">
        <pc:chgData name="Igor George Abdo" userId="21158552-051a-417f-b1cf-7e54613a4487" providerId="ADAL" clId="{DD00EB3D-2227-4E39-ACD0-B8383794EA8B}" dt="2019-10-09T15:54:20.721" v="584" actId="207"/>
        <pc:sldMkLst>
          <pc:docMk/>
          <pc:sldMk cId="2288899799" sldId="284"/>
        </pc:sldMkLst>
        <pc:spChg chg="add del mod">
          <ac:chgData name="Igor George Abdo" userId="21158552-051a-417f-b1cf-7e54613a4487" providerId="ADAL" clId="{DD00EB3D-2227-4E39-ACD0-B8383794EA8B}" dt="2019-10-09T15:53:03.802" v="567"/>
          <ac:spMkLst>
            <pc:docMk/>
            <pc:sldMk cId="2288899799" sldId="284"/>
            <ac:spMk id="2" creationId="{CD4F85E0-1CA8-4E67-A109-4F5918C2096B}"/>
          </ac:spMkLst>
        </pc:spChg>
        <pc:spChg chg="mod">
          <ac:chgData name="Igor George Abdo" userId="21158552-051a-417f-b1cf-7e54613a4487" providerId="ADAL" clId="{DD00EB3D-2227-4E39-ACD0-B8383794EA8B}" dt="2019-10-09T15:53:15.560" v="572" actId="14100"/>
          <ac:spMkLst>
            <pc:docMk/>
            <pc:sldMk cId="2288899799" sldId="284"/>
            <ac:spMk id="3" creationId="{9C179BE7-9AC7-4668-A6B5-90F0A262AEF6}"/>
          </ac:spMkLst>
        </pc:spChg>
        <pc:spChg chg="add del mod">
          <ac:chgData name="Igor George Abdo" userId="21158552-051a-417f-b1cf-7e54613a4487" providerId="ADAL" clId="{DD00EB3D-2227-4E39-ACD0-B8383794EA8B}" dt="2019-10-09T15:52:57.886" v="566" actId="478"/>
          <ac:spMkLst>
            <pc:docMk/>
            <pc:sldMk cId="2288899799" sldId="284"/>
            <ac:spMk id="12" creationId="{0B79A0A5-F71F-4CB3-84E7-4C770A0C4398}"/>
          </ac:spMkLst>
        </pc:spChg>
        <pc:spChg chg="add mod">
          <ac:chgData name="Igor George Abdo" userId="21158552-051a-417f-b1cf-7e54613a4487" providerId="ADAL" clId="{DD00EB3D-2227-4E39-ACD0-B8383794EA8B}" dt="2019-10-09T15:53:54.766" v="578" actId="207"/>
          <ac:spMkLst>
            <pc:docMk/>
            <pc:sldMk cId="2288899799" sldId="284"/>
            <ac:spMk id="14" creationId="{5D35498F-BF2F-410F-A5B2-8831551762D6}"/>
          </ac:spMkLst>
        </pc:spChg>
        <pc:spChg chg="add">
          <ac:chgData name="Igor George Abdo" userId="21158552-051a-417f-b1cf-7e54613a4487" providerId="ADAL" clId="{DD00EB3D-2227-4E39-ACD0-B8383794EA8B}" dt="2019-10-09T15:53:46.038" v="576"/>
          <ac:spMkLst>
            <pc:docMk/>
            <pc:sldMk cId="2288899799" sldId="284"/>
            <ac:spMk id="15" creationId="{FC716590-EBB9-4755-8FEF-C9FB6C41D00B}"/>
          </ac:spMkLst>
        </pc:spChg>
        <pc:spChg chg="add">
          <ac:chgData name="Igor George Abdo" userId="21158552-051a-417f-b1cf-7e54613a4487" providerId="ADAL" clId="{DD00EB3D-2227-4E39-ACD0-B8383794EA8B}" dt="2019-10-09T15:53:46.038" v="576"/>
          <ac:spMkLst>
            <pc:docMk/>
            <pc:sldMk cId="2288899799" sldId="284"/>
            <ac:spMk id="16" creationId="{F0EA7A02-0488-4DE5-877E-D0E949D6C32C}"/>
          </ac:spMkLst>
        </pc:spChg>
        <pc:spChg chg="add mod">
          <ac:chgData name="Igor George Abdo" userId="21158552-051a-417f-b1cf-7e54613a4487" providerId="ADAL" clId="{DD00EB3D-2227-4E39-ACD0-B8383794EA8B}" dt="2019-10-09T15:53:51.206" v="577" actId="207"/>
          <ac:spMkLst>
            <pc:docMk/>
            <pc:sldMk cId="2288899799" sldId="284"/>
            <ac:spMk id="42" creationId="{EAE0D16A-9C5D-4A8D-A707-7C1BEA3B000B}"/>
          </ac:spMkLst>
        </pc:spChg>
        <pc:spChg chg="add mod">
          <ac:chgData name="Igor George Abdo" userId="21158552-051a-417f-b1cf-7e54613a4487" providerId="ADAL" clId="{DD00EB3D-2227-4E39-ACD0-B8383794EA8B}" dt="2019-10-09T15:54:00.034" v="579" actId="207"/>
          <ac:spMkLst>
            <pc:docMk/>
            <pc:sldMk cId="2288899799" sldId="284"/>
            <ac:spMk id="43" creationId="{3B16F11C-7756-43F1-898C-FC84EE5D8C0F}"/>
          </ac:spMkLst>
        </pc:spChg>
        <pc:spChg chg="add mod">
          <ac:chgData name="Igor George Abdo" userId="21158552-051a-417f-b1cf-7e54613a4487" providerId="ADAL" clId="{DD00EB3D-2227-4E39-ACD0-B8383794EA8B}" dt="2019-10-09T15:54:04.750" v="580" actId="207"/>
          <ac:spMkLst>
            <pc:docMk/>
            <pc:sldMk cId="2288899799" sldId="284"/>
            <ac:spMk id="48" creationId="{5FEB0515-A59E-43DE-82C0-4C5D0F352C70}"/>
          </ac:spMkLst>
        </pc:spChg>
        <pc:spChg chg="add mod">
          <ac:chgData name="Igor George Abdo" userId="21158552-051a-417f-b1cf-7e54613a4487" providerId="ADAL" clId="{DD00EB3D-2227-4E39-ACD0-B8383794EA8B}" dt="2019-10-09T15:54:13.103" v="582" actId="207"/>
          <ac:spMkLst>
            <pc:docMk/>
            <pc:sldMk cId="2288899799" sldId="284"/>
            <ac:spMk id="49" creationId="{863EF252-A29C-4DCE-BB0D-A828D6B5E3D7}"/>
          </ac:spMkLst>
        </pc:spChg>
        <pc:spChg chg="add mod">
          <ac:chgData name="Igor George Abdo" userId="21158552-051a-417f-b1cf-7e54613a4487" providerId="ADAL" clId="{DD00EB3D-2227-4E39-ACD0-B8383794EA8B}" dt="2019-10-09T15:54:20.721" v="584" actId="207"/>
          <ac:spMkLst>
            <pc:docMk/>
            <pc:sldMk cId="2288899799" sldId="284"/>
            <ac:spMk id="50" creationId="{59DAB9BB-21AB-44B6-881A-90E3F19B7516}"/>
          </ac:spMkLst>
        </pc:spChg>
        <pc:spChg chg="add mod">
          <ac:chgData name="Igor George Abdo" userId="21158552-051a-417f-b1cf-7e54613a4487" providerId="ADAL" clId="{DD00EB3D-2227-4E39-ACD0-B8383794EA8B}" dt="2019-10-09T15:54:16.667" v="583" actId="14100"/>
          <ac:spMkLst>
            <pc:docMk/>
            <pc:sldMk cId="2288899799" sldId="284"/>
            <ac:spMk id="51" creationId="{05B3734A-4D9B-4A0E-B834-4B0D97C0CB9A}"/>
          </ac:spMkLst>
        </pc:spChg>
        <pc:spChg chg="add">
          <ac:chgData name="Igor George Abdo" userId="21158552-051a-417f-b1cf-7e54613a4487" providerId="ADAL" clId="{DD00EB3D-2227-4E39-ACD0-B8383794EA8B}" dt="2019-10-09T15:53:46.038" v="576"/>
          <ac:spMkLst>
            <pc:docMk/>
            <pc:sldMk cId="2288899799" sldId="284"/>
            <ac:spMk id="52" creationId="{F7E44C1F-13D9-4006-99C5-F08D3D6881C5}"/>
          </ac:spMkLst>
        </pc:spChg>
        <pc:grpChg chg="add">
          <ac:chgData name="Igor George Abdo" userId="21158552-051a-417f-b1cf-7e54613a4487" providerId="ADAL" clId="{DD00EB3D-2227-4E39-ACD0-B8383794EA8B}" dt="2019-10-09T15:53:46.038" v="576"/>
          <ac:grpSpMkLst>
            <pc:docMk/>
            <pc:sldMk cId="2288899799" sldId="284"/>
            <ac:grpSpMk id="17" creationId="{D7F3586C-EB29-475F-8DC0-AB857FE87812}"/>
          </ac:grpSpMkLst>
        </pc:grpChg>
        <pc:picChg chg="del">
          <ac:chgData name="Igor George Abdo" userId="21158552-051a-417f-b1cf-7e54613a4487" providerId="ADAL" clId="{DD00EB3D-2227-4E39-ACD0-B8383794EA8B}" dt="2019-10-09T15:53:24.863" v="575" actId="478"/>
          <ac:picMkLst>
            <pc:docMk/>
            <pc:sldMk cId="2288899799" sldId="284"/>
            <ac:picMk id="6" creationId="{1B9F1DDD-283C-48E9-8B5F-507C40276FED}"/>
          </ac:picMkLst>
        </pc:picChg>
        <pc:picChg chg="add mod">
          <ac:chgData name="Igor George Abdo" userId="21158552-051a-417f-b1cf-7e54613a4487" providerId="ADAL" clId="{DD00EB3D-2227-4E39-ACD0-B8383794EA8B}" dt="2019-10-09T15:53:23.214" v="574" actId="1076"/>
          <ac:picMkLst>
            <pc:docMk/>
            <pc:sldMk cId="2288899799" sldId="284"/>
            <ac:picMk id="13" creationId="{DD9AE410-FDB5-4B7E-B982-58C407FFE90B}"/>
          </ac:picMkLst>
        </pc:picChg>
        <pc:picChg chg="add">
          <ac:chgData name="Igor George Abdo" userId="21158552-051a-417f-b1cf-7e54613a4487" providerId="ADAL" clId="{DD00EB3D-2227-4E39-ACD0-B8383794EA8B}" dt="2019-10-09T15:53:46.038" v="576"/>
          <ac:picMkLst>
            <pc:docMk/>
            <pc:sldMk cId="2288899799" sldId="284"/>
            <ac:picMk id="28" creationId="{9B5C2397-D3A8-4118-83CE-2AF480F940BB}"/>
          </ac:picMkLst>
        </pc:picChg>
        <pc:picChg chg="add">
          <ac:chgData name="Igor George Abdo" userId="21158552-051a-417f-b1cf-7e54613a4487" providerId="ADAL" clId="{DD00EB3D-2227-4E39-ACD0-B8383794EA8B}" dt="2019-10-09T15:53:46.038" v="576"/>
          <ac:picMkLst>
            <pc:docMk/>
            <pc:sldMk cId="2288899799" sldId="284"/>
            <ac:picMk id="29" creationId="{FE355CD1-88AF-4827-BC26-D701AFF5B94C}"/>
          </ac:picMkLst>
        </pc:picChg>
        <pc:picChg chg="add">
          <ac:chgData name="Igor George Abdo" userId="21158552-051a-417f-b1cf-7e54613a4487" providerId="ADAL" clId="{DD00EB3D-2227-4E39-ACD0-B8383794EA8B}" dt="2019-10-09T15:53:46.038" v="576"/>
          <ac:picMkLst>
            <pc:docMk/>
            <pc:sldMk cId="2288899799" sldId="284"/>
            <ac:picMk id="30" creationId="{90F61FAD-4D05-4484-BE01-344D3B4AE6F7}"/>
          </ac:picMkLst>
        </pc:picChg>
        <pc:picChg chg="add">
          <ac:chgData name="Igor George Abdo" userId="21158552-051a-417f-b1cf-7e54613a4487" providerId="ADAL" clId="{DD00EB3D-2227-4E39-ACD0-B8383794EA8B}" dt="2019-10-09T15:53:46.038" v="576"/>
          <ac:picMkLst>
            <pc:docMk/>
            <pc:sldMk cId="2288899799" sldId="284"/>
            <ac:picMk id="31" creationId="{DFCE51D7-03B0-461D-AA2F-FFD9A8625F19}"/>
          </ac:picMkLst>
        </pc:picChg>
        <pc:picChg chg="add">
          <ac:chgData name="Igor George Abdo" userId="21158552-051a-417f-b1cf-7e54613a4487" providerId="ADAL" clId="{DD00EB3D-2227-4E39-ACD0-B8383794EA8B}" dt="2019-10-09T15:53:46.038" v="576"/>
          <ac:picMkLst>
            <pc:docMk/>
            <pc:sldMk cId="2288899799" sldId="284"/>
            <ac:picMk id="32" creationId="{3E401B56-10EA-400E-A729-4ABE78A86455}"/>
          </ac:picMkLst>
        </pc:picChg>
        <pc:picChg chg="add">
          <ac:chgData name="Igor George Abdo" userId="21158552-051a-417f-b1cf-7e54613a4487" providerId="ADAL" clId="{DD00EB3D-2227-4E39-ACD0-B8383794EA8B}" dt="2019-10-09T15:53:46.038" v="576"/>
          <ac:picMkLst>
            <pc:docMk/>
            <pc:sldMk cId="2288899799" sldId="284"/>
            <ac:picMk id="33" creationId="{E224A881-A19C-40E3-8330-010C8017839E}"/>
          </ac:picMkLst>
        </pc:picChg>
        <pc:picChg chg="add">
          <ac:chgData name="Igor George Abdo" userId="21158552-051a-417f-b1cf-7e54613a4487" providerId="ADAL" clId="{DD00EB3D-2227-4E39-ACD0-B8383794EA8B}" dt="2019-10-09T15:53:46.038" v="576"/>
          <ac:picMkLst>
            <pc:docMk/>
            <pc:sldMk cId="2288899799" sldId="284"/>
            <ac:picMk id="34" creationId="{114ACFE2-B3D1-4D21-ACB3-62BD576D0C86}"/>
          </ac:picMkLst>
        </pc:picChg>
        <pc:picChg chg="add">
          <ac:chgData name="Igor George Abdo" userId="21158552-051a-417f-b1cf-7e54613a4487" providerId="ADAL" clId="{DD00EB3D-2227-4E39-ACD0-B8383794EA8B}" dt="2019-10-09T15:53:46.038" v="576"/>
          <ac:picMkLst>
            <pc:docMk/>
            <pc:sldMk cId="2288899799" sldId="284"/>
            <ac:picMk id="35" creationId="{2C5FBD02-D38B-47CC-B402-49DD2CE3D6AC}"/>
          </ac:picMkLst>
        </pc:picChg>
        <pc:picChg chg="add">
          <ac:chgData name="Igor George Abdo" userId="21158552-051a-417f-b1cf-7e54613a4487" providerId="ADAL" clId="{DD00EB3D-2227-4E39-ACD0-B8383794EA8B}" dt="2019-10-09T15:53:46.038" v="576"/>
          <ac:picMkLst>
            <pc:docMk/>
            <pc:sldMk cId="2288899799" sldId="284"/>
            <ac:picMk id="36" creationId="{90EA8CAD-1471-486C-9E9D-F4C9C4A8DD41}"/>
          </ac:picMkLst>
        </pc:picChg>
        <pc:picChg chg="add">
          <ac:chgData name="Igor George Abdo" userId="21158552-051a-417f-b1cf-7e54613a4487" providerId="ADAL" clId="{DD00EB3D-2227-4E39-ACD0-B8383794EA8B}" dt="2019-10-09T15:53:46.038" v="576"/>
          <ac:picMkLst>
            <pc:docMk/>
            <pc:sldMk cId="2288899799" sldId="284"/>
            <ac:picMk id="37" creationId="{34DBE081-EE26-4E12-BFAE-F43900290003}"/>
          </ac:picMkLst>
        </pc:picChg>
        <pc:picChg chg="add">
          <ac:chgData name="Igor George Abdo" userId="21158552-051a-417f-b1cf-7e54613a4487" providerId="ADAL" clId="{DD00EB3D-2227-4E39-ACD0-B8383794EA8B}" dt="2019-10-09T15:53:46.038" v="576"/>
          <ac:picMkLst>
            <pc:docMk/>
            <pc:sldMk cId="2288899799" sldId="284"/>
            <ac:picMk id="38" creationId="{976459E7-1350-48CF-ABF3-5D27BC953748}"/>
          </ac:picMkLst>
        </pc:picChg>
        <pc:picChg chg="add">
          <ac:chgData name="Igor George Abdo" userId="21158552-051a-417f-b1cf-7e54613a4487" providerId="ADAL" clId="{DD00EB3D-2227-4E39-ACD0-B8383794EA8B}" dt="2019-10-09T15:53:46.038" v="576"/>
          <ac:picMkLst>
            <pc:docMk/>
            <pc:sldMk cId="2288899799" sldId="284"/>
            <ac:picMk id="39" creationId="{5DF2EBC1-BD01-481A-A11C-0FD3AD403ECD}"/>
          </ac:picMkLst>
        </pc:picChg>
        <pc:picChg chg="add">
          <ac:chgData name="Igor George Abdo" userId="21158552-051a-417f-b1cf-7e54613a4487" providerId="ADAL" clId="{DD00EB3D-2227-4E39-ACD0-B8383794EA8B}" dt="2019-10-09T15:53:46.038" v="576"/>
          <ac:picMkLst>
            <pc:docMk/>
            <pc:sldMk cId="2288899799" sldId="284"/>
            <ac:picMk id="40" creationId="{4F6EFE4D-3271-4156-BA0F-BFAD5F0DACFB}"/>
          </ac:picMkLst>
        </pc:picChg>
        <pc:picChg chg="add">
          <ac:chgData name="Igor George Abdo" userId="21158552-051a-417f-b1cf-7e54613a4487" providerId="ADAL" clId="{DD00EB3D-2227-4E39-ACD0-B8383794EA8B}" dt="2019-10-09T15:53:46.038" v="576"/>
          <ac:picMkLst>
            <pc:docMk/>
            <pc:sldMk cId="2288899799" sldId="284"/>
            <ac:picMk id="41" creationId="{B71B0A1B-0369-44C5-ADA2-FD7B5F038E88}"/>
          </ac:picMkLst>
        </pc:picChg>
        <pc:picChg chg="add">
          <ac:chgData name="Igor George Abdo" userId="21158552-051a-417f-b1cf-7e54613a4487" providerId="ADAL" clId="{DD00EB3D-2227-4E39-ACD0-B8383794EA8B}" dt="2019-10-09T15:53:46.038" v="576"/>
          <ac:picMkLst>
            <pc:docMk/>
            <pc:sldMk cId="2288899799" sldId="284"/>
            <ac:picMk id="44" creationId="{BD20130D-17C0-4462-9E61-C788376D556B}"/>
          </ac:picMkLst>
        </pc:picChg>
        <pc:picChg chg="add">
          <ac:chgData name="Igor George Abdo" userId="21158552-051a-417f-b1cf-7e54613a4487" providerId="ADAL" clId="{DD00EB3D-2227-4E39-ACD0-B8383794EA8B}" dt="2019-10-09T15:53:46.038" v="576"/>
          <ac:picMkLst>
            <pc:docMk/>
            <pc:sldMk cId="2288899799" sldId="284"/>
            <ac:picMk id="45" creationId="{441C421E-DE17-47AC-B521-1EFD75F873C3}"/>
          </ac:picMkLst>
        </pc:picChg>
        <pc:picChg chg="add">
          <ac:chgData name="Igor George Abdo" userId="21158552-051a-417f-b1cf-7e54613a4487" providerId="ADAL" clId="{DD00EB3D-2227-4E39-ACD0-B8383794EA8B}" dt="2019-10-09T15:53:46.038" v="576"/>
          <ac:picMkLst>
            <pc:docMk/>
            <pc:sldMk cId="2288899799" sldId="284"/>
            <ac:picMk id="46" creationId="{431FD90E-14A1-44C1-A005-89B4F008E59C}"/>
          </ac:picMkLst>
        </pc:picChg>
        <pc:picChg chg="add">
          <ac:chgData name="Igor George Abdo" userId="21158552-051a-417f-b1cf-7e54613a4487" providerId="ADAL" clId="{DD00EB3D-2227-4E39-ACD0-B8383794EA8B}" dt="2019-10-09T15:53:46.038" v="576"/>
          <ac:picMkLst>
            <pc:docMk/>
            <pc:sldMk cId="2288899799" sldId="284"/>
            <ac:picMk id="47" creationId="{96E61365-0D8B-4EAF-8485-D1F2F70FC41A}"/>
          </ac:picMkLst>
        </pc:picChg>
      </pc:sldChg>
      <pc:sldChg chg="addSp delSp modSp add">
        <pc:chgData name="Igor George Abdo" userId="21158552-051a-417f-b1cf-7e54613a4487" providerId="ADAL" clId="{DD00EB3D-2227-4E39-ACD0-B8383794EA8B}" dt="2019-10-09T15:55:18.089" v="604" actId="12100"/>
        <pc:sldMkLst>
          <pc:docMk/>
          <pc:sldMk cId="2673499584" sldId="285"/>
        </pc:sldMkLst>
        <pc:spChg chg="mod">
          <ac:chgData name="Igor George Abdo" userId="21158552-051a-417f-b1cf-7e54613a4487" providerId="ADAL" clId="{DD00EB3D-2227-4E39-ACD0-B8383794EA8B}" dt="2019-10-09T15:54:57.032" v="601" actId="20577"/>
          <ac:spMkLst>
            <pc:docMk/>
            <pc:sldMk cId="2673499584" sldId="285"/>
            <ac:spMk id="2" creationId="{CD4F85E0-1CA8-4E67-A109-4F5918C2096B}"/>
          </ac:spMkLst>
        </pc:spChg>
        <pc:graphicFrameChg chg="add mod">
          <ac:chgData name="Igor George Abdo" userId="21158552-051a-417f-b1cf-7e54613a4487" providerId="ADAL" clId="{DD00EB3D-2227-4E39-ACD0-B8383794EA8B}" dt="2019-10-09T15:55:18.089" v="604" actId="12100"/>
          <ac:graphicFrameMkLst>
            <pc:docMk/>
            <pc:sldMk cId="2673499584" sldId="285"/>
            <ac:graphicFrameMk id="12" creationId="{3CE2E14C-054C-4D5E-99AE-2D82443AF7C1}"/>
          </ac:graphicFrameMkLst>
        </pc:graphicFrameChg>
        <pc:picChg chg="del">
          <ac:chgData name="Igor George Abdo" userId="21158552-051a-417f-b1cf-7e54613a4487" providerId="ADAL" clId="{DD00EB3D-2227-4E39-ACD0-B8383794EA8B}" dt="2019-10-09T15:54:59.469" v="602" actId="478"/>
          <ac:picMkLst>
            <pc:docMk/>
            <pc:sldMk cId="2673499584" sldId="285"/>
            <ac:picMk id="6" creationId="{1B9F1DDD-283C-48E9-8B5F-507C40276FED}"/>
          </ac:picMkLst>
        </pc:picChg>
      </pc:sldChg>
      <pc:sldChg chg="addSp delSp modSp add">
        <pc:chgData name="Igor George Abdo" userId="21158552-051a-417f-b1cf-7e54613a4487" providerId="ADAL" clId="{DD00EB3D-2227-4E39-ACD0-B8383794EA8B}" dt="2019-10-10T17:14:46.806" v="1111" actId="20577"/>
        <pc:sldMkLst>
          <pc:docMk/>
          <pc:sldMk cId="1400924021" sldId="286"/>
        </pc:sldMkLst>
        <pc:spChg chg="mod">
          <ac:chgData name="Igor George Abdo" userId="21158552-051a-417f-b1cf-7e54613a4487" providerId="ADAL" clId="{DD00EB3D-2227-4E39-ACD0-B8383794EA8B}" dt="2019-10-09T15:55:43.357" v="639" actId="20577"/>
          <ac:spMkLst>
            <pc:docMk/>
            <pc:sldMk cId="1400924021" sldId="286"/>
            <ac:spMk id="2" creationId="{CD4F85E0-1CA8-4E67-A109-4F5918C2096B}"/>
          </ac:spMkLst>
        </pc:spChg>
        <pc:spChg chg="mod">
          <ac:chgData name="Igor George Abdo" userId="21158552-051a-417f-b1cf-7e54613a4487" providerId="ADAL" clId="{DD00EB3D-2227-4E39-ACD0-B8383794EA8B}" dt="2019-10-09T15:55:48.150" v="640" actId="14100"/>
          <ac:spMkLst>
            <pc:docMk/>
            <pc:sldMk cId="1400924021" sldId="286"/>
            <ac:spMk id="3" creationId="{9C179BE7-9AC7-4668-A6B5-90F0A262AEF6}"/>
          </ac:spMkLst>
        </pc:spChg>
        <pc:spChg chg="add mod">
          <ac:chgData name="Igor George Abdo" userId="21158552-051a-417f-b1cf-7e54613a4487" providerId="ADAL" clId="{DD00EB3D-2227-4E39-ACD0-B8383794EA8B}" dt="2019-10-10T17:14:46.806" v="1111" actId="20577"/>
          <ac:spMkLst>
            <pc:docMk/>
            <pc:sldMk cId="1400924021" sldId="286"/>
            <ac:spMk id="12" creationId="{49515048-5DC1-4262-927C-0A3907255B83}"/>
          </ac:spMkLst>
        </pc:spChg>
        <pc:picChg chg="del">
          <ac:chgData name="Igor George Abdo" userId="21158552-051a-417f-b1cf-7e54613a4487" providerId="ADAL" clId="{DD00EB3D-2227-4E39-ACD0-B8383794EA8B}" dt="2019-10-09T15:55:50.611" v="641" actId="478"/>
          <ac:picMkLst>
            <pc:docMk/>
            <pc:sldMk cId="1400924021" sldId="286"/>
            <ac:picMk id="6" creationId="{1B9F1DDD-283C-48E9-8B5F-507C40276FED}"/>
          </ac:picMkLst>
        </pc:picChg>
      </pc:sldChg>
      <pc:sldChg chg="addSp delSp modSp add">
        <pc:chgData name="Igor George Abdo" userId="21158552-051a-417f-b1cf-7e54613a4487" providerId="ADAL" clId="{DD00EB3D-2227-4E39-ACD0-B8383794EA8B}" dt="2019-10-09T15:56:26.518" v="665"/>
        <pc:sldMkLst>
          <pc:docMk/>
          <pc:sldMk cId="1782095440" sldId="287"/>
        </pc:sldMkLst>
        <pc:spChg chg="mod">
          <ac:chgData name="Igor George Abdo" userId="21158552-051a-417f-b1cf-7e54613a4487" providerId="ADAL" clId="{DD00EB3D-2227-4E39-ACD0-B8383794EA8B}" dt="2019-10-09T15:56:11.304" v="661" actId="20577"/>
          <ac:spMkLst>
            <pc:docMk/>
            <pc:sldMk cId="1782095440" sldId="287"/>
            <ac:spMk id="2" creationId="{CD4F85E0-1CA8-4E67-A109-4F5918C2096B}"/>
          </ac:spMkLst>
        </pc:spChg>
        <pc:spChg chg="mod">
          <ac:chgData name="Igor George Abdo" userId="21158552-051a-417f-b1cf-7e54613a4487" providerId="ADAL" clId="{DD00EB3D-2227-4E39-ACD0-B8383794EA8B}" dt="2019-10-09T15:56:18.234" v="663" actId="14100"/>
          <ac:spMkLst>
            <pc:docMk/>
            <pc:sldMk cId="1782095440" sldId="287"/>
            <ac:spMk id="3" creationId="{9C179BE7-9AC7-4668-A6B5-90F0A262AEF6}"/>
          </ac:spMkLst>
        </pc:spChg>
        <pc:spChg chg="add">
          <ac:chgData name="Igor George Abdo" userId="21158552-051a-417f-b1cf-7e54613a4487" providerId="ADAL" clId="{DD00EB3D-2227-4E39-ACD0-B8383794EA8B}" dt="2019-10-09T15:56:26.518" v="665"/>
          <ac:spMkLst>
            <pc:docMk/>
            <pc:sldMk cId="1782095440" sldId="287"/>
            <ac:spMk id="12" creationId="{CFACA58F-7D61-46B0-A067-09B564808951}"/>
          </ac:spMkLst>
        </pc:spChg>
        <pc:picChg chg="del">
          <ac:chgData name="Igor George Abdo" userId="21158552-051a-417f-b1cf-7e54613a4487" providerId="ADAL" clId="{DD00EB3D-2227-4E39-ACD0-B8383794EA8B}" dt="2019-10-09T15:56:19.536" v="664" actId="478"/>
          <ac:picMkLst>
            <pc:docMk/>
            <pc:sldMk cId="1782095440" sldId="287"/>
            <ac:picMk id="6" creationId="{1B9F1DDD-283C-48E9-8B5F-507C40276FED}"/>
          </ac:picMkLst>
        </pc:picChg>
      </pc:sldChg>
      <pc:sldChg chg="addSp delSp modSp add">
        <pc:chgData name="Igor George Abdo" userId="21158552-051a-417f-b1cf-7e54613a4487" providerId="ADAL" clId="{DD00EB3D-2227-4E39-ACD0-B8383794EA8B}" dt="2019-10-09T15:56:54.674" v="698"/>
        <pc:sldMkLst>
          <pc:docMk/>
          <pc:sldMk cId="1056927294" sldId="288"/>
        </pc:sldMkLst>
        <pc:spChg chg="mod">
          <ac:chgData name="Igor George Abdo" userId="21158552-051a-417f-b1cf-7e54613a4487" providerId="ADAL" clId="{DD00EB3D-2227-4E39-ACD0-B8383794EA8B}" dt="2019-10-09T15:56:40.722" v="694" actId="20577"/>
          <ac:spMkLst>
            <pc:docMk/>
            <pc:sldMk cId="1056927294" sldId="288"/>
            <ac:spMk id="2" creationId="{CD4F85E0-1CA8-4E67-A109-4F5918C2096B}"/>
          </ac:spMkLst>
        </pc:spChg>
        <pc:spChg chg="mod">
          <ac:chgData name="Igor George Abdo" userId="21158552-051a-417f-b1cf-7e54613a4487" providerId="ADAL" clId="{DD00EB3D-2227-4E39-ACD0-B8383794EA8B}" dt="2019-10-09T15:56:48.248" v="696" actId="14100"/>
          <ac:spMkLst>
            <pc:docMk/>
            <pc:sldMk cId="1056927294" sldId="288"/>
            <ac:spMk id="3" creationId="{9C179BE7-9AC7-4668-A6B5-90F0A262AEF6}"/>
          </ac:spMkLst>
        </pc:spChg>
        <pc:spChg chg="add">
          <ac:chgData name="Igor George Abdo" userId="21158552-051a-417f-b1cf-7e54613a4487" providerId="ADAL" clId="{DD00EB3D-2227-4E39-ACD0-B8383794EA8B}" dt="2019-10-09T15:56:54.674" v="698"/>
          <ac:spMkLst>
            <pc:docMk/>
            <pc:sldMk cId="1056927294" sldId="288"/>
            <ac:spMk id="12" creationId="{A122BCE0-F262-494F-BA23-DD1E4A34674B}"/>
          </ac:spMkLst>
        </pc:spChg>
        <pc:picChg chg="del">
          <ac:chgData name="Igor George Abdo" userId="21158552-051a-417f-b1cf-7e54613a4487" providerId="ADAL" clId="{DD00EB3D-2227-4E39-ACD0-B8383794EA8B}" dt="2019-10-09T15:56:49.561" v="697" actId="478"/>
          <ac:picMkLst>
            <pc:docMk/>
            <pc:sldMk cId="1056927294" sldId="288"/>
            <ac:picMk id="6" creationId="{1B9F1DDD-283C-48E9-8B5F-507C40276FED}"/>
          </ac:picMkLst>
        </pc:picChg>
      </pc:sldChg>
      <pc:sldChg chg="addSp delSp modSp add">
        <pc:chgData name="Igor George Abdo" userId="21158552-051a-417f-b1cf-7e54613a4487" providerId="ADAL" clId="{DD00EB3D-2227-4E39-ACD0-B8383794EA8B}" dt="2019-10-09T15:57:23.516" v="729"/>
        <pc:sldMkLst>
          <pc:docMk/>
          <pc:sldMk cId="1417388936" sldId="289"/>
        </pc:sldMkLst>
        <pc:spChg chg="mod">
          <ac:chgData name="Igor George Abdo" userId="21158552-051a-417f-b1cf-7e54613a4487" providerId="ADAL" clId="{DD00EB3D-2227-4E39-ACD0-B8383794EA8B}" dt="2019-10-09T15:57:10.374" v="725" actId="20577"/>
          <ac:spMkLst>
            <pc:docMk/>
            <pc:sldMk cId="1417388936" sldId="289"/>
            <ac:spMk id="2" creationId="{CD4F85E0-1CA8-4E67-A109-4F5918C2096B}"/>
          </ac:spMkLst>
        </pc:spChg>
        <pc:spChg chg="mod">
          <ac:chgData name="Igor George Abdo" userId="21158552-051a-417f-b1cf-7e54613a4487" providerId="ADAL" clId="{DD00EB3D-2227-4E39-ACD0-B8383794EA8B}" dt="2019-10-09T15:57:16.950" v="727" actId="14100"/>
          <ac:spMkLst>
            <pc:docMk/>
            <pc:sldMk cId="1417388936" sldId="289"/>
            <ac:spMk id="3" creationId="{9C179BE7-9AC7-4668-A6B5-90F0A262AEF6}"/>
          </ac:spMkLst>
        </pc:spChg>
        <pc:spChg chg="add">
          <ac:chgData name="Igor George Abdo" userId="21158552-051a-417f-b1cf-7e54613a4487" providerId="ADAL" clId="{DD00EB3D-2227-4E39-ACD0-B8383794EA8B}" dt="2019-10-09T15:57:23.516" v="729"/>
          <ac:spMkLst>
            <pc:docMk/>
            <pc:sldMk cId="1417388936" sldId="289"/>
            <ac:spMk id="12" creationId="{A69CB9CB-B27A-429D-8D40-70CFEF1169BA}"/>
          </ac:spMkLst>
        </pc:spChg>
        <pc:picChg chg="del">
          <ac:chgData name="Igor George Abdo" userId="21158552-051a-417f-b1cf-7e54613a4487" providerId="ADAL" clId="{DD00EB3D-2227-4E39-ACD0-B8383794EA8B}" dt="2019-10-09T15:57:18.898" v="728" actId="478"/>
          <ac:picMkLst>
            <pc:docMk/>
            <pc:sldMk cId="1417388936" sldId="289"/>
            <ac:picMk id="6" creationId="{1B9F1DDD-283C-48E9-8B5F-507C40276FED}"/>
          </ac:picMkLst>
        </pc:picChg>
      </pc:sldChg>
      <pc:sldChg chg="addSp delSp modSp add">
        <pc:chgData name="Igor George Abdo" userId="21158552-051a-417f-b1cf-7e54613a4487" providerId="ADAL" clId="{DD00EB3D-2227-4E39-ACD0-B8383794EA8B}" dt="2019-10-09T15:57:53.199" v="776"/>
        <pc:sldMkLst>
          <pc:docMk/>
          <pc:sldMk cId="3711603476" sldId="290"/>
        </pc:sldMkLst>
        <pc:spChg chg="mod">
          <ac:chgData name="Igor George Abdo" userId="21158552-051a-417f-b1cf-7e54613a4487" providerId="ADAL" clId="{DD00EB3D-2227-4E39-ACD0-B8383794EA8B}" dt="2019-10-09T15:57:38.367" v="772" actId="20577"/>
          <ac:spMkLst>
            <pc:docMk/>
            <pc:sldMk cId="3711603476" sldId="290"/>
            <ac:spMk id="2" creationId="{CD4F85E0-1CA8-4E67-A109-4F5918C2096B}"/>
          </ac:spMkLst>
        </pc:spChg>
        <pc:spChg chg="mod">
          <ac:chgData name="Igor George Abdo" userId="21158552-051a-417f-b1cf-7e54613a4487" providerId="ADAL" clId="{DD00EB3D-2227-4E39-ACD0-B8383794EA8B}" dt="2019-10-09T15:57:45.097" v="774" actId="14100"/>
          <ac:spMkLst>
            <pc:docMk/>
            <pc:sldMk cId="3711603476" sldId="290"/>
            <ac:spMk id="3" creationId="{9C179BE7-9AC7-4668-A6B5-90F0A262AEF6}"/>
          </ac:spMkLst>
        </pc:spChg>
        <pc:spChg chg="add">
          <ac:chgData name="Igor George Abdo" userId="21158552-051a-417f-b1cf-7e54613a4487" providerId="ADAL" clId="{DD00EB3D-2227-4E39-ACD0-B8383794EA8B}" dt="2019-10-09T15:57:53.199" v="776"/>
          <ac:spMkLst>
            <pc:docMk/>
            <pc:sldMk cId="3711603476" sldId="290"/>
            <ac:spMk id="12" creationId="{7CDEA871-A504-44DA-8BAE-057980A1E61F}"/>
          </ac:spMkLst>
        </pc:spChg>
        <pc:picChg chg="del">
          <ac:chgData name="Igor George Abdo" userId="21158552-051a-417f-b1cf-7e54613a4487" providerId="ADAL" clId="{DD00EB3D-2227-4E39-ACD0-B8383794EA8B}" dt="2019-10-09T15:57:48.318" v="775" actId="478"/>
          <ac:picMkLst>
            <pc:docMk/>
            <pc:sldMk cId="3711603476" sldId="290"/>
            <ac:picMk id="6" creationId="{1B9F1DDD-283C-48E9-8B5F-507C40276FED}"/>
          </ac:picMkLst>
        </pc:picChg>
      </pc:sldChg>
      <pc:sldChg chg="addSp delSp modSp add">
        <pc:chgData name="Igor George Abdo" userId="21158552-051a-417f-b1cf-7e54613a4487" providerId="ADAL" clId="{DD00EB3D-2227-4E39-ACD0-B8383794EA8B}" dt="2019-10-09T16:01:12.955" v="859"/>
        <pc:sldMkLst>
          <pc:docMk/>
          <pc:sldMk cId="94458844" sldId="291"/>
        </pc:sldMkLst>
        <pc:spChg chg="mod">
          <ac:chgData name="Igor George Abdo" userId="21158552-051a-417f-b1cf-7e54613a4487" providerId="ADAL" clId="{DD00EB3D-2227-4E39-ACD0-B8383794EA8B}" dt="2019-10-09T15:59:16.727" v="854" actId="20577"/>
          <ac:spMkLst>
            <pc:docMk/>
            <pc:sldMk cId="94458844" sldId="291"/>
            <ac:spMk id="2" creationId="{CD4F85E0-1CA8-4E67-A109-4F5918C2096B}"/>
          </ac:spMkLst>
        </pc:spChg>
        <pc:spChg chg="mod">
          <ac:chgData name="Igor George Abdo" userId="21158552-051a-417f-b1cf-7e54613a4487" providerId="ADAL" clId="{DD00EB3D-2227-4E39-ACD0-B8383794EA8B}" dt="2019-10-09T15:59:26.108" v="857" actId="14100"/>
          <ac:spMkLst>
            <pc:docMk/>
            <pc:sldMk cId="94458844" sldId="291"/>
            <ac:spMk id="3" creationId="{9C179BE7-9AC7-4668-A6B5-90F0A262AEF6}"/>
          </ac:spMkLst>
        </pc:spChg>
        <pc:spChg chg="add">
          <ac:chgData name="Igor George Abdo" userId="21158552-051a-417f-b1cf-7e54613a4487" providerId="ADAL" clId="{DD00EB3D-2227-4E39-ACD0-B8383794EA8B}" dt="2019-10-09T16:01:12.955" v="859"/>
          <ac:spMkLst>
            <pc:docMk/>
            <pc:sldMk cId="94458844" sldId="291"/>
            <ac:spMk id="14" creationId="{B02738E9-92ED-49F7-BE39-620F9BB7A17B}"/>
          </ac:spMkLst>
        </pc:spChg>
        <pc:picChg chg="del">
          <ac:chgData name="Igor George Abdo" userId="21158552-051a-417f-b1cf-7e54613a4487" providerId="ADAL" clId="{DD00EB3D-2227-4E39-ACD0-B8383794EA8B}" dt="2019-10-09T15:59:27.614" v="858" actId="478"/>
          <ac:picMkLst>
            <pc:docMk/>
            <pc:sldMk cId="94458844" sldId="291"/>
            <ac:picMk id="9" creationId="{58581244-F85E-4B95-A04A-36BB914617BE}"/>
          </ac:picMkLst>
        </pc:picChg>
      </pc:sldChg>
      <pc:sldChg chg="addSp delSp modSp add">
        <pc:chgData name="Igor George Abdo" userId="21158552-051a-417f-b1cf-7e54613a4487" providerId="ADAL" clId="{DD00EB3D-2227-4E39-ACD0-B8383794EA8B}" dt="2019-10-09T16:01:50.436" v="906"/>
        <pc:sldMkLst>
          <pc:docMk/>
          <pc:sldMk cId="3471214534" sldId="292"/>
        </pc:sldMkLst>
        <pc:spChg chg="mod">
          <ac:chgData name="Igor George Abdo" userId="21158552-051a-417f-b1cf-7e54613a4487" providerId="ADAL" clId="{DD00EB3D-2227-4E39-ACD0-B8383794EA8B}" dt="2019-10-09T16:01:38.135" v="903" actId="20577"/>
          <ac:spMkLst>
            <pc:docMk/>
            <pc:sldMk cId="3471214534" sldId="292"/>
            <ac:spMk id="2" creationId="{CD4F85E0-1CA8-4E67-A109-4F5918C2096B}"/>
          </ac:spMkLst>
        </pc:spChg>
        <pc:spChg chg="mod">
          <ac:chgData name="Igor George Abdo" userId="21158552-051a-417f-b1cf-7e54613a4487" providerId="ADAL" clId="{DD00EB3D-2227-4E39-ACD0-B8383794EA8B}" dt="2019-10-09T16:01:42.973" v="904" actId="14100"/>
          <ac:spMkLst>
            <pc:docMk/>
            <pc:sldMk cId="3471214534" sldId="292"/>
            <ac:spMk id="3" creationId="{9C179BE7-9AC7-4668-A6B5-90F0A262AEF6}"/>
          </ac:spMkLst>
        </pc:spChg>
        <pc:spChg chg="add">
          <ac:chgData name="Igor George Abdo" userId="21158552-051a-417f-b1cf-7e54613a4487" providerId="ADAL" clId="{DD00EB3D-2227-4E39-ACD0-B8383794EA8B}" dt="2019-10-09T16:01:50.436" v="906"/>
          <ac:spMkLst>
            <pc:docMk/>
            <pc:sldMk cId="3471214534" sldId="292"/>
            <ac:spMk id="14" creationId="{5461A643-B744-41BF-A3C8-12271D4320CC}"/>
          </ac:spMkLst>
        </pc:spChg>
        <pc:picChg chg="del">
          <ac:chgData name="Igor George Abdo" userId="21158552-051a-417f-b1cf-7e54613a4487" providerId="ADAL" clId="{DD00EB3D-2227-4E39-ACD0-B8383794EA8B}" dt="2019-10-09T16:01:45.516" v="905" actId="478"/>
          <ac:picMkLst>
            <pc:docMk/>
            <pc:sldMk cId="3471214534" sldId="292"/>
            <ac:picMk id="9" creationId="{58581244-F85E-4B95-A04A-36BB914617BE}"/>
          </ac:picMkLst>
        </pc:picChg>
      </pc:sldChg>
      <pc:sldChg chg="addSp delSp modSp add">
        <pc:chgData name="Igor George Abdo" userId="21158552-051a-417f-b1cf-7e54613a4487" providerId="ADAL" clId="{DD00EB3D-2227-4E39-ACD0-B8383794EA8B}" dt="2019-10-09T16:03:05.514" v="929"/>
        <pc:sldMkLst>
          <pc:docMk/>
          <pc:sldMk cId="3931756413" sldId="293"/>
        </pc:sldMkLst>
        <pc:spChg chg="mod">
          <ac:chgData name="Igor George Abdo" userId="21158552-051a-417f-b1cf-7e54613a4487" providerId="ADAL" clId="{DD00EB3D-2227-4E39-ACD0-B8383794EA8B}" dt="2019-10-09T16:02:57.052" v="927" actId="20577"/>
          <ac:spMkLst>
            <pc:docMk/>
            <pc:sldMk cId="3931756413" sldId="293"/>
            <ac:spMk id="2" creationId="{CD4F85E0-1CA8-4E67-A109-4F5918C2096B}"/>
          </ac:spMkLst>
        </pc:spChg>
        <pc:spChg chg="add">
          <ac:chgData name="Igor George Abdo" userId="21158552-051a-417f-b1cf-7e54613a4487" providerId="ADAL" clId="{DD00EB3D-2227-4E39-ACD0-B8383794EA8B}" dt="2019-10-09T16:03:05.514" v="929"/>
          <ac:spMkLst>
            <pc:docMk/>
            <pc:sldMk cId="3931756413" sldId="293"/>
            <ac:spMk id="14" creationId="{F6DBFBB5-9046-4610-88E8-634FD072549C}"/>
          </ac:spMkLst>
        </pc:spChg>
        <pc:picChg chg="del">
          <ac:chgData name="Igor George Abdo" userId="21158552-051a-417f-b1cf-7e54613a4487" providerId="ADAL" clId="{DD00EB3D-2227-4E39-ACD0-B8383794EA8B}" dt="2019-10-09T16:03:05.262" v="928" actId="478"/>
          <ac:picMkLst>
            <pc:docMk/>
            <pc:sldMk cId="3931756413" sldId="293"/>
            <ac:picMk id="9" creationId="{58581244-F85E-4B95-A04A-36BB914617BE}"/>
          </ac:picMkLst>
        </pc:picChg>
      </pc:sldChg>
      <pc:sldChg chg="addSp delSp modSp add">
        <pc:chgData name="Igor George Abdo" userId="21158552-051a-417f-b1cf-7e54613a4487" providerId="ADAL" clId="{DD00EB3D-2227-4E39-ACD0-B8383794EA8B}" dt="2019-10-09T16:03:25.319" v="945"/>
        <pc:sldMkLst>
          <pc:docMk/>
          <pc:sldMk cId="1810205013" sldId="294"/>
        </pc:sldMkLst>
        <pc:spChg chg="mod">
          <ac:chgData name="Igor George Abdo" userId="21158552-051a-417f-b1cf-7e54613a4487" providerId="ADAL" clId="{DD00EB3D-2227-4E39-ACD0-B8383794EA8B}" dt="2019-10-09T16:03:16.719" v="943" actId="20577"/>
          <ac:spMkLst>
            <pc:docMk/>
            <pc:sldMk cId="1810205013" sldId="294"/>
            <ac:spMk id="2" creationId="{CD4F85E0-1CA8-4E67-A109-4F5918C2096B}"/>
          </ac:spMkLst>
        </pc:spChg>
        <pc:spChg chg="add">
          <ac:chgData name="Igor George Abdo" userId="21158552-051a-417f-b1cf-7e54613a4487" providerId="ADAL" clId="{DD00EB3D-2227-4E39-ACD0-B8383794EA8B}" dt="2019-10-09T16:03:25.319" v="945"/>
          <ac:spMkLst>
            <pc:docMk/>
            <pc:sldMk cId="1810205013" sldId="294"/>
            <ac:spMk id="14" creationId="{DEC1BEFF-CC3D-4E13-B1C8-823759D9FED4}"/>
          </ac:spMkLst>
        </pc:spChg>
        <pc:picChg chg="del">
          <ac:chgData name="Igor George Abdo" userId="21158552-051a-417f-b1cf-7e54613a4487" providerId="ADAL" clId="{DD00EB3D-2227-4E39-ACD0-B8383794EA8B}" dt="2019-10-09T16:03:25.068" v="944" actId="478"/>
          <ac:picMkLst>
            <pc:docMk/>
            <pc:sldMk cId="1810205013" sldId="294"/>
            <ac:picMk id="9" creationId="{58581244-F85E-4B95-A04A-36BB914617BE}"/>
          </ac:picMkLst>
        </pc:picChg>
      </pc:sldChg>
      <pc:sldChg chg="add">
        <pc:chgData name="Igor George Abdo" userId="21158552-051a-417f-b1cf-7e54613a4487" providerId="ADAL" clId="{DD00EB3D-2227-4E39-ACD0-B8383794EA8B}" dt="2019-10-10T17:14:14.511" v="1110"/>
        <pc:sldMkLst>
          <pc:docMk/>
          <pc:sldMk cId="1028285566" sldId="295"/>
        </pc:sldMkLst>
      </pc:sldChg>
      <pc:sldChg chg="addSp delSp modSp add del">
        <pc:chgData name="Igor George Abdo" userId="21158552-051a-417f-b1cf-7e54613a4487" providerId="ADAL" clId="{DD00EB3D-2227-4E39-ACD0-B8383794EA8B}" dt="2019-10-10T17:14:06.551" v="1108" actId="2696"/>
        <pc:sldMkLst>
          <pc:docMk/>
          <pc:sldMk cId="1797387065" sldId="295"/>
        </pc:sldMkLst>
        <pc:spChg chg="mod">
          <ac:chgData name="Igor George Abdo" userId="21158552-051a-417f-b1cf-7e54613a4487" providerId="ADAL" clId="{DD00EB3D-2227-4E39-ACD0-B8383794EA8B}" dt="2019-10-09T16:04:16.012" v="959" actId="20577"/>
          <ac:spMkLst>
            <pc:docMk/>
            <pc:sldMk cId="1797387065" sldId="295"/>
            <ac:spMk id="2" creationId="{CD4F85E0-1CA8-4E67-A109-4F5918C2096B}"/>
          </ac:spMkLst>
        </pc:spChg>
        <pc:picChg chg="del">
          <ac:chgData name="Igor George Abdo" userId="21158552-051a-417f-b1cf-7e54613a4487" providerId="ADAL" clId="{DD00EB3D-2227-4E39-ACD0-B8383794EA8B}" dt="2019-10-09T16:04:18.167" v="960" actId="478"/>
          <ac:picMkLst>
            <pc:docMk/>
            <pc:sldMk cId="1797387065" sldId="295"/>
            <ac:picMk id="9" creationId="{58581244-F85E-4B95-A04A-36BB914617BE}"/>
          </ac:picMkLst>
        </pc:picChg>
        <pc:picChg chg="add del mod">
          <ac:chgData name="Igor George Abdo" userId="21158552-051a-417f-b1cf-7e54613a4487" providerId="ADAL" clId="{DD00EB3D-2227-4E39-ACD0-B8383794EA8B}" dt="2019-10-09T16:04:35.270" v="968"/>
          <ac:picMkLst>
            <pc:docMk/>
            <pc:sldMk cId="1797387065" sldId="295"/>
            <ac:picMk id="14" creationId="{803D6999-85A0-4640-8D33-12C3BC117C7D}"/>
          </ac:picMkLst>
        </pc:picChg>
        <pc:picChg chg="add mod">
          <ac:chgData name="Igor George Abdo" userId="21158552-051a-417f-b1cf-7e54613a4487" providerId="ADAL" clId="{DD00EB3D-2227-4E39-ACD0-B8383794EA8B}" dt="2019-10-09T16:07:02.663" v="978" actId="1076"/>
          <ac:picMkLst>
            <pc:docMk/>
            <pc:sldMk cId="1797387065" sldId="295"/>
            <ac:picMk id="15" creationId="{6E2A5D23-72ED-4928-BC41-5E1DEBB45CC8}"/>
          </ac:picMkLst>
        </pc:picChg>
      </pc:sldChg>
      <pc:sldChg chg="addSp delSp modSp add del">
        <pc:chgData name="Igor George Abdo" userId="21158552-051a-417f-b1cf-7e54613a4487" providerId="ADAL" clId="{DD00EB3D-2227-4E39-ACD0-B8383794EA8B}" dt="2019-10-10T17:14:06.557" v="1109" actId="2696"/>
        <pc:sldMkLst>
          <pc:docMk/>
          <pc:sldMk cId="3419038043" sldId="296"/>
        </pc:sldMkLst>
        <pc:spChg chg="del">
          <ac:chgData name="Igor George Abdo" userId="21158552-051a-417f-b1cf-7e54613a4487" providerId="ADAL" clId="{DD00EB3D-2227-4E39-ACD0-B8383794EA8B}" dt="2019-10-09T16:04:44.799" v="971" actId="478"/>
          <ac:spMkLst>
            <pc:docMk/>
            <pc:sldMk cId="3419038043" sldId="296"/>
            <ac:spMk id="2" creationId="{CD4F85E0-1CA8-4E67-A109-4F5918C2096B}"/>
          </ac:spMkLst>
        </pc:spChg>
        <pc:spChg chg="del">
          <ac:chgData name="Igor George Abdo" userId="21158552-051a-417f-b1cf-7e54613a4487" providerId="ADAL" clId="{DD00EB3D-2227-4E39-ACD0-B8383794EA8B}" dt="2019-10-09T16:04:41.940" v="970" actId="478"/>
          <ac:spMkLst>
            <pc:docMk/>
            <pc:sldMk cId="3419038043" sldId="296"/>
            <ac:spMk id="3" creationId="{9C179BE7-9AC7-4668-A6B5-90F0A262AEF6}"/>
          </ac:spMkLst>
        </pc:spChg>
        <pc:spChg chg="add del mod">
          <ac:chgData name="Igor George Abdo" userId="21158552-051a-417f-b1cf-7e54613a4487" providerId="ADAL" clId="{DD00EB3D-2227-4E39-ACD0-B8383794EA8B}" dt="2019-10-09T16:04:51.085" v="973" actId="478"/>
          <ac:spMkLst>
            <pc:docMk/>
            <pc:sldMk cId="3419038043" sldId="296"/>
            <ac:spMk id="4" creationId="{F2F37951-FA09-40EB-B116-0D4F6EDB4AC4}"/>
          </ac:spMkLst>
        </pc:spChg>
        <pc:spChg chg="del">
          <ac:chgData name="Igor George Abdo" userId="21158552-051a-417f-b1cf-7e54613a4487" providerId="ADAL" clId="{DD00EB3D-2227-4E39-ACD0-B8383794EA8B}" dt="2019-10-09T16:04:44.799" v="971" actId="478"/>
          <ac:spMkLst>
            <pc:docMk/>
            <pc:sldMk cId="3419038043" sldId="296"/>
            <ac:spMk id="7" creationId="{8CF51E76-D446-48B4-93EF-3E1957BDBFAF}"/>
          </ac:spMkLst>
        </pc:spChg>
        <pc:spChg chg="del">
          <ac:chgData name="Igor George Abdo" userId="21158552-051a-417f-b1cf-7e54613a4487" providerId="ADAL" clId="{DD00EB3D-2227-4E39-ACD0-B8383794EA8B}" dt="2019-10-09T16:04:44.799" v="971" actId="478"/>
          <ac:spMkLst>
            <pc:docMk/>
            <pc:sldMk cId="3419038043" sldId="296"/>
            <ac:spMk id="10" creationId="{14CF6AAD-4893-491E-B9C4-1CC93A2083A9}"/>
          </ac:spMkLst>
        </pc:spChg>
        <pc:picChg chg="del">
          <ac:chgData name="Igor George Abdo" userId="21158552-051a-417f-b1cf-7e54613a4487" providerId="ADAL" clId="{DD00EB3D-2227-4E39-ACD0-B8383794EA8B}" dt="2019-10-09T16:04:44.799" v="971" actId="478"/>
          <ac:picMkLst>
            <pc:docMk/>
            <pc:sldMk cId="3419038043" sldId="296"/>
            <ac:picMk id="9" creationId="{58581244-F85E-4B95-A04A-36BB914617BE}"/>
          </ac:picMkLst>
        </pc:picChg>
        <pc:picChg chg="del">
          <ac:chgData name="Igor George Abdo" userId="21158552-051a-417f-b1cf-7e54613a4487" providerId="ADAL" clId="{DD00EB3D-2227-4E39-ACD0-B8383794EA8B}" dt="2019-10-09T16:04:44.799" v="971" actId="478"/>
          <ac:picMkLst>
            <pc:docMk/>
            <pc:sldMk cId="3419038043" sldId="296"/>
            <ac:picMk id="11" creationId="{196E6B32-3CC3-4CAD-8C5B-EE50F9C688D7}"/>
          </ac:picMkLst>
        </pc:picChg>
        <pc:picChg chg="del">
          <ac:chgData name="Igor George Abdo" userId="21158552-051a-417f-b1cf-7e54613a4487" providerId="ADAL" clId="{DD00EB3D-2227-4E39-ACD0-B8383794EA8B}" dt="2019-10-09T16:04:44.799" v="971" actId="478"/>
          <ac:picMkLst>
            <pc:docMk/>
            <pc:sldMk cId="3419038043" sldId="296"/>
            <ac:picMk id="12" creationId="{E4C56C42-6F4D-4CAF-83CE-1154F6EDA343}"/>
          </ac:picMkLst>
        </pc:picChg>
        <pc:picChg chg="add mod">
          <ac:chgData name="Igor George Abdo" userId="21158552-051a-417f-b1cf-7e54613a4487" providerId="ADAL" clId="{DD00EB3D-2227-4E39-ACD0-B8383794EA8B}" dt="2019-10-09T16:05:05.464" v="977" actId="14100"/>
          <ac:picMkLst>
            <pc:docMk/>
            <pc:sldMk cId="3419038043" sldId="296"/>
            <ac:picMk id="14" creationId="{610CB9AA-3583-4E34-8650-8975BA6149AB}"/>
          </ac:picMkLst>
        </pc:picChg>
        <pc:cxnChg chg="del">
          <ac:chgData name="Igor George Abdo" userId="21158552-051a-417f-b1cf-7e54613a4487" providerId="ADAL" clId="{DD00EB3D-2227-4E39-ACD0-B8383794EA8B}" dt="2019-10-09T16:04:44.799" v="971" actId="478"/>
          <ac:cxnSpMkLst>
            <pc:docMk/>
            <pc:sldMk cId="3419038043" sldId="296"/>
            <ac:cxnSpMk id="8" creationId="{002B6100-51A6-4069-B961-AFE7EA75D9C3}"/>
          </ac:cxnSpMkLst>
        </pc:cxnChg>
        <pc:cxnChg chg="del">
          <ac:chgData name="Igor George Abdo" userId="21158552-051a-417f-b1cf-7e54613a4487" providerId="ADAL" clId="{DD00EB3D-2227-4E39-ACD0-B8383794EA8B}" dt="2019-10-09T16:04:44.799" v="971" actId="478"/>
          <ac:cxnSpMkLst>
            <pc:docMk/>
            <pc:sldMk cId="3419038043" sldId="296"/>
            <ac:cxnSpMk id="13" creationId="{09D8C71B-5DFD-43B7-8486-244A3BFE8555}"/>
          </ac:cxnSpMkLst>
        </pc:cxnChg>
      </pc:sldChg>
      <pc:sldChg chg="add">
        <pc:chgData name="Igor George Abdo" userId="21158552-051a-417f-b1cf-7e54613a4487" providerId="ADAL" clId="{DD00EB3D-2227-4E39-ACD0-B8383794EA8B}" dt="2019-10-10T17:14:14.511" v="1110"/>
        <pc:sldMkLst>
          <pc:docMk/>
          <pc:sldMk cId="3469190806" sldId="296"/>
        </pc:sldMkLst>
      </pc:sldChg>
      <pc:sldChg chg="delSp modSp add">
        <pc:chgData name="Igor George Abdo" userId="21158552-051a-417f-b1cf-7e54613a4487" providerId="ADAL" clId="{DD00EB3D-2227-4E39-ACD0-B8383794EA8B}" dt="2019-10-09T16:07:27.753" v="992" actId="478"/>
        <pc:sldMkLst>
          <pc:docMk/>
          <pc:sldMk cId="3353660810" sldId="297"/>
        </pc:sldMkLst>
        <pc:spChg chg="mod">
          <ac:chgData name="Igor George Abdo" userId="21158552-051a-417f-b1cf-7e54613a4487" providerId="ADAL" clId="{DD00EB3D-2227-4E39-ACD0-B8383794EA8B}" dt="2019-10-09T16:07:25.629" v="991" actId="20577"/>
          <ac:spMkLst>
            <pc:docMk/>
            <pc:sldMk cId="3353660810" sldId="297"/>
            <ac:spMk id="2" creationId="{CD4F85E0-1CA8-4E67-A109-4F5918C2096B}"/>
          </ac:spMkLst>
        </pc:spChg>
        <pc:picChg chg="del">
          <ac:chgData name="Igor George Abdo" userId="21158552-051a-417f-b1cf-7e54613a4487" providerId="ADAL" clId="{DD00EB3D-2227-4E39-ACD0-B8383794EA8B}" dt="2019-10-09T16:07:27.753" v="992" actId="478"/>
          <ac:picMkLst>
            <pc:docMk/>
            <pc:sldMk cId="3353660810" sldId="297"/>
            <ac:picMk id="9" creationId="{58581244-F85E-4B95-A04A-36BB914617BE}"/>
          </ac:picMkLst>
        </pc:picChg>
      </pc:sldChg>
      <pc:sldChg chg="addSp delSp modSp add">
        <pc:chgData name="Igor George Abdo" userId="21158552-051a-417f-b1cf-7e54613a4487" providerId="ADAL" clId="{DD00EB3D-2227-4E39-ACD0-B8383794EA8B}" dt="2019-10-09T16:09:03.602" v="1094" actId="1076"/>
        <pc:sldMkLst>
          <pc:docMk/>
          <pc:sldMk cId="1511613361" sldId="298"/>
        </pc:sldMkLst>
        <pc:spChg chg="mod">
          <ac:chgData name="Igor George Abdo" userId="21158552-051a-417f-b1cf-7e54613a4487" providerId="ADAL" clId="{DD00EB3D-2227-4E39-ACD0-B8383794EA8B}" dt="2019-10-09T16:08:00.432" v="999" actId="20577"/>
          <ac:spMkLst>
            <pc:docMk/>
            <pc:sldMk cId="1511613361" sldId="298"/>
            <ac:spMk id="2" creationId="{CD4F85E0-1CA8-4E67-A109-4F5918C2096B}"/>
          </ac:spMkLst>
        </pc:spChg>
        <pc:spChg chg="add mod">
          <ac:chgData name="Igor George Abdo" userId="21158552-051a-417f-b1cf-7e54613a4487" providerId="ADAL" clId="{DD00EB3D-2227-4E39-ACD0-B8383794EA8B}" dt="2019-10-09T16:09:03.602" v="1094" actId="1076"/>
          <ac:spMkLst>
            <pc:docMk/>
            <pc:sldMk cId="1511613361" sldId="298"/>
            <ac:spMk id="14" creationId="{35F1ED3A-2770-4BED-B95E-922727819AD9}"/>
          </ac:spMkLst>
        </pc:spChg>
        <pc:picChg chg="del">
          <ac:chgData name="Igor George Abdo" userId="21158552-051a-417f-b1cf-7e54613a4487" providerId="ADAL" clId="{DD00EB3D-2227-4E39-ACD0-B8383794EA8B}" dt="2019-10-09T16:08:03.453" v="1000" actId="478"/>
          <ac:picMkLst>
            <pc:docMk/>
            <pc:sldMk cId="1511613361" sldId="298"/>
            <ac:picMk id="9" creationId="{58581244-F85E-4B95-A04A-36BB914617BE}"/>
          </ac:picMkLst>
        </pc:picChg>
      </pc:sldChg>
      <pc:sldChg chg="add del">
        <pc:chgData name="Igor George Abdo" userId="21158552-051a-417f-b1cf-7e54613a4487" providerId="ADAL" clId="{DD00EB3D-2227-4E39-ACD0-B8383794EA8B}" dt="2019-10-09T16:09:08.456" v="1095" actId="2696"/>
        <pc:sldMkLst>
          <pc:docMk/>
          <pc:sldMk cId="2295467084" sldId="299"/>
        </pc:sldMkLst>
      </pc:sldChg>
      <pc:sldChg chg="add del">
        <pc:chgData name="Igor George Abdo" userId="21158552-051a-417f-b1cf-7e54613a4487" providerId="ADAL" clId="{DD00EB3D-2227-4E39-ACD0-B8383794EA8B}" dt="2019-10-09T16:09:08.987" v="1096" actId="2696"/>
        <pc:sldMkLst>
          <pc:docMk/>
          <pc:sldMk cId="3270930494" sldId="300"/>
        </pc:sldMkLst>
      </pc:sldChg>
      <pc:sldChg chg="addSp delSp add">
        <pc:chgData name="Igor George Abdo" userId="21158552-051a-417f-b1cf-7e54613a4487" providerId="ADAL" clId="{DD00EB3D-2227-4E39-ACD0-B8383794EA8B}" dt="2019-10-09T16:02:43.725" v="909"/>
        <pc:sldMkLst>
          <pc:docMk/>
          <pc:sldMk cId="2086230176" sldId="301"/>
        </pc:sldMkLst>
        <pc:spChg chg="del">
          <ac:chgData name="Igor George Abdo" userId="21158552-051a-417f-b1cf-7e54613a4487" providerId="ADAL" clId="{DD00EB3D-2227-4E39-ACD0-B8383794EA8B}" dt="2019-10-09T16:02:43.173" v="908" actId="478"/>
          <ac:spMkLst>
            <pc:docMk/>
            <pc:sldMk cId="2086230176" sldId="301"/>
            <ac:spMk id="14" creationId="{5461A643-B744-41BF-A3C8-12271D4320CC}"/>
          </ac:spMkLst>
        </pc:spChg>
        <pc:spChg chg="add">
          <ac:chgData name="Igor George Abdo" userId="21158552-051a-417f-b1cf-7e54613a4487" providerId="ADAL" clId="{DD00EB3D-2227-4E39-ACD0-B8383794EA8B}" dt="2019-10-09T16:02:43.725" v="909"/>
          <ac:spMkLst>
            <pc:docMk/>
            <pc:sldMk cId="2086230176" sldId="301"/>
            <ac:spMk id="15" creationId="{2407C517-A44C-4C48-BD1A-9331D5544222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5E3E46-3544-411B-8FC1-FD76A0751836}" type="doc">
      <dgm:prSet loTypeId="urn:microsoft.com/office/officeart/2005/8/layout/hProcess7" loCatId="process" qsTypeId="urn:microsoft.com/office/officeart/2005/8/quickstyle/simple1" qsCatId="simple" csTypeId="urn:microsoft.com/office/officeart/2005/8/colors/accent1_3" csCatId="accent1" phldr="1"/>
      <dgm:spPr/>
    </dgm:pt>
    <dgm:pt modelId="{D19AD217-138F-452B-9798-6BA4A7F8624A}">
      <dgm:prSet phldrT="[Text]"/>
      <dgm:spPr/>
      <dgm:t>
        <a:bodyPr/>
        <a:lstStyle/>
        <a:p>
          <a:r>
            <a:rPr lang="pt-BR" dirty="0"/>
            <a:t>Coleta</a:t>
          </a:r>
        </a:p>
      </dgm:t>
    </dgm:pt>
    <dgm:pt modelId="{30199597-BDAF-47EF-A06B-02C5A9720D02}" type="parTrans" cxnId="{8F61907C-2654-4661-A2DC-A8BF18997D3E}">
      <dgm:prSet/>
      <dgm:spPr/>
      <dgm:t>
        <a:bodyPr/>
        <a:lstStyle/>
        <a:p>
          <a:endParaRPr lang="pt-BR"/>
        </a:p>
      </dgm:t>
    </dgm:pt>
    <dgm:pt modelId="{0E8B018B-5FFE-4356-9BDA-30BECEC586BA}" type="sibTrans" cxnId="{8F61907C-2654-4661-A2DC-A8BF18997D3E}">
      <dgm:prSet/>
      <dgm:spPr/>
      <dgm:t>
        <a:bodyPr/>
        <a:lstStyle/>
        <a:p>
          <a:endParaRPr lang="pt-BR"/>
        </a:p>
      </dgm:t>
    </dgm:pt>
    <dgm:pt modelId="{FB87A877-DAAA-4128-9AFE-C283F1722CBE}">
      <dgm:prSet phldrT="[Text]"/>
      <dgm:spPr/>
      <dgm:t>
        <a:bodyPr/>
        <a:lstStyle/>
        <a:p>
          <a:r>
            <a:rPr lang="pt-BR" dirty="0"/>
            <a:t>Organização</a:t>
          </a:r>
        </a:p>
      </dgm:t>
    </dgm:pt>
    <dgm:pt modelId="{E4604563-2997-4430-83AA-9D7805A5AFAC}" type="parTrans" cxnId="{657F5AFC-838D-4F37-9C95-EFE7C8CB0502}">
      <dgm:prSet/>
      <dgm:spPr/>
      <dgm:t>
        <a:bodyPr/>
        <a:lstStyle/>
        <a:p>
          <a:endParaRPr lang="pt-BR"/>
        </a:p>
      </dgm:t>
    </dgm:pt>
    <dgm:pt modelId="{E63754AE-B40F-4EBA-8D8A-6E3D59036800}" type="sibTrans" cxnId="{657F5AFC-838D-4F37-9C95-EFE7C8CB0502}">
      <dgm:prSet/>
      <dgm:spPr/>
      <dgm:t>
        <a:bodyPr/>
        <a:lstStyle/>
        <a:p>
          <a:endParaRPr lang="pt-BR"/>
        </a:p>
      </dgm:t>
    </dgm:pt>
    <dgm:pt modelId="{5221629D-6AC9-4BA0-9D7E-6166854BDC55}">
      <dgm:prSet phldrT="[Text]"/>
      <dgm:spPr/>
      <dgm:t>
        <a:bodyPr/>
        <a:lstStyle/>
        <a:p>
          <a:r>
            <a:rPr lang="pt-BR" dirty="0"/>
            <a:t>Análise</a:t>
          </a:r>
        </a:p>
      </dgm:t>
    </dgm:pt>
    <dgm:pt modelId="{B9489C04-A995-490D-9ADA-165C20D37D04}" type="parTrans" cxnId="{43B3793C-2C72-4DDF-AFE0-4A403577081E}">
      <dgm:prSet/>
      <dgm:spPr/>
      <dgm:t>
        <a:bodyPr/>
        <a:lstStyle/>
        <a:p>
          <a:endParaRPr lang="pt-BR"/>
        </a:p>
      </dgm:t>
    </dgm:pt>
    <dgm:pt modelId="{C3C20D84-3BBB-4B7B-BC45-816D2AA7D9ED}" type="sibTrans" cxnId="{43B3793C-2C72-4DDF-AFE0-4A403577081E}">
      <dgm:prSet/>
      <dgm:spPr/>
      <dgm:t>
        <a:bodyPr/>
        <a:lstStyle/>
        <a:p>
          <a:endParaRPr lang="pt-BR"/>
        </a:p>
      </dgm:t>
    </dgm:pt>
    <dgm:pt modelId="{71CC08BB-CFA5-4258-90D7-A9E9DFE553CE}">
      <dgm:prSet phldrT="[Text]"/>
      <dgm:spPr/>
      <dgm:t>
        <a:bodyPr/>
        <a:lstStyle/>
        <a:p>
          <a:r>
            <a:rPr lang="pt-BR" dirty="0"/>
            <a:t>Compartilhamento</a:t>
          </a:r>
        </a:p>
      </dgm:t>
    </dgm:pt>
    <dgm:pt modelId="{3F1316D0-C3D0-4C51-BAA4-CA02B123DA8A}" type="parTrans" cxnId="{D289340F-6782-4DB2-ACB2-F1ED074D31D2}">
      <dgm:prSet/>
      <dgm:spPr/>
      <dgm:t>
        <a:bodyPr/>
        <a:lstStyle/>
        <a:p>
          <a:endParaRPr lang="pt-BR"/>
        </a:p>
      </dgm:t>
    </dgm:pt>
    <dgm:pt modelId="{3E1E9793-D045-4D1B-9BBB-6150232B4564}" type="sibTrans" cxnId="{D289340F-6782-4DB2-ACB2-F1ED074D31D2}">
      <dgm:prSet/>
      <dgm:spPr/>
      <dgm:t>
        <a:bodyPr/>
        <a:lstStyle/>
        <a:p>
          <a:endParaRPr lang="pt-BR"/>
        </a:p>
      </dgm:t>
    </dgm:pt>
    <dgm:pt modelId="{41300AEB-534F-4049-86B0-2933E05DE19A}">
      <dgm:prSet phldrT="[Text]"/>
      <dgm:spPr/>
      <dgm:t>
        <a:bodyPr/>
        <a:lstStyle/>
        <a:p>
          <a:r>
            <a:rPr lang="pt-BR" dirty="0"/>
            <a:t>Monitoramento</a:t>
          </a:r>
        </a:p>
      </dgm:t>
    </dgm:pt>
    <dgm:pt modelId="{11FB18B7-26F5-427B-8C03-FFF038E682F6}" type="parTrans" cxnId="{38F54D49-EB5C-4223-86F9-6687858AA7B9}">
      <dgm:prSet/>
      <dgm:spPr/>
      <dgm:t>
        <a:bodyPr/>
        <a:lstStyle/>
        <a:p>
          <a:endParaRPr lang="pt-BR"/>
        </a:p>
      </dgm:t>
    </dgm:pt>
    <dgm:pt modelId="{9C0BF889-823C-4362-AFCF-C604685788D5}" type="sibTrans" cxnId="{38F54D49-EB5C-4223-86F9-6687858AA7B9}">
      <dgm:prSet/>
      <dgm:spPr/>
      <dgm:t>
        <a:bodyPr/>
        <a:lstStyle/>
        <a:p>
          <a:endParaRPr lang="pt-BR"/>
        </a:p>
      </dgm:t>
    </dgm:pt>
    <dgm:pt modelId="{05AEBC6C-63BE-4FA6-B082-534FF8376CC1}">
      <dgm:prSet phldrT="[Text]"/>
      <dgm:spPr/>
      <dgm:t>
        <a:bodyPr/>
        <a:lstStyle/>
        <a:p>
          <a:r>
            <a:rPr lang="pt-BR" dirty="0"/>
            <a:t>Necessidade</a:t>
          </a:r>
        </a:p>
      </dgm:t>
    </dgm:pt>
    <dgm:pt modelId="{493DC15D-64B4-4F0F-8833-FBCDD15CDB95}" type="parTrans" cxnId="{4983916D-1175-4BA7-A474-C3999AE06C6F}">
      <dgm:prSet/>
      <dgm:spPr/>
      <dgm:t>
        <a:bodyPr/>
        <a:lstStyle/>
        <a:p>
          <a:endParaRPr lang="pt-BR"/>
        </a:p>
      </dgm:t>
    </dgm:pt>
    <dgm:pt modelId="{383ADA9E-6C21-4FA6-AE71-AFABEA1206BC}" type="sibTrans" cxnId="{4983916D-1175-4BA7-A474-C3999AE06C6F}">
      <dgm:prSet/>
      <dgm:spPr/>
      <dgm:t>
        <a:bodyPr/>
        <a:lstStyle/>
        <a:p>
          <a:endParaRPr lang="pt-BR"/>
        </a:p>
      </dgm:t>
    </dgm:pt>
    <dgm:pt modelId="{9119797F-3065-4D25-B7D6-A7D560B80FF1}">
      <dgm:prSet phldrT="[Text]" custT="1"/>
      <dgm:spPr/>
      <dgm:t>
        <a:bodyPr anchor="ctr"/>
        <a:lstStyle/>
        <a:p>
          <a:pPr algn="ctr"/>
          <a:r>
            <a:rPr lang="pt-BR" sz="1800" dirty="0"/>
            <a:t>O que eu quero ver?</a:t>
          </a:r>
        </a:p>
      </dgm:t>
    </dgm:pt>
    <dgm:pt modelId="{8BEF9DDB-8419-4D1E-98C7-15B950BC5A79}" type="parTrans" cxnId="{AB5E14D0-94C0-4A2D-8405-C5074434C1DA}">
      <dgm:prSet/>
      <dgm:spPr/>
      <dgm:t>
        <a:bodyPr/>
        <a:lstStyle/>
        <a:p>
          <a:endParaRPr lang="pt-BR"/>
        </a:p>
      </dgm:t>
    </dgm:pt>
    <dgm:pt modelId="{35788BFC-F664-453B-B537-099C961969F6}" type="sibTrans" cxnId="{AB5E14D0-94C0-4A2D-8405-C5074434C1DA}">
      <dgm:prSet/>
      <dgm:spPr/>
      <dgm:t>
        <a:bodyPr/>
        <a:lstStyle/>
        <a:p>
          <a:endParaRPr lang="pt-BR"/>
        </a:p>
      </dgm:t>
    </dgm:pt>
    <dgm:pt modelId="{B72DF17E-F15F-40BC-A0D5-3532A4EBCA11}">
      <dgm:prSet phldrT="[Text]" custT="1"/>
      <dgm:spPr/>
      <dgm:t>
        <a:bodyPr anchor="ctr"/>
        <a:lstStyle/>
        <a:p>
          <a:pPr algn="ctr"/>
          <a:r>
            <a:rPr lang="pt-BR" sz="1800" dirty="0"/>
            <a:t>Onde estão as informações?</a:t>
          </a:r>
        </a:p>
      </dgm:t>
    </dgm:pt>
    <dgm:pt modelId="{42D7A2DD-3A23-4B78-B95E-0B7405052D3E}" type="parTrans" cxnId="{0D3008A9-9912-4FC3-A663-99BFA5E0F1EA}">
      <dgm:prSet/>
      <dgm:spPr/>
      <dgm:t>
        <a:bodyPr/>
        <a:lstStyle/>
        <a:p>
          <a:endParaRPr lang="pt-BR"/>
        </a:p>
      </dgm:t>
    </dgm:pt>
    <dgm:pt modelId="{F770F974-506B-4880-9B6D-5E38E3AA97B5}" type="sibTrans" cxnId="{0D3008A9-9912-4FC3-A663-99BFA5E0F1EA}">
      <dgm:prSet/>
      <dgm:spPr/>
      <dgm:t>
        <a:bodyPr/>
        <a:lstStyle/>
        <a:p>
          <a:endParaRPr lang="pt-BR"/>
        </a:p>
      </dgm:t>
    </dgm:pt>
    <dgm:pt modelId="{C1B51BF9-7897-4EE1-AA38-33B52E6E5C5E}">
      <dgm:prSet phldrT="[Text]" custT="1"/>
      <dgm:spPr/>
      <dgm:t>
        <a:bodyPr anchor="ctr"/>
        <a:lstStyle/>
        <a:p>
          <a:pPr algn="ctr"/>
          <a:r>
            <a:rPr lang="pt-BR" sz="1800" dirty="0"/>
            <a:t>Onde vou armazenar tudo isto?</a:t>
          </a:r>
        </a:p>
      </dgm:t>
    </dgm:pt>
    <dgm:pt modelId="{7FCB4DB9-90E2-4375-AD86-654B697E313E}" type="parTrans" cxnId="{B79BDA12-14D9-419C-95B0-DB62BF5B246C}">
      <dgm:prSet/>
      <dgm:spPr/>
      <dgm:t>
        <a:bodyPr/>
        <a:lstStyle/>
        <a:p>
          <a:endParaRPr lang="pt-BR"/>
        </a:p>
      </dgm:t>
    </dgm:pt>
    <dgm:pt modelId="{D660E970-777D-45E7-85F1-1B5DC47E28FE}" type="sibTrans" cxnId="{B79BDA12-14D9-419C-95B0-DB62BF5B246C}">
      <dgm:prSet/>
      <dgm:spPr/>
      <dgm:t>
        <a:bodyPr/>
        <a:lstStyle/>
        <a:p>
          <a:endParaRPr lang="pt-BR"/>
        </a:p>
      </dgm:t>
    </dgm:pt>
    <dgm:pt modelId="{C82EEE93-4969-4D6C-8070-1947911B4387}">
      <dgm:prSet phldrT="[Text]" custT="1"/>
      <dgm:spPr/>
      <dgm:t>
        <a:bodyPr anchor="ctr"/>
        <a:lstStyle/>
        <a:p>
          <a:pPr algn="ctr"/>
          <a:r>
            <a:rPr lang="pt-BR" sz="1800" dirty="0"/>
            <a:t>Como vou montar tudo isto?</a:t>
          </a:r>
        </a:p>
      </dgm:t>
    </dgm:pt>
    <dgm:pt modelId="{D1FB3A6C-7E44-4239-9897-F7EBF8CF1235}" type="parTrans" cxnId="{0A4CDBB2-0E9B-4B6A-8072-C1E8169ABF0D}">
      <dgm:prSet/>
      <dgm:spPr/>
      <dgm:t>
        <a:bodyPr/>
        <a:lstStyle/>
        <a:p>
          <a:endParaRPr lang="pt-BR"/>
        </a:p>
      </dgm:t>
    </dgm:pt>
    <dgm:pt modelId="{43BAE07F-48B5-4ED9-91BF-4B547085E366}" type="sibTrans" cxnId="{0A4CDBB2-0E9B-4B6A-8072-C1E8169ABF0D}">
      <dgm:prSet/>
      <dgm:spPr/>
      <dgm:t>
        <a:bodyPr/>
        <a:lstStyle/>
        <a:p>
          <a:endParaRPr lang="pt-BR"/>
        </a:p>
      </dgm:t>
    </dgm:pt>
    <dgm:pt modelId="{228297D2-FD1A-4141-9FA9-28BD510F384A}">
      <dgm:prSet phldrT="[Text]" custT="1"/>
      <dgm:spPr/>
      <dgm:t>
        <a:bodyPr anchor="ctr"/>
        <a:lstStyle/>
        <a:p>
          <a:pPr algn="ctr"/>
          <a:r>
            <a:rPr lang="pt-BR" sz="1800" dirty="0"/>
            <a:t>Como vou disseminar estas informações?</a:t>
          </a:r>
        </a:p>
      </dgm:t>
    </dgm:pt>
    <dgm:pt modelId="{AFFADF25-1757-4602-BE15-C6E30D812ABB}" type="parTrans" cxnId="{490423BD-6BAD-4406-AF6E-9DFA1EEF5488}">
      <dgm:prSet/>
      <dgm:spPr/>
      <dgm:t>
        <a:bodyPr/>
        <a:lstStyle/>
        <a:p>
          <a:endParaRPr lang="pt-BR"/>
        </a:p>
      </dgm:t>
    </dgm:pt>
    <dgm:pt modelId="{43F5876A-9312-4366-B44A-C58791CDBB7E}" type="sibTrans" cxnId="{490423BD-6BAD-4406-AF6E-9DFA1EEF5488}">
      <dgm:prSet/>
      <dgm:spPr/>
      <dgm:t>
        <a:bodyPr/>
        <a:lstStyle/>
        <a:p>
          <a:endParaRPr lang="pt-BR"/>
        </a:p>
      </dgm:t>
    </dgm:pt>
    <dgm:pt modelId="{8CD1A09F-449A-4EEB-BF97-C358409B9515}">
      <dgm:prSet phldrT="[Text]" custT="1"/>
      <dgm:spPr/>
      <dgm:t>
        <a:bodyPr anchor="ctr"/>
        <a:lstStyle/>
        <a:p>
          <a:pPr algn="ctr"/>
          <a:r>
            <a:rPr lang="pt-BR" sz="1800" dirty="0"/>
            <a:t>Como vou monitorar as informações?</a:t>
          </a:r>
        </a:p>
      </dgm:t>
    </dgm:pt>
    <dgm:pt modelId="{3376A29A-30AC-44C8-A5D0-E49203AABFAF}" type="parTrans" cxnId="{508A983E-7299-405E-99BE-D63D74DE1B3A}">
      <dgm:prSet/>
      <dgm:spPr/>
      <dgm:t>
        <a:bodyPr/>
        <a:lstStyle/>
        <a:p>
          <a:endParaRPr lang="pt-BR"/>
        </a:p>
      </dgm:t>
    </dgm:pt>
    <dgm:pt modelId="{920141B7-0F3B-4940-A14D-B49E6FF1290C}" type="sibTrans" cxnId="{508A983E-7299-405E-99BE-D63D74DE1B3A}">
      <dgm:prSet/>
      <dgm:spPr/>
      <dgm:t>
        <a:bodyPr/>
        <a:lstStyle/>
        <a:p>
          <a:endParaRPr lang="pt-BR"/>
        </a:p>
      </dgm:t>
    </dgm:pt>
    <dgm:pt modelId="{216A42BD-6C20-44C4-B362-6A2B46CAD093}" type="pres">
      <dgm:prSet presAssocID="{105E3E46-3544-411B-8FC1-FD76A0751836}" presName="Name0" presStyleCnt="0">
        <dgm:presLayoutVars>
          <dgm:dir/>
          <dgm:animLvl val="lvl"/>
          <dgm:resizeHandles val="exact"/>
        </dgm:presLayoutVars>
      </dgm:prSet>
      <dgm:spPr/>
    </dgm:pt>
    <dgm:pt modelId="{453CA707-1238-4D82-9BCF-E37536BDB0D9}" type="pres">
      <dgm:prSet presAssocID="{05AEBC6C-63BE-4FA6-B082-534FF8376CC1}" presName="compositeNode" presStyleCnt="0">
        <dgm:presLayoutVars>
          <dgm:bulletEnabled val="1"/>
        </dgm:presLayoutVars>
      </dgm:prSet>
      <dgm:spPr/>
    </dgm:pt>
    <dgm:pt modelId="{D8BBC76C-7005-41BF-B313-C3EA9E4CF57A}" type="pres">
      <dgm:prSet presAssocID="{05AEBC6C-63BE-4FA6-B082-534FF8376CC1}" presName="bgRect" presStyleLbl="node1" presStyleIdx="0" presStyleCnt="6"/>
      <dgm:spPr/>
    </dgm:pt>
    <dgm:pt modelId="{69056802-94C7-45E0-8452-31E0621C69C8}" type="pres">
      <dgm:prSet presAssocID="{05AEBC6C-63BE-4FA6-B082-534FF8376CC1}" presName="parentNode" presStyleLbl="node1" presStyleIdx="0" presStyleCnt="6">
        <dgm:presLayoutVars>
          <dgm:chMax val="0"/>
          <dgm:bulletEnabled val="1"/>
        </dgm:presLayoutVars>
      </dgm:prSet>
      <dgm:spPr/>
    </dgm:pt>
    <dgm:pt modelId="{DB081C3C-7B73-4827-9405-450E53AF2002}" type="pres">
      <dgm:prSet presAssocID="{05AEBC6C-63BE-4FA6-B082-534FF8376CC1}" presName="childNode" presStyleLbl="node1" presStyleIdx="0" presStyleCnt="6">
        <dgm:presLayoutVars>
          <dgm:bulletEnabled val="1"/>
        </dgm:presLayoutVars>
      </dgm:prSet>
      <dgm:spPr/>
    </dgm:pt>
    <dgm:pt modelId="{2A657057-5745-4C78-8C26-CB51B0C6F87C}" type="pres">
      <dgm:prSet presAssocID="{383ADA9E-6C21-4FA6-AE71-AFABEA1206BC}" presName="hSp" presStyleCnt="0"/>
      <dgm:spPr/>
    </dgm:pt>
    <dgm:pt modelId="{C0392985-FCB2-4DBA-8441-39B8BF3AC6D4}" type="pres">
      <dgm:prSet presAssocID="{383ADA9E-6C21-4FA6-AE71-AFABEA1206BC}" presName="vProcSp" presStyleCnt="0"/>
      <dgm:spPr/>
    </dgm:pt>
    <dgm:pt modelId="{7472747F-73AA-4BAD-BF00-233E41E0C646}" type="pres">
      <dgm:prSet presAssocID="{383ADA9E-6C21-4FA6-AE71-AFABEA1206BC}" presName="vSp1" presStyleCnt="0"/>
      <dgm:spPr/>
    </dgm:pt>
    <dgm:pt modelId="{819997CA-AB6C-4F6B-9729-57233F842FBB}" type="pres">
      <dgm:prSet presAssocID="{383ADA9E-6C21-4FA6-AE71-AFABEA1206BC}" presName="simulatedConn" presStyleLbl="solidFgAcc1" presStyleIdx="0" presStyleCnt="5"/>
      <dgm:spPr/>
    </dgm:pt>
    <dgm:pt modelId="{853394CB-73CF-4CE4-A040-BDD9A568E1EA}" type="pres">
      <dgm:prSet presAssocID="{383ADA9E-6C21-4FA6-AE71-AFABEA1206BC}" presName="vSp2" presStyleCnt="0"/>
      <dgm:spPr/>
    </dgm:pt>
    <dgm:pt modelId="{DA560AC3-380D-4277-86F6-3EDACDA0251E}" type="pres">
      <dgm:prSet presAssocID="{383ADA9E-6C21-4FA6-AE71-AFABEA1206BC}" presName="sibTrans" presStyleCnt="0"/>
      <dgm:spPr/>
    </dgm:pt>
    <dgm:pt modelId="{A6CE30FA-1076-43BA-8F6A-07D639AA4043}" type="pres">
      <dgm:prSet presAssocID="{D19AD217-138F-452B-9798-6BA4A7F8624A}" presName="compositeNode" presStyleCnt="0">
        <dgm:presLayoutVars>
          <dgm:bulletEnabled val="1"/>
        </dgm:presLayoutVars>
      </dgm:prSet>
      <dgm:spPr/>
    </dgm:pt>
    <dgm:pt modelId="{D43A94F4-A175-4CD4-B5ED-015C271222F9}" type="pres">
      <dgm:prSet presAssocID="{D19AD217-138F-452B-9798-6BA4A7F8624A}" presName="bgRect" presStyleLbl="node1" presStyleIdx="1" presStyleCnt="6"/>
      <dgm:spPr/>
    </dgm:pt>
    <dgm:pt modelId="{551F284E-4A12-41FF-B7AE-029354F4A6C6}" type="pres">
      <dgm:prSet presAssocID="{D19AD217-138F-452B-9798-6BA4A7F8624A}" presName="parentNode" presStyleLbl="node1" presStyleIdx="1" presStyleCnt="6">
        <dgm:presLayoutVars>
          <dgm:chMax val="0"/>
          <dgm:bulletEnabled val="1"/>
        </dgm:presLayoutVars>
      </dgm:prSet>
      <dgm:spPr/>
    </dgm:pt>
    <dgm:pt modelId="{B0367175-6A86-422C-B446-1F341E6824FF}" type="pres">
      <dgm:prSet presAssocID="{D19AD217-138F-452B-9798-6BA4A7F8624A}" presName="childNode" presStyleLbl="node1" presStyleIdx="1" presStyleCnt="6">
        <dgm:presLayoutVars>
          <dgm:bulletEnabled val="1"/>
        </dgm:presLayoutVars>
      </dgm:prSet>
      <dgm:spPr/>
    </dgm:pt>
    <dgm:pt modelId="{6F82A942-D7E5-4BCB-8BA4-23ADB262D286}" type="pres">
      <dgm:prSet presAssocID="{0E8B018B-5FFE-4356-9BDA-30BECEC586BA}" presName="hSp" presStyleCnt="0"/>
      <dgm:spPr/>
    </dgm:pt>
    <dgm:pt modelId="{F0F1EB0D-7934-47EB-B59B-D482B44C5971}" type="pres">
      <dgm:prSet presAssocID="{0E8B018B-5FFE-4356-9BDA-30BECEC586BA}" presName="vProcSp" presStyleCnt="0"/>
      <dgm:spPr/>
    </dgm:pt>
    <dgm:pt modelId="{6930CD86-4BD0-4C37-92A3-50CA7B6D7717}" type="pres">
      <dgm:prSet presAssocID="{0E8B018B-5FFE-4356-9BDA-30BECEC586BA}" presName="vSp1" presStyleCnt="0"/>
      <dgm:spPr/>
    </dgm:pt>
    <dgm:pt modelId="{FFF38DA0-C37A-4B7A-BAE6-EE04ACF2C8A8}" type="pres">
      <dgm:prSet presAssocID="{0E8B018B-5FFE-4356-9BDA-30BECEC586BA}" presName="simulatedConn" presStyleLbl="solidFgAcc1" presStyleIdx="1" presStyleCnt="5"/>
      <dgm:spPr/>
    </dgm:pt>
    <dgm:pt modelId="{02C8B059-E56A-4BF4-B1AC-F4D0F934500E}" type="pres">
      <dgm:prSet presAssocID="{0E8B018B-5FFE-4356-9BDA-30BECEC586BA}" presName="vSp2" presStyleCnt="0"/>
      <dgm:spPr/>
    </dgm:pt>
    <dgm:pt modelId="{DED005C0-380E-4B1E-8CD8-36899572F846}" type="pres">
      <dgm:prSet presAssocID="{0E8B018B-5FFE-4356-9BDA-30BECEC586BA}" presName="sibTrans" presStyleCnt="0"/>
      <dgm:spPr/>
    </dgm:pt>
    <dgm:pt modelId="{EB3347B0-AA07-4305-A0C3-E28AF3A030EC}" type="pres">
      <dgm:prSet presAssocID="{FB87A877-DAAA-4128-9AFE-C283F1722CBE}" presName="compositeNode" presStyleCnt="0">
        <dgm:presLayoutVars>
          <dgm:bulletEnabled val="1"/>
        </dgm:presLayoutVars>
      </dgm:prSet>
      <dgm:spPr/>
    </dgm:pt>
    <dgm:pt modelId="{DC75457B-78C0-408E-BE11-43D8ABE001D4}" type="pres">
      <dgm:prSet presAssocID="{FB87A877-DAAA-4128-9AFE-C283F1722CBE}" presName="bgRect" presStyleLbl="node1" presStyleIdx="2" presStyleCnt="6"/>
      <dgm:spPr/>
    </dgm:pt>
    <dgm:pt modelId="{A9366897-BD67-48FF-97E4-D6CC02D553CA}" type="pres">
      <dgm:prSet presAssocID="{FB87A877-DAAA-4128-9AFE-C283F1722CBE}" presName="parentNode" presStyleLbl="node1" presStyleIdx="2" presStyleCnt="6">
        <dgm:presLayoutVars>
          <dgm:chMax val="0"/>
          <dgm:bulletEnabled val="1"/>
        </dgm:presLayoutVars>
      </dgm:prSet>
      <dgm:spPr/>
    </dgm:pt>
    <dgm:pt modelId="{D6303E43-9970-4460-9198-4453FBFEE5C8}" type="pres">
      <dgm:prSet presAssocID="{FB87A877-DAAA-4128-9AFE-C283F1722CBE}" presName="childNode" presStyleLbl="node1" presStyleIdx="2" presStyleCnt="6">
        <dgm:presLayoutVars>
          <dgm:bulletEnabled val="1"/>
        </dgm:presLayoutVars>
      </dgm:prSet>
      <dgm:spPr/>
    </dgm:pt>
    <dgm:pt modelId="{A65D4868-2D5A-49D0-A0CF-2A3B4CA37CE4}" type="pres">
      <dgm:prSet presAssocID="{E63754AE-B40F-4EBA-8D8A-6E3D59036800}" presName="hSp" presStyleCnt="0"/>
      <dgm:spPr/>
    </dgm:pt>
    <dgm:pt modelId="{2D21FDA0-8CED-4902-8193-86B0A5CDB0E9}" type="pres">
      <dgm:prSet presAssocID="{E63754AE-B40F-4EBA-8D8A-6E3D59036800}" presName="vProcSp" presStyleCnt="0"/>
      <dgm:spPr/>
    </dgm:pt>
    <dgm:pt modelId="{D55D7C14-7E5C-4EEC-A5FA-D523A3EAD186}" type="pres">
      <dgm:prSet presAssocID="{E63754AE-B40F-4EBA-8D8A-6E3D59036800}" presName="vSp1" presStyleCnt="0"/>
      <dgm:spPr/>
    </dgm:pt>
    <dgm:pt modelId="{7A116285-DD4F-4DC6-8E13-0E7EC9F12ECE}" type="pres">
      <dgm:prSet presAssocID="{E63754AE-B40F-4EBA-8D8A-6E3D59036800}" presName="simulatedConn" presStyleLbl="solidFgAcc1" presStyleIdx="2" presStyleCnt="5"/>
      <dgm:spPr/>
    </dgm:pt>
    <dgm:pt modelId="{8BA49E79-DF6C-44A0-BF96-9DA71E23D867}" type="pres">
      <dgm:prSet presAssocID="{E63754AE-B40F-4EBA-8D8A-6E3D59036800}" presName="vSp2" presStyleCnt="0"/>
      <dgm:spPr/>
    </dgm:pt>
    <dgm:pt modelId="{007D39F5-4757-45A1-8F67-3EBEB9FC4434}" type="pres">
      <dgm:prSet presAssocID="{E63754AE-B40F-4EBA-8D8A-6E3D59036800}" presName="sibTrans" presStyleCnt="0"/>
      <dgm:spPr/>
    </dgm:pt>
    <dgm:pt modelId="{EA2D420C-2340-49B5-9059-A2B9521A52C5}" type="pres">
      <dgm:prSet presAssocID="{5221629D-6AC9-4BA0-9D7E-6166854BDC55}" presName="compositeNode" presStyleCnt="0">
        <dgm:presLayoutVars>
          <dgm:bulletEnabled val="1"/>
        </dgm:presLayoutVars>
      </dgm:prSet>
      <dgm:spPr/>
    </dgm:pt>
    <dgm:pt modelId="{5B6C29B8-9AD6-42B8-BA48-429AB23832C7}" type="pres">
      <dgm:prSet presAssocID="{5221629D-6AC9-4BA0-9D7E-6166854BDC55}" presName="bgRect" presStyleLbl="node1" presStyleIdx="3" presStyleCnt="6"/>
      <dgm:spPr/>
    </dgm:pt>
    <dgm:pt modelId="{9323EABA-35AC-4D90-9C68-B206E8AD150E}" type="pres">
      <dgm:prSet presAssocID="{5221629D-6AC9-4BA0-9D7E-6166854BDC55}" presName="parentNode" presStyleLbl="node1" presStyleIdx="3" presStyleCnt="6">
        <dgm:presLayoutVars>
          <dgm:chMax val="0"/>
          <dgm:bulletEnabled val="1"/>
        </dgm:presLayoutVars>
      </dgm:prSet>
      <dgm:spPr/>
    </dgm:pt>
    <dgm:pt modelId="{412DAC6F-9E49-4FCD-8C0D-1271C396B80B}" type="pres">
      <dgm:prSet presAssocID="{5221629D-6AC9-4BA0-9D7E-6166854BDC55}" presName="childNode" presStyleLbl="node1" presStyleIdx="3" presStyleCnt="6">
        <dgm:presLayoutVars>
          <dgm:bulletEnabled val="1"/>
        </dgm:presLayoutVars>
      </dgm:prSet>
      <dgm:spPr/>
    </dgm:pt>
    <dgm:pt modelId="{024D2A12-C426-4622-9BEE-A6C64491F9F5}" type="pres">
      <dgm:prSet presAssocID="{C3C20D84-3BBB-4B7B-BC45-816D2AA7D9ED}" presName="hSp" presStyleCnt="0"/>
      <dgm:spPr/>
    </dgm:pt>
    <dgm:pt modelId="{BBFDA6E8-133F-494A-8B77-0BE700D2D6DB}" type="pres">
      <dgm:prSet presAssocID="{C3C20D84-3BBB-4B7B-BC45-816D2AA7D9ED}" presName="vProcSp" presStyleCnt="0"/>
      <dgm:spPr/>
    </dgm:pt>
    <dgm:pt modelId="{630C5DC5-6970-4169-AF16-8704EBF36031}" type="pres">
      <dgm:prSet presAssocID="{C3C20D84-3BBB-4B7B-BC45-816D2AA7D9ED}" presName="vSp1" presStyleCnt="0"/>
      <dgm:spPr/>
    </dgm:pt>
    <dgm:pt modelId="{EDE63B64-6B93-4586-ADAA-1A7949A43E0B}" type="pres">
      <dgm:prSet presAssocID="{C3C20D84-3BBB-4B7B-BC45-816D2AA7D9ED}" presName="simulatedConn" presStyleLbl="solidFgAcc1" presStyleIdx="3" presStyleCnt="5"/>
      <dgm:spPr/>
    </dgm:pt>
    <dgm:pt modelId="{3C25F2FD-9643-4FC7-B419-0A78CC7F8D04}" type="pres">
      <dgm:prSet presAssocID="{C3C20D84-3BBB-4B7B-BC45-816D2AA7D9ED}" presName="vSp2" presStyleCnt="0"/>
      <dgm:spPr/>
    </dgm:pt>
    <dgm:pt modelId="{2DA38A02-E23C-4045-99EF-B94BA25E966C}" type="pres">
      <dgm:prSet presAssocID="{C3C20D84-3BBB-4B7B-BC45-816D2AA7D9ED}" presName="sibTrans" presStyleCnt="0"/>
      <dgm:spPr/>
    </dgm:pt>
    <dgm:pt modelId="{DD59E157-274F-44F3-A24A-9F3F2A5C2F0D}" type="pres">
      <dgm:prSet presAssocID="{71CC08BB-CFA5-4258-90D7-A9E9DFE553CE}" presName="compositeNode" presStyleCnt="0">
        <dgm:presLayoutVars>
          <dgm:bulletEnabled val="1"/>
        </dgm:presLayoutVars>
      </dgm:prSet>
      <dgm:spPr/>
    </dgm:pt>
    <dgm:pt modelId="{33007B73-4B26-4F1B-A99C-5EAB579F6ECE}" type="pres">
      <dgm:prSet presAssocID="{71CC08BB-CFA5-4258-90D7-A9E9DFE553CE}" presName="bgRect" presStyleLbl="node1" presStyleIdx="4" presStyleCnt="6"/>
      <dgm:spPr/>
    </dgm:pt>
    <dgm:pt modelId="{5D781FFE-9F02-4478-8890-C86101D4F928}" type="pres">
      <dgm:prSet presAssocID="{71CC08BB-CFA5-4258-90D7-A9E9DFE553CE}" presName="parentNode" presStyleLbl="node1" presStyleIdx="4" presStyleCnt="6">
        <dgm:presLayoutVars>
          <dgm:chMax val="0"/>
          <dgm:bulletEnabled val="1"/>
        </dgm:presLayoutVars>
      </dgm:prSet>
      <dgm:spPr/>
    </dgm:pt>
    <dgm:pt modelId="{F4B36C41-4A04-4552-81E1-9766EE6FEF4D}" type="pres">
      <dgm:prSet presAssocID="{71CC08BB-CFA5-4258-90D7-A9E9DFE553CE}" presName="childNode" presStyleLbl="node1" presStyleIdx="4" presStyleCnt="6">
        <dgm:presLayoutVars>
          <dgm:bulletEnabled val="1"/>
        </dgm:presLayoutVars>
      </dgm:prSet>
      <dgm:spPr/>
    </dgm:pt>
    <dgm:pt modelId="{373D0198-CC92-47F7-864E-B83CC8253060}" type="pres">
      <dgm:prSet presAssocID="{3E1E9793-D045-4D1B-9BBB-6150232B4564}" presName="hSp" presStyleCnt="0"/>
      <dgm:spPr/>
    </dgm:pt>
    <dgm:pt modelId="{1A31FD6F-ADE8-46B0-83A3-79B928631DFD}" type="pres">
      <dgm:prSet presAssocID="{3E1E9793-D045-4D1B-9BBB-6150232B4564}" presName="vProcSp" presStyleCnt="0"/>
      <dgm:spPr/>
    </dgm:pt>
    <dgm:pt modelId="{972529D4-CA2A-4C77-9C73-63E0481C7F1E}" type="pres">
      <dgm:prSet presAssocID="{3E1E9793-D045-4D1B-9BBB-6150232B4564}" presName="vSp1" presStyleCnt="0"/>
      <dgm:spPr/>
    </dgm:pt>
    <dgm:pt modelId="{BAA4976E-AA3D-44F7-8299-4200C4A7A138}" type="pres">
      <dgm:prSet presAssocID="{3E1E9793-D045-4D1B-9BBB-6150232B4564}" presName="simulatedConn" presStyleLbl="solidFgAcc1" presStyleIdx="4" presStyleCnt="5"/>
      <dgm:spPr/>
    </dgm:pt>
    <dgm:pt modelId="{F92A5BFE-8DF1-453D-ADAE-5F5EFB4FEB3D}" type="pres">
      <dgm:prSet presAssocID="{3E1E9793-D045-4D1B-9BBB-6150232B4564}" presName="vSp2" presStyleCnt="0"/>
      <dgm:spPr/>
    </dgm:pt>
    <dgm:pt modelId="{BFFC61F3-A7A2-415A-BDD2-245C27248880}" type="pres">
      <dgm:prSet presAssocID="{3E1E9793-D045-4D1B-9BBB-6150232B4564}" presName="sibTrans" presStyleCnt="0"/>
      <dgm:spPr/>
    </dgm:pt>
    <dgm:pt modelId="{FC4F4403-099B-4D77-A173-3533814017AA}" type="pres">
      <dgm:prSet presAssocID="{41300AEB-534F-4049-86B0-2933E05DE19A}" presName="compositeNode" presStyleCnt="0">
        <dgm:presLayoutVars>
          <dgm:bulletEnabled val="1"/>
        </dgm:presLayoutVars>
      </dgm:prSet>
      <dgm:spPr/>
    </dgm:pt>
    <dgm:pt modelId="{AFAB00B9-29FA-4D49-9EC2-D201D5815F75}" type="pres">
      <dgm:prSet presAssocID="{41300AEB-534F-4049-86B0-2933E05DE19A}" presName="bgRect" presStyleLbl="node1" presStyleIdx="5" presStyleCnt="6"/>
      <dgm:spPr/>
    </dgm:pt>
    <dgm:pt modelId="{72BE6EB1-AFA2-4795-9394-08B8F2884238}" type="pres">
      <dgm:prSet presAssocID="{41300AEB-534F-4049-86B0-2933E05DE19A}" presName="parentNode" presStyleLbl="node1" presStyleIdx="5" presStyleCnt="6">
        <dgm:presLayoutVars>
          <dgm:chMax val="0"/>
          <dgm:bulletEnabled val="1"/>
        </dgm:presLayoutVars>
      </dgm:prSet>
      <dgm:spPr/>
    </dgm:pt>
    <dgm:pt modelId="{7CB1D783-7876-4CA6-8C19-1A1E290EA699}" type="pres">
      <dgm:prSet presAssocID="{41300AEB-534F-4049-86B0-2933E05DE19A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C14D8109-F78D-4ABB-9652-EE6716E412AD}" type="presOf" srcId="{9119797F-3065-4D25-B7D6-A7D560B80FF1}" destId="{DB081C3C-7B73-4827-9405-450E53AF2002}" srcOrd="0" destOrd="0" presId="urn:microsoft.com/office/officeart/2005/8/layout/hProcess7"/>
    <dgm:cxn modelId="{D289340F-6782-4DB2-ACB2-F1ED074D31D2}" srcId="{105E3E46-3544-411B-8FC1-FD76A0751836}" destId="{71CC08BB-CFA5-4258-90D7-A9E9DFE553CE}" srcOrd="4" destOrd="0" parTransId="{3F1316D0-C3D0-4C51-BAA4-CA02B123DA8A}" sibTransId="{3E1E9793-D045-4D1B-9BBB-6150232B4564}"/>
    <dgm:cxn modelId="{D8310512-A2FD-4FFC-AF8E-2C14A6274A75}" type="presOf" srcId="{5221629D-6AC9-4BA0-9D7E-6166854BDC55}" destId="{9323EABA-35AC-4D90-9C68-B206E8AD150E}" srcOrd="1" destOrd="0" presId="urn:microsoft.com/office/officeart/2005/8/layout/hProcess7"/>
    <dgm:cxn modelId="{B79BDA12-14D9-419C-95B0-DB62BF5B246C}" srcId="{FB87A877-DAAA-4128-9AFE-C283F1722CBE}" destId="{C1B51BF9-7897-4EE1-AA38-33B52E6E5C5E}" srcOrd="0" destOrd="0" parTransId="{7FCB4DB9-90E2-4375-AD86-654B697E313E}" sibTransId="{D660E970-777D-45E7-85F1-1B5DC47E28FE}"/>
    <dgm:cxn modelId="{1FF1CB24-9102-46D1-B95E-0A96420236DD}" type="presOf" srcId="{228297D2-FD1A-4141-9FA9-28BD510F384A}" destId="{F4B36C41-4A04-4552-81E1-9766EE6FEF4D}" srcOrd="0" destOrd="0" presId="urn:microsoft.com/office/officeart/2005/8/layout/hProcess7"/>
    <dgm:cxn modelId="{87AFA527-F1C1-4080-B934-F8ACD1473B56}" type="presOf" srcId="{8CD1A09F-449A-4EEB-BF97-C358409B9515}" destId="{7CB1D783-7876-4CA6-8C19-1A1E290EA699}" srcOrd="0" destOrd="0" presId="urn:microsoft.com/office/officeart/2005/8/layout/hProcess7"/>
    <dgm:cxn modelId="{B6B3963B-A95F-4160-843A-25CB3F32A5F4}" type="presOf" srcId="{41300AEB-534F-4049-86B0-2933E05DE19A}" destId="{72BE6EB1-AFA2-4795-9394-08B8F2884238}" srcOrd="1" destOrd="0" presId="urn:microsoft.com/office/officeart/2005/8/layout/hProcess7"/>
    <dgm:cxn modelId="{43B3793C-2C72-4DDF-AFE0-4A403577081E}" srcId="{105E3E46-3544-411B-8FC1-FD76A0751836}" destId="{5221629D-6AC9-4BA0-9D7E-6166854BDC55}" srcOrd="3" destOrd="0" parTransId="{B9489C04-A995-490D-9ADA-165C20D37D04}" sibTransId="{C3C20D84-3BBB-4B7B-BC45-816D2AA7D9ED}"/>
    <dgm:cxn modelId="{508A983E-7299-405E-99BE-D63D74DE1B3A}" srcId="{41300AEB-534F-4049-86B0-2933E05DE19A}" destId="{8CD1A09F-449A-4EEB-BF97-C358409B9515}" srcOrd="0" destOrd="0" parTransId="{3376A29A-30AC-44C8-A5D0-E49203AABFAF}" sibTransId="{920141B7-0F3B-4940-A14D-B49E6FF1290C}"/>
    <dgm:cxn modelId="{7B994A65-1801-4497-A457-39B1A3C7DE64}" type="presOf" srcId="{D19AD217-138F-452B-9798-6BA4A7F8624A}" destId="{551F284E-4A12-41FF-B7AE-029354F4A6C6}" srcOrd="1" destOrd="0" presId="urn:microsoft.com/office/officeart/2005/8/layout/hProcess7"/>
    <dgm:cxn modelId="{38F54D49-EB5C-4223-86F9-6687858AA7B9}" srcId="{105E3E46-3544-411B-8FC1-FD76A0751836}" destId="{41300AEB-534F-4049-86B0-2933E05DE19A}" srcOrd="5" destOrd="0" parTransId="{11FB18B7-26F5-427B-8C03-FFF038E682F6}" sibTransId="{9C0BF889-823C-4362-AFCF-C604685788D5}"/>
    <dgm:cxn modelId="{4983916D-1175-4BA7-A474-C3999AE06C6F}" srcId="{105E3E46-3544-411B-8FC1-FD76A0751836}" destId="{05AEBC6C-63BE-4FA6-B082-534FF8376CC1}" srcOrd="0" destOrd="0" parTransId="{493DC15D-64B4-4F0F-8833-FBCDD15CDB95}" sibTransId="{383ADA9E-6C21-4FA6-AE71-AFABEA1206BC}"/>
    <dgm:cxn modelId="{B25E7B50-8836-4BC6-A0E9-9E99B2DD831A}" type="presOf" srcId="{71CC08BB-CFA5-4258-90D7-A9E9DFE553CE}" destId="{5D781FFE-9F02-4478-8890-C86101D4F928}" srcOrd="1" destOrd="0" presId="urn:microsoft.com/office/officeart/2005/8/layout/hProcess7"/>
    <dgm:cxn modelId="{6CF4B771-7F28-402E-B8F0-271FBE1E6389}" type="presOf" srcId="{D19AD217-138F-452B-9798-6BA4A7F8624A}" destId="{D43A94F4-A175-4CD4-B5ED-015C271222F9}" srcOrd="0" destOrd="0" presId="urn:microsoft.com/office/officeart/2005/8/layout/hProcess7"/>
    <dgm:cxn modelId="{FFD66274-777E-459F-828C-CC71FD337B5D}" type="presOf" srcId="{5221629D-6AC9-4BA0-9D7E-6166854BDC55}" destId="{5B6C29B8-9AD6-42B8-BA48-429AB23832C7}" srcOrd="0" destOrd="0" presId="urn:microsoft.com/office/officeart/2005/8/layout/hProcess7"/>
    <dgm:cxn modelId="{8F61907C-2654-4661-A2DC-A8BF18997D3E}" srcId="{105E3E46-3544-411B-8FC1-FD76A0751836}" destId="{D19AD217-138F-452B-9798-6BA4A7F8624A}" srcOrd="1" destOrd="0" parTransId="{30199597-BDAF-47EF-A06B-02C5A9720D02}" sibTransId="{0E8B018B-5FFE-4356-9BDA-30BECEC586BA}"/>
    <dgm:cxn modelId="{0D3008A9-9912-4FC3-A663-99BFA5E0F1EA}" srcId="{D19AD217-138F-452B-9798-6BA4A7F8624A}" destId="{B72DF17E-F15F-40BC-A0D5-3532A4EBCA11}" srcOrd="0" destOrd="0" parTransId="{42D7A2DD-3A23-4B78-B95E-0B7405052D3E}" sibTransId="{F770F974-506B-4880-9B6D-5E38E3AA97B5}"/>
    <dgm:cxn modelId="{D3FECCA9-4CBD-4C20-86F3-A7184C10D617}" type="presOf" srcId="{05AEBC6C-63BE-4FA6-B082-534FF8376CC1}" destId="{D8BBC76C-7005-41BF-B313-C3EA9E4CF57A}" srcOrd="0" destOrd="0" presId="urn:microsoft.com/office/officeart/2005/8/layout/hProcess7"/>
    <dgm:cxn modelId="{0A4CDBB2-0E9B-4B6A-8072-C1E8169ABF0D}" srcId="{5221629D-6AC9-4BA0-9D7E-6166854BDC55}" destId="{C82EEE93-4969-4D6C-8070-1947911B4387}" srcOrd="0" destOrd="0" parTransId="{D1FB3A6C-7E44-4239-9897-F7EBF8CF1235}" sibTransId="{43BAE07F-48B5-4ED9-91BF-4B547085E366}"/>
    <dgm:cxn modelId="{A5EACDB8-E419-4617-A134-230EBE08F833}" type="presOf" srcId="{FB87A877-DAAA-4128-9AFE-C283F1722CBE}" destId="{A9366897-BD67-48FF-97E4-D6CC02D553CA}" srcOrd="1" destOrd="0" presId="urn:microsoft.com/office/officeart/2005/8/layout/hProcess7"/>
    <dgm:cxn modelId="{490423BD-6BAD-4406-AF6E-9DFA1EEF5488}" srcId="{71CC08BB-CFA5-4258-90D7-A9E9DFE553CE}" destId="{228297D2-FD1A-4141-9FA9-28BD510F384A}" srcOrd="0" destOrd="0" parTransId="{AFFADF25-1757-4602-BE15-C6E30D812ABB}" sibTransId="{43F5876A-9312-4366-B44A-C58791CDBB7E}"/>
    <dgm:cxn modelId="{AD425EC0-B0E6-46D9-8BBB-80734C043BCF}" type="presOf" srcId="{B72DF17E-F15F-40BC-A0D5-3532A4EBCA11}" destId="{B0367175-6A86-422C-B446-1F341E6824FF}" srcOrd="0" destOrd="0" presId="urn:microsoft.com/office/officeart/2005/8/layout/hProcess7"/>
    <dgm:cxn modelId="{980DFDC4-F1D9-401B-8A9A-3A7BD2339D21}" type="presOf" srcId="{C1B51BF9-7897-4EE1-AA38-33B52E6E5C5E}" destId="{D6303E43-9970-4460-9198-4453FBFEE5C8}" srcOrd="0" destOrd="0" presId="urn:microsoft.com/office/officeart/2005/8/layout/hProcess7"/>
    <dgm:cxn modelId="{42BCCDCE-B72B-4341-A911-821D3C0AA64C}" type="presOf" srcId="{41300AEB-534F-4049-86B0-2933E05DE19A}" destId="{AFAB00B9-29FA-4D49-9EC2-D201D5815F75}" srcOrd="0" destOrd="0" presId="urn:microsoft.com/office/officeart/2005/8/layout/hProcess7"/>
    <dgm:cxn modelId="{AB5E14D0-94C0-4A2D-8405-C5074434C1DA}" srcId="{05AEBC6C-63BE-4FA6-B082-534FF8376CC1}" destId="{9119797F-3065-4D25-B7D6-A7D560B80FF1}" srcOrd="0" destOrd="0" parTransId="{8BEF9DDB-8419-4D1E-98C7-15B950BC5A79}" sibTransId="{35788BFC-F664-453B-B537-099C961969F6}"/>
    <dgm:cxn modelId="{C69AA1D9-BB2F-4E85-BFA3-B3CDE128D025}" type="presOf" srcId="{FB87A877-DAAA-4128-9AFE-C283F1722CBE}" destId="{DC75457B-78C0-408E-BE11-43D8ABE001D4}" srcOrd="0" destOrd="0" presId="urn:microsoft.com/office/officeart/2005/8/layout/hProcess7"/>
    <dgm:cxn modelId="{BBDED0DA-72CC-4F92-810C-D2C6CC5DEE45}" type="presOf" srcId="{71CC08BB-CFA5-4258-90D7-A9E9DFE553CE}" destId="{33007B73-4B26-4F1B-A99C-5EAB579F6ECE}" srcOrd="0" destOrd="0" presId="urn:microsoft.com/office/officeart/2005/8/layout/hProcess7"/>
    <dgm:cxn modelId="{CDCB90DE-061D-4A41-ACC7-B1FAB626D7AB}" type="presOf" srcId="{C82EEE93-4969-4D6C-8070-1947911B4387}" destId="{412DAC6F-9E49-4FCD-8C0D-1271C396B80B}" srcOrd="0" destOrd="0" presId="urn:microsoft.com/office/officeart/2005/8/layout/hProcess7"/>
    <dgm:cxn modelId="{5BF307EC-D71E-4EEF-83B6-82A3777F4AC7}" type="presOf" srcId="{05AEBC6C-63BE-4FA6-B082-534FF8376CC1}" destId="{69056802-94C7-45E0-8452-31E0621C69C8}" srcOrd="1" destOrd="0" presId="urn:microsoft.com/office/officeart/2005/8/layout/hProcess7"/>
    <dgm:cxn modelId="{657F5AFC-838D-4F37-9C95-EFE7C8CB0502}" srcId="{105E3E46-3544-411B-8FC1-FD76A0751836}" destId="{FB87A877-DAAA-4128-9AFE-C283F1722CBE}" srcOrd="2" destOrd="0" parTransId="{E4604563-2997-4430-83AA-9D7805A5AFAC}" sibTransId="{E63754AE-B40F-4EBA-8D8A-6E3D59036800}"/>
    <dgm:cxn modelId="{05D986FC-128B-4FA1-BF5D-05891B575287}" type="presOf" srcId="{105E3E46-3544-411B-8FC1-FD76A0751836}" destId="{216A42BD-6C20-44C4-B362-6A2B46CAD093}" srcOrd="0" destOrd="0" presId="urn:microsoft.com/office/officeart/2005/8/layout/hProcess7"/>
    <dgm:cxn modelId="{8903E02E-1251-4646-A324-276F08B51BC8}" type="presParOf" srcId="{216A42BD-6C20-44C4-B362-6A2B46CAD093}" destId="{453CA707-1238-4D82-9BCF-E37536BDB0D9}" srcOrd="0" destOrd="0" presId="urn:microsoft.com/office/officeart/2005/8/layout/hProcess7"/>
    <dgm:cxn modelId="{30646895-D0C3-4535-B9B6-E9D4DC7F7D1B}" type="presParOf" srcId="{453CA707-1238-4D82-9BCF-E37536BDB0D9}" destId="{D8BBC76C-7005-41BF-B313-C3EA9E4CF57A}" srcOrd="0" destOrd="0" presId="urn:microsoft.com/office/officeart/2005/8/layout/hProcess7"/>
    <dgm:cxn modelId="{A24667FD-305D-4B48-8E45-423765320275}" type="presParOf" srcId="{453CA707-1238-4D82-9BCF-E37536BDB0D9}" destId="{69056802-94C7-45E0-8452-31E0621C69C8}" srcOrd="1" destOrd="0" presId="urn:microsoft.com/office/officeart/2005/8/layout/hProcess7"/>
    <dgm:cxn modelId="{4E1A73C6-0465-4AF1-A179-1B236DEEA3DC}" type="presParOf" srcId="{453CA707-1238-4D82-9BCF-E37536BDB0D9}" destId="{DB081C3C-7B73-4827-9405-450E53AF2002}" srcOrd="2" destOrd="0" presId="urn:microsoft.com/office/officeart/2005/8/layout/hProcess7"/>
    <dgm:cxn modelId="{BCDF5676-3563-4921-98BB-3A1BCDF76252}" type="presParOf" srcId="{216A42BD-6C20-44C4-B362-6A2B46CAD093}" destId="{2A657057-5745-4C78-8C26-CB51B0C6F87C}" srcOrd="1" destOrd="0" presId="urn:microsoft.com/office/officeart/2005/8/layout/hProcess7"/>
    <dgm:cxn modelId="{D67F201D-6BA3-44BB-A8E5-80A500F37D20}" type="presParOf" srcId="{216A42BD-6C20-44C4-B362-6A2B46CAD093}" destId="{C0392985-FCB2-4DBA-8441-39B8BF3AC6D4}" srcOrd="2" destOrd="0" presId="urn:microsoft.com/office/officeart/2005/8/layout/hProcess7"/>
    <dgm:cxn modelId="{CFDB17FD-9AE2-4A03-B4E6-1BC5B50F3F38}" type="presParOf" srcId="{C0392985-FCB2-4DBA-8441-39B8BF3AC6D4}" destId="{7472747F-73AA-4BAD-BF00-233E41E0C646}" srcOrd="0" destOrd="0" presId="urn:microsoft.com/office/officeart/2005/8/layout/hProcess7"/>
    <dgm:cxn modelId="{AE53DB4A-4079-4136-A0E9-656724627CB5}" type="presParOf" srcId="{C0392985-FCB2-4DBA-8441-39B8BF3AC6D4}" destId="{819997CA-AB6C-4F6B-9729-57233F842FBB}" srcOrd="1" destOrd="0" presId="urn:microsoft.com/office/officeart/2005/8/layout/hProcess7"/>
    <dgm:cxn modelId="{CE1CE02F-1083-4609-9B59-5FBCD247BB22}" type="presParOf" srcId="{C0392985-FCB2-4DBA-8441-39B8BF3AC6D4}" destId="{853394CB-73CF-4CE4-A040-BDD9A568E1EA}" srcOrd="2" destOrd="0" presId="urn:microsoft.com/office/officeart/2005/8/layout/hProcess7"/>
    <dgm:cxn modelId="{B4DB47F2-1A36-47DF-ADC0-F0A1084D3897}" type="presParOf" srcId="{216A42BD-6C20-44C4-B362-6A2B46CAD093}" destId="{DA560AC3-380D-4277-86F6-3EDACDA0251E}" srcOrd="3" destOrd="0" presId="urn:microsoft.com/office/officeart/2005/8/layout/hProcess7"/>
    <dgm:cxn modelId="{92BC9E67-44C1-40DF-94E5-DC0F0AD30F3D}" type="presParOf" srcId="{216A42BD-6C20-44C4-B362-6A2B46CAD093}" destId="{A6CE30FA-1076-43BA-8F6A-07D639AA4043}" srcOrd="4" destOrd="0" presId="urn:microsoft.com/office/officeart/2005/8/layout/hProcess7"/>
    <dgm:cxn modelId="{0E0AA97D-09D6-4B2D-8208-8185564A168A}" type="presParOf" srcId="{A6CE30FA-1076-43BA-8F6A-07D639AA4043}" destId="{D43A94F4-A175-4CD4-B5ED-015C271222F9}" srcOrd="0" destOrd="0" presId="urn:microsoft.com/office/officeart/2005/8/layout/hProcess7"/>
    <dgm:cxn modelId="{393E4F47-30FC-4F69-A5C9-4869F416AD12}" type="presParOf" srcId="{A6CE30FA-1076-43BA-8F6A-07D639AA4043}" destId="{551F284E-4A12-41FF-B7AE-029354F4A6C6}" srcOrd="1" destOrd="0" presId="urn:microsoft.com/office/officeart/2005/8/layout/hProcess7"/>
    <dgm:cxn modelId="{4B53FABA-0D66-46BA-BDB9-D90FC7B1DB8F}" type="presParOf" srcId="{A6CE30FA-1076-43BA-8F6A-07D639AA4043}" destId="{B0367175-6A86-422C-B446-1F341E6824FF}" srcOrd="2" destOrd="0" presId="urn:microsoft.com/office/officeart/2005/8/layout/hProcess7"/>
    <dgm:cxn modelId="{D297CFC8-54A4-4FD6-9891-C4E6C60BB47D}" type="presParOf" srcId="{216A42BD-6C20-44C4-B362-6A2B46CAD093}" destId="{6F82A942-D7E5-4BCB-8BA4-23ADB262D286}" srcOrd="5" destOrd="0" presId="urn:microsoft.com/office/officeart/2005/8/layout/hProcess7"/>
    <dgm:cxn modelId="{1A771BE8-C846-4383-9ACD-5B5CA592624D}" type="presParOf" srcId="{216A42BD-6C20-44C4-B362-6A2B46CAD093}" destId="{F0F1EB0D-7934-47EB-B59B-D482B44C5971}" srcOrd="6" destOrd="0" presId="urn:microsoft.com/office/officeart/2005/8/layout/hProcess7"/>
    <dgm:cxn modelId="{535CAFA6-0B38-4757-9E50-6C4E96828787}" type="presParOf" srcId="{F0F1EB0D-7934-47EB-B59B-D482B44C5971}" destId="{6930CD86-4BD0-4C37-92A3-50CA7B6D7717}" srcOrd="0" destOrd="0" presId="urn:microsoft.com/office/officeart/2005/8/layout/hProcess7"/>
    <dgm:cxn modelId="{D9F47E0E-A1A6-435C-BA33-B15EFA39217D}" type="presParOf" srcId="{F0F1EB0D-7934-47EB-B59B-D482B44C5971}" destId="{FFF38DA0-C37A-4B7A-BAE6-EE04ACF2C8A8}" srcOrd="1" destOrd="0" presId="urn:microsoft.com/office/officeart/2005/8/layout/hProcess7"/>
    <dgm:cxn modelId="{3C6EF194-14ED-4048-9A66-222D0D6F6FB1}" type="presParOf" srcId="{F0F1EB0D-7934-47EB-B59B-D482B44C5971}" destId="{02C8B059-E56A-4BF4-B1AC-F4D0F934500E}" srcOrd="2" destOrd="0" presId="urn:microsoft.com/office/officeart/2005/8/layout/hProcess7"/>
    <dgm:cxn modelId="{C2BC62E9-C8E9-400B-8716-C77E03DDAD88}" type="presParOf" srcId="{216A42BD-6C20-44C4-B362-6A2B46CAD093}" destId="{DED005C0-380E-4B1E-8CD8-36899572F846}" srcOrd="7" destOrd="0" presId="urn:microsoft.com/office/officeart/2005/8/layout/hProcess7"/>
    <dgm:cxn modelId="{491A2FB9-CAD3-4E5A-AD39-65693696C337}" type="presParOf" srcId="{216A42BD-6C20-44C4-B362-6A2B46CAD093}" destId="{EB3347B0-AA07-4305-A0C3-E28AF3A030EC}" srcOrd="8" destOrd="0" presId="urn:microsoft.com/office/officeart/2005/8/layout/hProcess7"/>
    <dgm:cxn modelId="{3E3FF048-A20D-4127-B40E-60694F1C248B}" type="presParOf" srcId="{EB3347B0-AA07-4305-A0C3-E28AF3A030EC}" destId="{DC75457B-78C0-408E-BE11-43D8ABE001D4}" srcOrd="0" destOrd="0" presId="urn:microsoft.com/office/officeart/2005/8/layout/hProcess7"/>
    <dgm:cxn modelId="{9E29AF87-EB0E-4E64-BC56-D89C0BDF77DC}" type="presParOf" srcId="{EB3347B0-AA07-4305-A0C3-E28AF3A030EC}" destId="{A9366897-BD67-48FF-97E4-D6CC02D553CA}" srcOrd="1" destOrd="0" presId="urn:microsoft.com/office/officeart/2005/8/layout/hProcess7"/>
    <dgm:cxn modelId="{B4D451A6-AF93-4DC0-86C3-64E60842E6F0}" type="presParOf" srcId="{EB3347B0-AA07-4305-A0C3-E28AF3A030EC}" destId="{D6303E43-9970-4460-9198-4453FBFEE5C8}" srcOrd="2" destOrd="0" presId="urn:microsoft.com/office/officeart/2005/8/layout/hProcess7"/>
    <dgm:cxn modelId="{7FBA3918-5E38-489B-A674-A7FBC1B7921C}" type="presParOf" srcId="{216A42BD-6C20-44C4-B362-6A2B46CAD093}" destId="{A65D4868-2D5A-49D0-A0CF-2A3B4CA37CE4}" srcOrd="9" destOrd="0" presId="urn:microsoft.com/office/officeart/2005/8/layout/hProcess7"/>
    <dgm:cxn modelId="{691006EC-367C-4DAA-96CC-FD0D13B3ED33}" type="presParOf" srcId="{216A42BD-6C20-44C4-B362-6A2B46CAD093}" destId="{2D21FDA0-8CED-4902-8193-86B0A5CDB0E9}" srcOrd="10" destOrd="0" presId="urn:microsoft.com/office/officeart/2005/8/layout/hProcess7"/>
    <dgm:cxn modelId="{788851C9-DB05-40F2-B3F5-9DC464A20876}" type="presParOf" srcId="{2D21FDA0-8CED-4902-8193-86B0A5CDB0E9}" destId="{D55D7C14-7E5C-4EEC-A5FA-D523A3EAD186}" srcOrd="0" destOrd="0" presId="urn:microsoft.com/office/officeart/2005/8/layout/hProcess7"/>
    <dgm:cxn modelId="{38C20F0E-CC09-4C8D-B18F-10EC25397209}" type="presParOf" srcId="{2D21FDA0-8CED-4902-8193-86B0A5CDB0E9}" destId="{7A116285-DD4F-4DC6-8E13-0E7EC9F12ECE}" srcOrd="1" destOrd="0" presId="urn:microsoft.com/office/officeart/2005/8/layout/hProcess7"/>
    <dgm:cxn modelId="{9338EF7B-D06D-4BA0-9FD4-D949750B9266}" type="presParOf" srcId="{2D21FDA0-8CED-4902-8193-86B0A5CDB0E9}" destId="{8BA49E79-DF6C-44A0-BF96-9DA71E23D867}" srcOrd="2" destOrd="0" presId="urn:microsoft.com/office/officeart/2005/8/layout/hProcess7"/>
    <dgm:cxn modelId="{41F4EB1E-8FD1-4953-8456-34AB4D9D4FB3}" type="presParOf" srcId="{216A42BD-6C20-44C4-B362-6A2B46CAD093}" destId="{007D39F5-4757-45A1-8F67-3EBEB9FC4434}" srcOrd="11" destOrd="0" presId="urn:microsoft.com/office/officeart/2005/8/layout/hProcess7"/>
    <dgm:cxn modelId="{49E6C9FB-0D6B-490C-BDA2-A00702FDD6E8}" type="presParOf" srcId="{216A42BD-6C20-44C4-B362-6A2B46CAD093}" destId="{EA2D420C-2340-49B5-9059-A2B9521A52C5}" srcOrd="12" destOrd="0" presId="urn:microsoft.com/office/officeart/2005/8/layout/hProcess7"/>
    <dgm:cxn modelId="{ADF89046-6184-4AB5-8141-5B084BE6B5D8}" type="presParOf" srcId="{EA2D420C-2340-49B5-9059-A2B9521A52C5}" destId="{5B6C29B8-9AD6-42B8-BA48-429AB23832C7}" srcOrd="0" destOrd="0" presId="urn:microsoft.com/office/officeart/2005/8/layout/hProcess7"/>
    <dgm:cxn modelId="{504FF493-E620-4EAB-A4FF-58D88A365AA9}" type="presParOf" srcId="{EA2D420C-2340-49B5-9059-A2B9521A52C5}" destId="{9323EABA-35AC-4D90-9C68-B206E8AD150E}" srcOrd="1" destOrd="0" presId="urn:microsoft.com/office/officeart/2005/8/layout/hProcess7"/>
    <dgm:cxn modelId="{A73F52A1-3AD8-431F-9C11-634AE9A67548}" type="presParOf" srcId="{EA2D420C-2340-49B5-9059-A2B9521A52C5}" destId="{412DAC6F-9E49-4FCD-8C0D-1271C396B80B}" srcOrd="2" destOrd="0" presId="urn:microsoft.com/office/officeart/2005/8/layout/hProcess7"/>
    <dgm:cxn modelId="{D9504426-D29D-408C-873D-4957EAA3F9EF}" type="presParOf" srcId="{216A42BD-6C20-44C4-B362-6A2B46CAD093}" destId="{024D2A12-C426-4622-9BEE-A6C64491F9F5}" srcOrd="13" destOrd="0" presId="urn:microsoft.com/office/officeart/2005/8/layout/hProcess7"/>
    <dgm:cxn modelId="{4BC0692A-EC93-48D3-BE92-4C22A85381DD}" type="presParOf" srcId="{216A42BD-6C20-44C4-B362-6A2B46CAD093}" destId="{BBFDA6E8-133F-494A-8B77-0BE700D2D6DB}" srcOrd="14" destOrd="0" presId="urn:microsoft.com/office/officeart/2005/8/layout/hProcess7"/>
    <dgm:cxn modelId="{D2A66D51-BF80-41E4-804C-511285AEE30F}" type="presParOf" srcId="{BBFDA6E8-133F-494A-8B77-0BE700D2D6DB}" destId="{630C5DC5-6970-4169-AF16-8704EBF36031}" srcOrd="0" destOrd="0" presId="urn:microsoft.com/office/officeart/2005/8/layout/hProcess7"/>
    <dgm:cxn modelId="{8027D787-E27D-4FEF-93FD-C1F5E6A740A2}" type="presParOf" srcId="{BBFDA6E8-133F-494A-8B77-0BE700D2D6DB}" destId="{EDE63B64-6B93-4586-ADAA-1A7949A43E0B}" srcOrd="1" destOrd="0" presId="urn:microsoft.com/office/officeart/2005/8/layout/hProcess7"/>
    <dgm:cxn modelId="{394A8932-DB9C-409C-A377-D49F99904E67}" type="presParOf" srcId="{BBFDA6E8-133F-494A-8B77-0BE700D2D6DB}" destId="{3C25F2FD-9643-4FC7-B419-0A78CC7F8D04}" srcOrd="2" destOrd="0" presId="urn:microsoft.com/office/officeart/2005/8/layout/hProcess7"/>
    <dgm:cxn modelId="{F91377F1-DC08-4A34-8215-7E583E451F61}" type="presParOf" srcId="{216A42BD-6C20-44C4-B362-6A2B46CAD093}" destId="{2DA38A02-E23C-4045-99EF-B94BA25E966C}" srcOrd="15" destOrd="0" presId="urn:microsoft.com/office/officeart/2005/8/layout/hProcess7"/>
    <dgm:cxn modelId="{14BCC056-C9DC-401B-9E60-991B66BFCF71}" type="presParOf" srcId="{216A42BD-6C20-44C4-B362-6A2B46CAD093}" destId="{DD59E157-274F-44F3-A24A-9F3F2A5C2F0D}" srcOrd="16" destOrd="0" presId="urn:microsoft.com/office/officeart/2005/8/layout/hProcess7"/>
    <dgm:cxn modelId="{365D7D15-75E9-4A46-A0BD-846F527D5448}" type="presParOf" srcId="{DD59E157-274F-44F3-A24A-9F3F2A5C2F0D}" destId="{33007B73-4B26-4F1B-A99C-5EAB579F6ECE}" srcOrd="0" destOrd="0" presId="urn:microsoft.com/office/officeart/2005/8/layout/hProcess7"/>
    <dgm:cxn modelId="{E7FCAB8E-2986-44B9-8B7D-7D5736C7AB18}" type="presParOf" srcId="{DD59E157-274F-44F3-A24A-9F3F2A5C2F0D}" destId="{5D781FFE-9F02-4478-8890-C86101D4F928}" srcOrd="1" destOrd="0" presId="urn:microsoft.com/office/officeart/2005/8/layout/hProcess7"/>
    <dgm:cxn modelId="{869EFC27-711B-4814-9B9B-C3C3933620A8}" type="presParOf" srcId="{DD59E157-274F-44F3-A24A-9F3F2A5C2F0D}" destId="{F4B36C41-4A04-4552-81E1-9766EE6FEF4D}" srcOrd="2" destOrd="0" presId="urn:microsoft.com/office/officeart/2005/8/layout/hProcess7"/>
    <dgm:cxn modelId="{9022886A-E124-42DB-92FF-378B4879F876}" type="presParOf" srcId="{216A42BD-6C20-44C4-B362-6A2B46CAD093}" destId="{373D0198-CC92-47F7-864E-B83CC8253060}" srcOrd="17" destOrd="0" presId="urn:microsoft.com/office/officeart/2005/8/layout/hProcess7"/>
    <dgm:cxn modelId="{BA6246C7-A219-4D5C-B107-C0E3F30BF0FA}" type="presParOf" srcId="{216A42BD-6C20-44C4-B362-6A2B46CAD093}" destId="{1A31FD6F-ADE8-46B0-83A3-79B928631DFD}" srcOrd="18" destOrd="0" presId="urn:microsoft.com/office/officeart/2005/8/layout/hProcess7"/>
    <dgm:cxn modelId="{4F08F98B-7F9E-4A94-BD89-472D7494C29E}" type="presParOf" srcId="{1A31FD6F-ADE8-46B0-83A3-79B928631DFD}" destId="{972529D4-CA2A-4C77-9C73-63E0481C7F1E}" srcOrd="0" destOrd="0" presId="urn:microsoft.com/office/officeart/2005/8/layout/hProcess7"/>
    <dgm:cxn modelId="{4FAD3E7A-65A3-439C-9818-5A873D126080}" type="presParOf" srcId="{1A31FD6F-ADE8-46B0-83A3-79B928631DFD}" destId="{BAA4976E-AA3D-44F7-8299-4200C4A7A138}" srcOrd="1" destOrd="0" presId="urn:microsoft.com/office/officeart/2005/8/layout/hProcess7"/>
    <dgm:cxn modelId="{D0631E30-2F02-413F-A473-478B01494E75}" type="presParOf" srcId="{1A31FD6F-ADE8-46B0-83A3-79B928631DFD}" destId="{F92A5BFE-8DF1-453D-ADAE-5F5EFB4FEB3D}" srcOrd="2" destOrd="0" presId="urn:microsoft.com/office/officeart/2005/8/layout/hProcess7"/>
    <dgm:cxn modelId="{06749281-CE8D-4C57-8C77-CAABF9C3F66F}" type="presParOf" srcId="{216A42BD-6C20-44C4-B362-6A2B46CAD093}" destId="{BFFC61F3-A7A2-415A-BDD2-245C27248880}" srcOrd="19" destOrd="0" presId="urn:microsoft.com/office/officeart/2005/8/layout/hProcess7"/>
    <dgm:cxn modelId="{6B0B0C3A-906C-47E7-AE2A-EA3F52D520FC}" type="presParOf" srcId="{216A42BD-6C20-44C4-B362-6A2B46CAD093}" destId="{FC4F4403-099B-4D77-A173-3533814017AA}" srcOrd="20" destOrd="0" presId="urn:microsoft.com/office/officeart/2005/8/layout/hProcess7"/>
    <dgm:cxn modelId="{04779F51-59BF-4557-9150-D0F5BF40560A}" type="presParOf" srcId="{FC4F4403-099B-4D77-A173-3533814017AA}" destId="{AFAB00B9-29FA-4D49-9EC2-D201D5815F75}" srcOrd="0" destOrd="0" presId="urn:microsoft.com/office/officeart/2005/8/layout/hProcess7"/>
    <dgm:cxn modelId="{58BEE48B-49BF-405F-823E-ECD56D6680B5}" type="presParOf" srcId="{FC4F4403-099B-4D77-A173-3533814017AA}" destId="{72BE6EB1-AFA2-4795-9394-08B8F2884238}" srcOrd="1" destOrd="0" presId="urn:microsoft.com/office/officeart/2005/8/layout/hProcess7"/>
    <dgm:cxn modelId="{0E8BD8EB-098B-4EAC-B39A-AC999C0B9CAF}" type="presParOf" srcId="{FC4F4403-099B-4D77-A173-3533814017AA}" destId="{7CB1D783-7876-4CA6-8C19-1A1E290EA699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BBC76C-7005-41BF-B313-C3EA9E4CF57A}">
      <dsp:nvSpPr>
        <dsp:cNvPr id="0" name=""/>
        <dsp:cNvSpPr/>
      </dsp:nvSpPr>
      <dsp:spPr>
        <a:xfrm>
          <a:off x="2670" y="1266096"/>
          <a:ext cx="1793145" cy="2151774"/>
        </a:xfrm>
        <a:prstGeom prst="roundRect">
          <a:avLst>
            <a:gd name="adj" fmla="val 5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8293" rIns="75565" bIns="0" numCol="1" spcCol="1270" anchor="t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Necessidade</a:t>
          </a:r>
        </a:p>
      </dsp:txBody>
      <dsp:txXfrm rot="16200000">
        <a:off x="-700242" y="1969009"/>
        <a:ext cx="1764455" cy="358629"/>
      </dsp:txXfrm>
    </dsp:sp>
    <dsp:sp modelId="{DB081C3C-7B73-4827-9405-450E53AF2002}">
      <dsp:nvSpPr>
        <dsp:cNvPr id="0" name=""/>
        <dsp:cNvSpPr/>
      </dsp:nvSpPr>
      <dsp:spPr>
        <a:xfrm>
          <a:off x="361299" y="1266096"/>
          <a:ext cx="1335893" cy="215177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O que eu quero ver?</a:t>
          </a:r>
        </a:p>
      </dsp:txBody>
      <dsp:txXfrm>
        <a:off x="361299" y="1266096"/>
        <a:ext cx="1335893" cy="2151774"/>
      </dsp:txXfrm>
    </dsp:sp>
    <dsp:sp modelId="{D43A94F4-A175-4CD4-B5ED-015C271222F9}">
      <dsp:nvSpPr>
        <dsp:cNvPr id="0" name=""/>
        <dsp:cNvSpPr/>
      </dsp:nvSpPr>
      <dsp:spPr>
        <a:xfrm>
          <a:off x="1858576" y="1266096"/>
          <a:ext cx="1793145" cy="2151774"/>
        </a:xfrm>
        <a:prstGeom prst="roundRect">
          <a:avLst>
            <a:gd name="adj" fmla="val 5000"/>
          </a:avLst>
        </a:prstGeom>
        <a:solidFill>
          <a:schemeClr val="accent1">
            <a:shade val="80000"/>
            <a:hueOff val="69857"/>
            <a:satOff val="-1251"/>
            <a:lumOff val="53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8293" rIns="75565" bIns="0" numCol="1" spcCol="1270" anchor="t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Coleta</a:t>
          </a:r>
        </a:p>
      </dsp:txBody>
      <dsp:txXfrm rot="16200000">
        <a:off x="1155663" y="1969009"/>
        <a:ext cx="1764455" cy="358629"/>
      </dsp:txXfrm>
    </dsp:sp>
    <dsp:sp modelId="{819997CA-AB6C-4F6B-9729-57233F842FBB}">
      <dsp:nvSpPr>
        <dsp:cNvPr id="0" name=""/>
        <dsp:cNvSpPr/>
      </dsp:nvSpPr>
      <dsp:spPr>
        <a:xfrm rot="5400000">
          <a:off x="1709472" y="2975757"/>
          <a:ext cx="316139" cy="268971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367175-6A86-422C-B446-1F341E6824FF}">
      <dsp:nvSpPr>
        <dsp:cNvPr id="0" name=""/>
        <dsp:cNvSpPr/>
      </dsp:nvSpPr>
      <dsp:spPr>
        <a:xfrm>
          <a:off x="2217205" y="1266096"/>
          <a:ext cx="1335893" cy="215177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Onde estão as informações?</a:t>
          </a:r>
        </a:p>
      </dsp:txBody>
      <dsp:txXfrm>
        <a:off x="2217205" y="1266096"/>
        <a:ext cx="1335893" cy="2151774"/>
      </dsp:txXfrm>
    </dsp:sp>
    <dsp:sp modelId="{DC75457B-78C0-408E-BE11-43D8ABE001D4}">
      <dsp:nvSpPr>
        <dsp:cNvPr id="0" name=""/>
        <dsp:cNvSpPr/>
      </dsp:nvSpPr>
      <dsp:spPr>
        <a:xfrm>
          <a:off x="3714481" y="1266096"/>
          <a:ext cx="1793145" cy="2151774"/>
        </a:xfrm>
        <a:prstGeom prst="roundRect">
          <a:avLst>
            <a:gd name="adj" fmla="val 5000"/>
          </a:avLst>
        </a:prstGeom>
        <a:solidFill>
          <a:schemeClr val="accent1">
            <a:shade val="80000"/>
            <a:hueOff val="139713"/>
            <a:satOff val="-2502"/>
            <a:lumOff val="1063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8293" rIns="75565" bIns="0" numCol="1" spcCol="1270" anchor="t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Organização</a:t>
          </a:r>
        </a:p>
      </dsp:txBody>
      <dsp:txXfrm rot="16200000">
        <a:off x="3011568" y="1969009"/>
        <a:ext cx="1764455" cy="358629"/>
      </dsp:txXfrm>
    </dsp:sp>
    <dsp:sp modelId="{FFF38DA0-C37A-4B7A-BAE6-EE04ACF2C8A8}">
      <dsp:nvSpPr>
        <dsp:cNvPr id="0" name=""/>
        <dsp:cNvSpPr/>
      </dsp:nvSpPr>
      <dsp:spPr>
        <a:xfrm rot="5400000">
          <a:off x="3565377" y="2975757"/>
          <a:ext cx="316139" cy="268971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87321"/>
              <a:satOff val="-1564"/>
              <a:lumOff val="664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303E43-9970-4460-9198-4453FBFEE5C8}">
      <dsp:nvSpPr>
        <dsp:cNvPr id="0" name=""/>
        <dsp:cNvSpPr/>
      </dsp:nvSpPr>
      <dsp:spPr>
        <a:xfrm>
          <a:off x="4073111" y="1266096"/>
          <a:ext cx="1335893" cy="215177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Onde vou armazenar tudo isto?</a:t>
          </a:r>
        </a:p>
      </dsp:txBody>
      <dsp:txXfrm>
        <a:off x="4073111" y="1266096"/>
        <a:ext cx="1335893" cy="2151774"/>
      </dsp:txXfrm>
    </dsp:sp>
    <dsp:sp modelId="{5B6C29B8-9AD6-42B8-BA48-429AB23832C7}">
      <dsp:nvSpPr>
        <dsp:cNvPr id="0" name=""/>
        <dsp:cNvSpPr/>
      </dsp:nvSpPr>
      <dsp:spPr>
        <a:xfrm>
          <a:off x="5570387" y="1266096"/>
          <a:ext cx="1793145" cy="2151774"/>
        </a:xfrm>
        <a:prstGeom prst="roundRect">
          <a:avLst>
            <a:gd name="adj" fmla="val 5000"/>
          </a:avLst>
        </a:prstGeom>
        <a:solidFill>
          <a:schemeClr val="accent1">
            <a:shade val="80000"/>
            <a:hueOff val="209570"/>
            <a:satOff val="-3754"/>
            <a:lumOff val="159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8293" rIns="75565" bIns="0" numCol="1" spcCol="1270" anchor="t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Análise</a:t>
          </a:r>
        </a:p>
      </dsp:txBody>
      <dsp:txXfrm rot="16200000">
        <a:off x="4867474" y="1969009"/>
        <a:ext cx="1764455" cy="358629"/>
      </dsp:txXfrm>
    </dsp:sp>
    <dsp:sp modelId="{7A116285-DD4F-4DC6-8E13-0E7EC9F12ECE}">
      <dsp:nvSpPr>
        <dsp:cNvPr id="0" name=""/>
        <dsp:cNvSpPr/>
      </dsp:nvSpPr>
      <dsp:spPr>
        <a:xfrm rot="5400000">
          <a:off x="5421283" y="2975757"/>
          <a:ext cx="316139" cy="268971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174641"/>
              <a:satOff val="-3128"/>
              <a:lumOff val="132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2DAC6F-9E49-4FCD-8C0D-1271C396B80B}">
      <dsp:nvSpPr>
        <dsp:cNvPr id="0" name=""/>
        <dsp:cNvSpPr/>
      </dsp:nvSpPr>
      <dsp:spPr>
        <a:xfrm>
          <a:off x="5929016" y="1266096"/>
          <a:ext cx="1335893" cy="215177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Como vou montar tudo isto?</a:t>
          </a:r>
        </a:p>
      </dsp:txBody>
      <dsp:txXfrm>
        <a:off x="5929016" y="1266096"/>
        <a:ext cx="1335893" cy="2151774"/>
      </dsp:txXfrm>
    </dsp:sp>
    <dsp:sp modelId="{33007B73-4B26-4F1B-A99C-5EAB579F6ECE}">
      <dsp:nvSpPr>
        <dsp:cNvPr id="0" name=""/>
        <dsp:cNvSpPr/>
      </dsp:nvSpPr>
      <dsp:spPr>
        <a:xfrm>
          <a:off x="7426293" y="1266096"/>
          <a:ext cx="1793145" cy="2151774"/>
        </a:xfrm>
        <a:prstGeom prst="roundRect">
          <a:avLst>
            <a:gd name="adj" fmla="val 5000"/>
          </a:avLst>
        </a:prstGeom>
        <a:solidFill>
          <a:schemeClr val="accent1">
            <a:shade val="80000"/>
            <a:hueOff val="279426"/>
            <a:satOff val="-5005"/>
            <a:lumOff val="212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8293" rIns="75565" bIns="0" numCol="1" spcCol="1270" anchor="t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Compartilhamento</a:t>
          </a:r>
        </a:p>
      </dsp:txBody>
      <dsp:txXfrm rot="16200000">
        <a:off x="6723380" y="1969009"/>
        <a:ext cx="1764455" cy="358629"/>
      </dsp:txXfrm>
    </dsp:sp>
    <dsp:sp modelId="{EDE63B64-6B93-4586-ADAA-1A7949A43E0B}">
      <dsp:nvSpPr>
        <dsp:cNvPr id="0" name=""/>
        <dsp:cNvSpPr/>
      </dsp:nvSpPr>
      <dsp:spPr>
        <a:xfrm rot="5400000">
          <a:off x="7277189" y="2975757"/>
          <a:ext cx="316139" cy="268971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261962"/>
              <a:satOff val="-4692"/>
              <a:lumOff val="199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B36C41-4A04-4552-81E1-9766EE6FEF4D}">
      <dsp:nvSpPr>
        <dsp:cNvPr id="0" name=""/>
        <dsp:cNvSpPr/>
      </dsp:nvSpPr>
      <dsp:spPr>
        <a:xfrm>
          <a:off x="7784922" y="1266096"/>
          <a:ext cx="1335893" cy="215177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Como vou disseminar estas informações?</a:t>
          </a:r>
        </a:p>
      </dsp:txBody>
      <dsp:txXfrm>
        <a:off x="7784922" y="1266096"/>
        <a:ext cx="1335893" cy="2151774"/>
      </dsp:txXfrm>
    </dsp:sp>
    <dsp:sp modelId="{AFAB00B9-29FA-4D49-9EC2-D201D5815F75}">
      <dsp:nvSpPr>
        <dsp:cNvPr id="0" name=""/>
        <dsp:cNvSpPr/>
      </dsp:nvSpPr>
      <dsp:spPr>
        <a:xfrm>
          <a:off x="9282198" y="1266096"/>
          <a:ext cx="1793145" cy="2151774"/>
        </a:xfrm>
        <a:prstGeom prst="roundRect">
          <a:avLst>
            <a:gd name="adj" fmla="val 5000"/>
          </a:avLst>
        </a:prstGeom>
        <a:solidFill>
          <a:schemeClr val="accent1">
            <a:shade val="80000"/>
            <a:hueOff val="349283"/>
            <a:satOff val="-6256"/>
            <a:lumOff val="265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8293" rIns="75565" bIns="0" numCol="1" spcCol="1270" anchor="t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Monitoramento</a:t>
          </a:r>
        </a:p>
      </dsp:txBody>
      <dsp:txXfrm rot="16200000">
        <a:off x="8579285" y="1969009"/>
        <a:ext cx="1764455" cy="358629"/>
      </dsp:txXfrm>
    </dsp:sp>
    <dsp:sp modelId="{BAA4976E-AA3D-44F7-8299-4200C4A7A138}">
      <dsp:nvSpPr>
        <dsp:cNvPr id="0" name=""/>
        <dsp:cNvSpPr/>
      </dsp:nvSpPr>
      <dsp:spPr>
        <a:xfrm rot="5400000">
          <a:off x="9133094" y="2975757"/>
          <a:ext cx="316139" cy="268971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349283"/>
              <a:satOff val="-6256"/>
              <a:lumOff val="265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B1D783-7876-4CA6-8C19-1A1E290EA699}">
      <dsp:nvSpPr>
        <dsp:cNvPr id="0" name=""/>
        <dsp:cNvSpPr/>
      </dsp:nvSpPr>
      <dsp:spPr>
        <a:xfrm>
          <a:off x="9640827" y="1266096"/>
          <a:ext cx="1335893" cy="215177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Como vou monitorar as informações?</a:t>
          </a:r>
        </a:p>
      </dsp:txBody>
      <dsp:txXfrm>
        <a:off x="9640827" y="1266096"/>
        <a:ext cx="1335893" cy="21517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5096B3-ECB6-4CCA-85BB-86E31CDC40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EB5D64-E8C6-486F-A19C-F548BCDAA4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3F7D6B-C1EB-484D-B1BD-C06B603BD5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765C1D-C287-45C6-8084-C8ACB3CBB88A}" type="datetimeFigureOut">
              <a:rPr lang="pt-BR" smtClean="0"/>
              <a:t>10/10/2019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9E1E68-9E5A-41DC-8F1B-64F064FE1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7A1F1E-20BF-4BB5-9D2E-B0EC773A2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122A9B-B4C5-4720-8D9F-910EF2C9021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4246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5F08B-9BED-4B1D-95F7-5BF294C4A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61A083-4EA2-403F-A2C3-85ECDFAB82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043642-C589-4488-9F9C-BBDA698173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765C1D-C287-45C6-8084-C8ACB3CBB88A}" type="datetimeFigureOut">
              <a:rPr lang="pt-BR" smtClean="0"/>
              <a:t>10/10/2019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28150E-C740-48C8-9C86-D8DAF079D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96D6705-F108-4FF2-BEA9-F3267A111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122A9B-B4C5-4720-8D9F-910EF2C9021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5186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71B52F-F7D9-4B70-8E9F-704EC5362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10B00E-900A-4164-94A8-2A5A47238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4E268C-7AFB-40C5-9DD8-AFADA185E4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765C1D-C287-45C6-8084-C8ACB3CBB88A}" type="datetimeFigureOut">
              <a:rPr lang="pt-BR" smtClean="0"/>
              <a:t>10/10/2019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465006-9388-416B-ABF3-CF4E8266E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4604BF-C881-40F2-BD26-62B92215E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122A9B-B4C5-4720-8D9F-910EF2C9021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0810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DF7E86-336A-4D55-94DA-40861321C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48468D-B0E0-4316-B12C-019744F76D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3900567-1DE2-4C15-8317-8AA643A9FB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E0A6866-F3FD-496B-8AEB-114E8474C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765C1D-C287-45C6-8084-C8ACB3CBB88A}" type="datetimeFigureOut">
              <a:rPr lang="pt-BR" smtClean="0"/>
              <a:t>10/10/2019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33FA5C-6125-4027-A848-5E10A7272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CE8E709-C227-4E90-9EFC-B35B9131B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122A9B-B4C5-4720-8D9F-910EF2C9021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5819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3C9D58-F11F-4B69-B2CA-44586887B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86E1A56-9773-4BA5-AFCC-AA8920F94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117155D-C731-4054-97AA-21A98D0678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3E960FF-6A48-43FD-9528-E4FE952AF4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DE6DC89-49C2-44B3-A97F-D34BDF7587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1D7EA66-2F38-4B05-8703-E07BE17FBB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765C1D-C287-45C6-8084-C8ACB3CBB88A}" type="datetimeFigureOut">
              <a:rPr lang="pt-BR" smtClean="0"/>
              <a:t>10/10/2019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85FA346-88BD-4F42-8AC1-7AB15ED95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4A98AA5-7FE9-4AB0-97E9-C4F934EE9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122A9B-B4C5-4720-8D9F-910EF2C9021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2417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6361FA-95BD-4EBE-8F04-809ECAD5B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2882ECB-8FF2-4FEA-A8B0-B2E5088200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765C1D-C287-45C6-8084-C8ACB3CBB88A}" type="datetimeFigureOut">
              <a:rPr lang="pt-BR" smtClean="0"/>
              <a:t>10/10/2019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FA3F71-90CC-4DE9-A4B0-EA3D9E603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5167064-E90F-43FD-BB86-0AEE1B145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122A9B-B4C5-4720-8D9F-910EF2C9021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6604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784C8E1-8680-462C-828F-FCE83270FD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765C1D-C287-45C6-8084-C8ACB3CBB88A}" type="datetimeFigureOut">
              <a:rPr lang="pt-BR" smtClean="0"/>
              <a:t>10/10/2019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AF80C73-06AA-4655-851D-06D20D194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23D13E0-41DD-4BFA-812E-6242F18F3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122A9B-B4C5-4720-8D9F-910EF2C9021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020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F982B3-A831-47D2-AB9E-FA3CD43BE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933325-A6BF-40D7-833C-290D29D08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B68D51C-24FF-4ECD-9236-044C5A521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F2E967D-05B7-4114-AA07-3DE3348F62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765C1D-C287-45C6-8084-C8ACB3CBB88A}" type="datetimeFigureOut">
              <a:rPr lang="pt-BR" smtClean="0"/>
              <a:t>10/10/2019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02D6089-18DD-4AD7-94D8-5786A9A47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66BD9E2-1FAF-45F2-AC26-61A8B8B1C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122A9B-B4C5-4720-8D9F-910EF2C9021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2371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A513A2-5ACD-4E3D-9858-A52D1931C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6FC2135-2C58-4567-AF4D-9093F760EC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8F39B70-5DFD-409C-BB59-F5C5E386A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BA660A3-D193-4BAF-8A95-48F78C236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765C1D-C287-45C6-8084-C8ACB3CBB88A}" type="datetimeFigureOut">
              <a:rPr lang="pt-BR" smtClean="0"/>
              <a:t>10/10/2019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27181CF-361E-4123-916D-0AB12A3D0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219294B-6FF9-43A6-AF70-543AC1FBF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122A9B-B4C5-4720-8D9F-910EF2C9021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276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693488-0CD5-4C60-9367-2224F1D39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74811C0-30DA-4CDF-9754-84DD0A35C2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EE38BF-807D-4CC0-987E-47971AE4F6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765C1D-C287-45C6-8084-C8ACB3CBB88A}" type="datetimeFigureOut">
              <a:rPr lang="pt-BR" smtClean="0"/>
              <a:t>10/10/2019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2400BD-3FA2-483B-AAF5-27B07C718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CA315F-A201-4E10-988A-8A39DE324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122A9B-B4C5-4720-8D9F-910EF2C9021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790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96AF2ED-1269-479F-A3E5-AB752C3397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2D5E12A-98D3-4852-B8BF-6AC1F0CBAB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5CF2BD7-F810-4A82-A80D-90A8B66234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765C1D-C287-45C6-8084-C8ACB3CBB88A}" type="datetimeFigureOut">
              <a:rPr lang="pt-BR" smtClean="0"/>
              <a:t>10/10/2019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B3B554-6101-4B36-9FAF-CBF49B7EB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C36C43-E168-402E-8F2B-1A6884A9D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122A9B-B4C5-4720-8D9F-910EF2C9021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0000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833AC4AB-47CF-47A7-89DF-5A2B17ACC1AC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433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7.jpeg"/><Relationship Id="rId3" Type="http://schemas.openxmlformats.org/officeDocument/2006/relationships/image" Target="../media/image2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2" Type="http://schemas.openxmlformats.org/officeDocument/2006/relationships/image" Target="../media/image1.png"/><Relationship Id="rId16" Type="http://schemas.openxmlformats.org/officeDocument/2006/relationships/image" Target="../media/image23.jpeg"/><Relationship Id="rId20" Type="http://schemas.openxmlformats.org/officeDocument/2006/relationships/image" Target="../media/image27.png"/><Relationship Id="rId29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24" Type="http://schemas.openxmlformats.org/officeDocument/2006/relationships/image" Target="../media/image31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28" Type="http://schemas.openxmlformats.org/officeDocument/2006/relationships/image" Target="../media/image9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31" Type="http://schemas.microsoft.com/office/2007/relationships/hdphoto" Target="../media/hdphoto2.wdp"/><Relationship Id="rId4" Type="http://schemas.openxmlformats.org/officeDocument/2006/relationships/image" Target="../media/image11.jpe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Relationship Id="rId27" Type="http://schemas.openxmlformats.org/officeDocument/2006/relationships/image" Target="../media/image8.png"/><Relationship Id="rId30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png"/><Relationship Id="rId18" Type="http://schemas.openxmlformats.org/officeDocument/2006/relationships/image" Target="../media/image23.jpeg"/><Relationship Id="rId26" Type="http://schemas.openxmlformats.org/officeDocument/2006/relationships/image" Target="../media/image32.png"/><Relationship Id="rId3" Type="http://schemas.openxmlformats.org/officeDocument/2006/relationships/image" Target="../media/image2.png"/><Relationship Id="rId21" Type="http://schemas.openxmlformats.org/officeDocument/2006/relationships/image" Target="../media/image27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1.png"/><Relationship Id="rId2" Type="http://schemas.openxmlformats.org/officeDocument/2006/relationships/image" Target="../media/image1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29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24" Type="http://schemas.openxmlformats.org/officeDocument/2006/relationships/image" Target="../media/image30.png"/><Relationship Id="rId5" Type="http://schemas.microsoft.com/office/2007/relationships/hdphoto" Target="../media/hdphoto3.wdp"/><Relationship Id="rId15" Type="http://schemas.openxmlformats.org/officeDocument/2006/relationships/image" Target="../media/image20.png"/><Relationship Id="rId23" Type="http://schemas.openxmlformats.org/officeDocument/2006/relationships/image" Target="../media/image29.png"/><Relationship Id="rId28" Type="http://schemas.openxmlformats.org/officeDocument/2006/relationships/image" Target="../media/image8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34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8.png"/><Relationship Id="rId27" Type="http://schemas.openxmlformats.org/officeDocument/2006/relationships/image" Target="../media/image7.jpeg"/><Relationship Id="rId30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idoconceitoapratica.com.br/" TargetMode="External"/><Relationship Id="rId5" Type="http://schemas.openxmlformats.org/officeDocument/2006/relationships/hyperlink" Target="http://www.dataside.com.br/" TargetMode="External"/><Relationship Id="rId4" Type="http://schemas.openxmlformats.org/officeDocument/2006/relationships/hyperlink" Target="mailto:igor.abdo@dataside.com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92687E-C95F-4D27-9B05-BB2EE4D4D8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pt-BR" altLang="pt-BR" sz="4800" b="1" dirty="0">
                <a:latin typeface="PT Sans Caption" panose="020B0603020203020204" pitchFamily="34" charset="0"/>
              </a:rPr>
              <a:t>Vou começar a trabalhar com projeto de BUSINESS INTELLIGENCE, o que devo entender?</a:t>
            </a:r>
            <a:endParaRPr lang="pt-BR" altLang="pt-BR" sz="4800" dirty="0">
              <a:latin typeface="PT Sans Caption" panose="020B06030202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6BA01AC-E2FF-4799-8308-1695CD9459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5891868" cy="1655762"/>
          </a:xfrm>
        </p:spPr>
        <p:txBody>
          <a:bodyPr/>
          <a:lstStyle/>
          <a:p>
            <a:pPr algn="l"/>
            <a:r>
              <a:rPr lang="pt-BR" dirty="0">
                <a:solidFill>
                  <a:srgbClr val="0070C0"/>
                </a:solidFill>
                <a:latin typeface="PT Sans Caption" panose="020B0603020203020204" pitchFamily="34" charset="0"/>
              </a:rPr>
              <a:t>Igor George Abdo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F3E49022-0EB3-4D3D-8852-E624D80B7062}"/>
              </a:ext>
            </a:extLst>
          </p:cNvPr>
          <p:cNvCxnSpPr>
            <a:cxnSpLocks/>
          </p:cNvCxnSpPr>
          <p:nvPr/>
        </p:nvCxnSpPr>
        <p:spPr>
          <a:xfrm>
            <a:off x="0" y="3505200"/>
            <a:ext cx="46736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A16A4B1A-A535-479E-8932-45C8BFEE41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37" y="6163030"/>
            <a:ext cx="1659734" cy="75610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67A3DA3-E386-4111-A10C-EA47A6EB79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23" y="6344727"/>
            <a:ext cx="1428709" cy="447026"/>
          </a:xfrm>
          <a:prstGeom prst="rect">
            <a:avLst/>
          </a:prstGeom>
        </p:spPr>
      </p:pic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8F13A9A7-B9BF-4B46-828C-942DCDD600A7}"/>
              </a:ext>
            </a:extLst>
          </p:cNvPr>
          <p:cNvCxnSpPr/>
          <p:nvPr/>
        </p:nvCxnSpPr>
        <p:spPr>
          <a:xfrm>
            <a:off x="9756396" y="6380812"/>
            <a:ext cx="0" cy="3748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774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4F85E0-1CA8-4E67-A109-4F5918C20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latin typeface="PT Sans Caption" panose="020B0603020203020204" pitchFamily="34" charset="0"/>
              </a:rPr>
              <a:t>Apresentação Igor George Abdo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D79B5A-770F-4620-B46E-EDCD89F41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defRPr/>
            </a:pPr>
            <a:r>
              <a:rPr lang="pt-BR" sz="2800" dirty="0"/>
              <a:t>Business Intelligence Consultant na Dataside</a:t>
            </a:r>
          </a:p>
          <a:p>
            <a:pPr lvl="1">
              <a:defRPr/>
            </a:pPr>
            <a:r>
              <a:rPr lang="en-US" sz="2800" dirty="0" err="1"/>
              <a:t>Experiência</a:t>
            </a:r>
            <a:r>
              <a:rPr lang="en-US" sz="2800" dirty="0"/>
              <a:t> de </a:t>
            </a:r>
            <a:r>
              <a:rPr lang="en-US" sz="2800" dirty="0" err="1"/>
              <a:t>mais</a:t>
            </a:r>
            <a:r>
              <a:rPr lang="en-US" sz="2800" dirty="0"/>
              <a:t> de 10 </a:t>
            </a:r>
            <a:r>
              <a:rPr lang="en-US" sz="2800" dirty="0" err="1"/>
              <a:t>anos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área</a:t>
            </a:r>
            <a:r>
              <a:rPr lang="en-US" sz="2800" dirty="0"/>
              <a:t> de Data</a:t>
            </a:r>
          </a:p>
          <a:p>
            <a:pPr lvl="1">
              <a:defRPr/>
            </a:pPr>
            <a:r>
              <a:rPr lang="en-US" sz="2800" dirty="0"/>
              <a:t>Skills (</a:t>
            </a:r>
            <a:r>
              <a:rPr lang="en-US" sz="2800" dirty="0" err="1"/>
              <a:t>PowerBI</a:t>
            </a:r>
            <a:r>
              <a:rPr lang="en-US" sz="2800" dirty="0"/>
              <a:t>, </a:t>
            </a:r>
            <a:r>
              <a:rPr lang="en-US" sz="2800" dirty="0" err="1"/>
              <a:t>Qlikview</a:t>
            </a:r>
            <a:r>
              <a:rPr lang="en-US" sz="2800" dirty="0"/>
              <a:t>, Microsoft Dynamics AX, </a:t>
            </a:r>
            <a:r>
              <a:rPr lang="en-US" sz="2800" dirty="0" err="1"/>
              <a:t>SalesForce</a:t>
            </a:r>
            <a:r>
              <a:rPr lang="en-US" sz="2800" dirty="0"/>
              <a:t>…)</a:t>
            </a:r>
          </a:p>
          <a:p>
            <a:pPr lvl="1">
              <a:defRPr/>
            </a:pPr>
            <a:r>
              <a:rPr lang="pt-BR" sz="2800" dirty="0"/>
              <a:t>Blog: www.bidoconceitoapratica.com.br</a:t>
            </a:r>
          </a:p>
          <a:p>
            <a:pPr lvl="1">
              <a:defRPr/>
            </a:pPr>
            <a:r>
              <a:rPr lang="pt-BR" sz="2800" dirty="0"/>
              <a:t>E-mail: igor.abdo@dataside.com.br</a:t>
            </a:r>
          </a:p>
          <a:p>
            <a:pPr lvl="1">
              <a:defRPr/>
            </a:pPr>
            <a:endParaRPr lang="pt-BR" sz="28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70F93EF-9ED3-4774-98F5-927367F5F3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37" y="6163030"/>
            <a:ext cx="1659734" cy="7561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52E45B5-1B45-4165-84AC-E04BC7D7D3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23" y="6344727"/>
            <a:ext cx="1428709" cy="447026"/>
          </a:xfrm>
          <a:prstGeom prst="rect">
            <a:avLst/>
          </a:prstGeom>
        </p:spPr>
      </p:pic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2F7CD341-150E-4F7F-9190-0E7A5B43970F}"/>
              </a:ext>
            </a:extLst>
          </p:cNvPr>
          <p:cNvCxnSpPr/>
          <p:nvPr/>
        </p:nvCxnSpPr>
        <p:spPr>
          <a:xfrm>
            <a:off x="9756396" y="6380812"/>
            <a:ext cx="0" cy="3748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9049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B065E385-DDE5-41DD-A9E1-9CB04870BE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625" b="-1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D4F85E0-1CA8-4E67-A109-4F5918C2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8481" y="1735137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PT Sans Caption" panose="020B0603020203020204" pitchFamily="34" charset="0"/>
              </a:rPr>
              <a:t>Porque Business Intelligence?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02B6100-51A6-4069-B961-AFE7EA75D9C3}"/>
              </a:ext>
            </a:extLst>
          </p:cNvPr>
          <p:cNvCxnSpPr>
            <a:cxnSpLocks/>
          </p:cNvCxnSpPr>
          <p:nvPr/>
        </p:nvCxnSpPr>
        <p:spPr>
          <a:xfrm>
            <a:off x="0" y="3060700"/>
            <a:ext cx="46736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018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4D29EAA-CF3B-4435-B566-7794BF268C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179BE7-9AC7-4668-A6B5-90F0A262AEF6}"/>
              </a:ext>
            </a:extLst>
          </p:cNvPr>
          <p:cNvSpPr/>
          <p:nvPr/>
        </p:nvSpPr>
        <p:spPr>
          <a:xfrm>
            <a:off x="-1" y="495300"/>
            <a:ext cx="10282845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70C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4F85E0-1CA8-4E67-A109-4F5918C2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81" y="594518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PT Sans Caption" panose="020B0603020203020204" pitchFamily="34" charset="0"/>
              </a:rPr>
              <a:t>O que é BI or Business Intelligence?</a:t>
            </a:r>
            <a:br>
              <a:rPr lang="pt-BR" b="1" dirty="0">
                <a:solidFill>
                  <a:schemeClr val="bg1"/>
                </a:solidFill>
                <a:latin typeface="PT Sans Caption" panose="020B0603020203020204" pitchFamily="34" charset="0"/>
              </a:rPr>
            </a:br>
            <a:endParaRPr lang="pt-BR" b="1" dirty="0">
              <a:solidFill>
                <a:schemeClr val="bg1"/>
              </a:solidFill>
              <a:latin typeface="PT Sans Caption" panose="020B0603020203020204" pitchFamily="34" charset="0"/>
            </a:endParaRP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02B6100-51A6-4069-B961-AFE7EA75D9C3}"/>
              </a:ext>
            </a:extLst>
          </p:cNvPr>
          <p:cNvCxnSpPr>
            <a:cxnSpLocks/>
          </p:cNvCxnSpPr>
          <p:nvPr/>
        </p:nvCxnSpPr>
        <p:spPr>
          <a:xfrm>
            <a:off x="0" y="1257300"/>
            <a:ext cx="46736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Retângulo 4">
            <a:extLst>
              <a:ext uri="{FF2B5EF4-FFF2-40B4-BE49-F238E27FC236}">
                <a16:creationId xmlns:a16="http://schemas.microsoft.com/office/drawing/2014/main" id="{0286F2CC-91F6-470F-B24A-3353CAE4E6D4}"/>
              </a:ext>
            </a:extLst>
          </p:cNvPr>
          <p:cNvSpPr/>
          <p:nvPr/>
        </p:nvSpPr>
        <p:spPr>
          <a:xfrm>
            <a:off x="6031684" y="6263482"/>
            <a:ext cx="6160316" cy="5945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844DDCC-09E1-47DB-AE38-E62A5CA61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37" y="6163030"/>
            <a:ext cx="1659734" cy="75610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A792FA0-819E-4E6F-A57F-96D82EEE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23" y="6344727"/>
            <a:ext cx="1428709" cy="447026"/>
          </a:xfrm>
          <a:prstGeom prst="rect">
            <a:avLst/>
          </a:prstGeom>
        </p:spPr>
      </p:pic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024EFC24-F652-4999-BC37-C629F9F98172}"/>
              </a:ext>
            </a:extLst>
          </p:cNvPr>
          <p:cNvCxnSpPr/>
          <p:nvPr/>
        </p:nvCxnSpPr>
        <p:spPr>
          <a:xfrm>
            <a:off x="9756396" y="6380812"/>
            <a:ext cx="0" cy="3748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Resultado de imagem para gartner">
            <a:extLst>
              <a:ext uri="{FF2B5EF4-FFF2-40B4-BE49-F238E27FC236}">
                <a16:creationId xmlns:a16="http://schemas.microsoft.com/office/drawing/2014/main" id="{F26C9614-29FA-40F2-A323-800986D9A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613" y="1409700"/>
            <a:ext cx="2857500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B4797D-1F01-4344-BF3E-0152530953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110297"/>
            <a:ext cx="12192000" cy="311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087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14CF6AAD-4893-491E-B9C4-1CC93A2083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179BE7-9AC7-4668-A6B5-90F0A262AEF6}"/>
              </a:ext>
            </a:extLst>
          </p:cNvPr>
          <p:cNvSpPr/>
          <p:nvPr/>
        </p:nvSpPr>
        <p:spPr>
          <a:xfrm>
            <a:off x="0" y="495300"/>
            <a:ext cx="5753100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70C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4F85E0-1CA8-4E67-A109-4F5918C2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81" y="594518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PT Sans Caption" panose="020B0603020203020204" pitchFamily="34" charset="0"/>
              </a:rPr>
              <a:t>Evolução do BI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02B6100-51A6-4069-B961-AFE7EA75D9C3}"/>
              </a:ext>
            </a:extLst>
          </p:cNvPr>
          <p:cNvCxnSpPr>
            <a:cxnSpLocks/>
          </p:cNvCxnSpPr>
          <p:nvPr/>
        </p:nvCxnSpPr>
        <p:spPr>
          <a:xfrm>
            <a:off x="0" y="1257300"/>
            <a:ext cx="46736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8CF51E76-D446-48B4-93EF-3E1957BDBFAF}"/>
              </a:ext>
            </a:extLst>
          </p:cNvPr>
          <p:cNvSpPr/>
          <p:nvPr/>
        </p:nvSpPr>
        <p:spPr>
          <a:xfrm>
            <a:off x="6031684" y="6263482"/>
            <a:ext cx="6160316" cy="5945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96E6B32-3CC3-4CAD-8C5B-EE50F9C68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37" y="6163030"/>
            <a:ext cx="1659734" cy="75610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4C56C42-6F4D-4CAF-83CE-1154F6EDA3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23" y="6344727"/>
            <a:ext cx="1428709" cy="447026"/>
          </a:xfrm>
          <a:prstGeom prst="rect">
            <a:avLst/>
          </a:prstGeom>
        </p:spPr>
      </p:pic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09D8C71B-5DFD-43B7-8486-244A3BFE8555}"/>
              </a:ext>
            </a:extLst>
          </p:cNvPr>
          <p:cNvCxnSpPr/>
          <p:nvPr/>
        </p:nvCxnSpPr>
        <p:spPr>
          <a:xfrm>
            <a:off x="9756396" y="6380812"/>
            <a:ext cx="0" cy="3748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Resultado de imagem para evolução do data analytics">
            <a:extLst>
              <a:ext uri="{FF2B5EF4-FFF2-40B4-BE49-F238E27FC236}">
                <a16:creationId xmlns:a16="http://schemas.microsoft.com/office/drawing/2014/main" id="{6E2A5D23-72ED-4928-BC41-5E1DEBB45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0" y="1464570"/>
            <a:ext cx="7806058" cy="474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8285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Resultado de imagem para evolução do data analytics">
            <a:extLst>
              <a:ext uri="{FF2B5EF4-FFF2-40B4-BE49-F238E27FC236}">
                <a16:creationId xmlns:a16="http://schemas.microsoft.com/office/drawing/2014/main" id="{610CB9AA-3583-4E34-8650-8975BA614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" y="1"/>
            <a:ext cx="113385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190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4D29EAA-CF3B-4435-B566-7794BF268C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179BE7-9AC7-4668-A6B5-90F0A262AEF6}"/>
              </a:ext>
            </a:extLst>
          </p:cNvPr>
          <p:cNvSpPr/>
          <p:nvPr/>
        </p:nvSpPr>
        <p:spPr>
          <a:xfrm>
            <a:off x="-1" y="495300"/>
            <a:ext cx="6031685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70C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4F85E0-1CA8-4E67-A109-4F5918C2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81" y="594518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PT Sans Caption" panose="020B0603020203020204" pitchFamily="34" charset="0"/>
              </a:rPr>
              <a:t>As mais conhecidas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02B6100-51A6-4069-B961-AFE7EA75D9C3}"/>
              </a:ext>
            </a:extLst>
          </p:cNvPr>
          <p:cNvCxnSpPr>
            <a:cxnSpLocks/>
          </p:cNvCxnSpPr>
          <p:nvPr/>
        </p:nvCxnSpPr>
        <p:spPr>
          <a:xfrm>
            <a:off x="0" y="1257300"/>
            <a:ext cx="46736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Retângulo 4">
            <a:extLst>
              <a:ext uri="{FF2B5EF4-FFF2-40B4-BE49-F238E27FC236}">
                <a16:creationId xmlns:a16="http://schemas.microsoft.com/office/drawing/2014/main" id="{0286F2CC-91F6-470F-B24A-3353CAE4E6D4}"/>
              </a:ext>
            </a:extLst>
          </p:cNvPr>
          <p:cNvSpPr/>
          <p:nvPr/>
        </p:nvSpPr>
        <p:spPr>
          <a:xfrm>
            <a:off x="6031684" y="6263482"/>
            <a:ext cx="6160316" cy="5945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844DDCC-09E1-47DB-AE38-E62A5CA61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37" y="6163030"/>
            <a:ext cx="1659734" cy="75610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A792FA0-819E-4E6F-A57F-96D82EEE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23" y="6344727"/>
            <a:ext cx="1428709" cy="447026"/>
          </a:xfrm>
          <a:prstGeom prst="rect">
            <a:avLst/>
          </a:prstGeom>
        </p:spPr>
      </p:pic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024EFC24-F652-4999-BC37-C629F9F98172}"/>
              </a:ext>
            </a:extLst>
          </p:cNvPr>
          <p:cNvCxnSpPr/>
          <p:nvPr/>
        </p:nvCxnSpPr>
        <p:spPr>
          <a:xfrm>
            <a:off x="9756396" y="6380812"/>
            <a:ext cx="0" cy="3748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Resultado de imagem para qlikview logo">
            <a:extLst>
              <a:ext uri="{FF2B5EF4-FFF2-40B4-BE49-F238E27FC236}">
                <a16:creationId xmlns:a16="http://schemas.microsoft.com/office/drawing/2014/main" id="{42E83063-86A9-4665-8120-A8EC40879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4714" y="2778369"/>
            <a:ext cx="2285643" cy="72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Resultado de imagem para powerbi logo">
            <a:extLst>
              <a:ext uri="{FF2B5EF4-FFF2-40B4-BE49-F238E27FC236}">
                <a16:creationId xmlns:a16="http://schemas.microsoft.com/office/drawing/2014/main" id="{3A24D5E1-397C-4190-99F9-689BC08DA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21" y="2543969"/>
            <a:ext cx="4006433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Resultado de imagem para tableau logo">
            <a:extLst>
              <a:ext uri="{FF2B5EF4-FFF2-40B4-BE49-F238E27FC236}">
                <a16:creationId xmlns:a16="http://schemas.microsoft.com/office/drawing/2014/main" id="{3FEAB1A7-88E5-4933-9182-1B841F496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072" y="1932020"/>
            <a:ext cx="2943223" cy="157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Resultado de imagem para looker logo">
            <a:extLst>
              <a:ext uri="{FF2B5EF4-FFF2-40B4-BE49-F238E27FC236}">
                <a16:creationId xmlns:a16="http://schemas.microsoft.com/office/drawing/2014/main" id="{340FDC99-9940-4E26-A907-B7A9C2FB9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4029">
            <a:off x="10151401" y="3935275"/>
            <a:ext cx="2312097" cy="1541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076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4D29EAA-CF3B-4435-B566-7794BF268C88}"/>
              </a:ext>
            </a:extLst>
          </p:cNvPr>
          <p:cNvSpPr/>
          <p:nvPr/>
        </p:nvSpPr>
        <p:spPr>
          <a:xfrm>
            <a:off x="-2" y="-405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179BE7-9AC7-4668-A6B5-90F0A262AEF6}"/>
              </a:ext>
            </a:extLst>
          </p:cNvPr>
          <p:cNvSpPr/>
          <p:nvPr/>
        </p:nvSpPr>
        <p:spPr>
          <a:xfrm>
            <a:off x="-1" y="495300"/>
            <a:ext cx="8470670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70C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4F85E0-1CA8-4E67-A109-4F5918C2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81" y="594518"/>
            <a:ext cx="10515600" cy="877827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PT Sans Caption" panose="020B0603020203020204" pitchFamily="34" charset="0"/>
              </a:rPr>
              <a:t>Qual é o mundo ideal para BI?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02B6100-51A6-4069-B961-AFE7EA75D9C3}"/>
              </a:ext>
            </a:extLst>
          </p:cNvPr>
          <p:cNvCxnSpPr>
            <a:cxnSpLocks/>
          </p:cNvCxnSpPr>
          <p:nvPr/>
        </p:nvCxnSpPr>
        <p:spPr>
          <a:xfrm>
            <a:off x="0" y="1257300"/>
            <a:ext cx="46736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Retângulo 4">
            <a:extLst>
              <a:ext uri="{FF2B5EF4-FFF2-40B4-BE49-F238E27FC236}">
                <a16:creationId xmlns:a16="http://schemas.microsoft.com/office/drawing/2014/main" id="{0286F2CC-91F6-470F-B24A-3353CAE4E6D4}"/>
              </a:ext>
            </a:extLst>
          </p:cNvPr>
          <p:cNvSpPr/>
          <p:nvPr/>
        </p:nvSpPr>
        <p:spPr>
          <a:xfrm>
            <a:off x="6031684" y="6263482"/>
            <a:ext cx="6160316" cy="5945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844DDCC-09E1-47DB-AE38-E62A5CA61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37" y="6163030"/>
            <a:ext cx="1659734" cy="75610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A792FA0-819E-4E6F-A57F-96D82EEE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23" y="6344727"/>
            <a:ext cx="1428709" cy="447026"/>
          </a:xfrm>
          <a:prstGeom prst="rect">
            <a:avLst/>
          </a:prstGeom>
        </p:spPr>
      </p:pic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024EFC24-F652-4999-BC37-C629F9F98172}"/>
              </a:ext>
            </a:extLst>
          </p:cNvPr>
          <p:cNvCxnSpPr/>
          <p:nvPr/>
        </p:nvCxnSpPr>
        <p:spPr>
          <a:xfrm>
            <a:off x="9756396" y="6380812"/>
            <a:ext cx="0" cy="3748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ítulo 1">
            <a:extLst>
              <a:ext uri="{FF2B5EF4-FFF2-40B4-BE49-F238E27FC236}">
                <a16:creationId xmlns:a16="http://schemas.microsoft.com/office/drawing/2014/main" id="{6BF7EB6D-ED12-421E-81AF-6A1651E98F48}"/>
              </a:ext>
            </a:extLst>
          </p:cNvPr>
          <p:cNvSpPr txBox="1">
            <a:spLocks/>
          </p:cNvSpPr>
          <p:nvPr/>
        </p:nvSpPr>
        <p:spPr>
          <a:xfrm>
            <a:off x="3715748" y="1564497"/>
            <a:ext cx="4941572" cy="6110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b="1" i="1" dirty="0">
                <a:solidFill>
                  <a:srgbClr val="0070C0"/>
                </a:solidFill>
              </a:rPr>
              <a:t>Integração - Base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9B2E1AB5-0129-40A6-B787-15F25DA7A45A}"/>
              </a:ext>
            </a:extLst>
          </p:cNvPr>
          <p:cNvSpPr/>
          <p:nvPr/>
        </p:nvSpPr>
        <p:spPr>
          <a:xfrm>
            <a:off x="3666321" y="2067695"/>
            <a:ext cx="49427" cy="365760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C0B130CA-8608-4389-A762-E1932570D463}"/>
              </a:ext>
            </a:extLst>
          </p:cNvPr>
          <p:cNvSpPr/>
          <p:nvPr/>
        </p:nvSpPr>
        <p:spPr>
          <a:xfrm>
            <a:off x="8657322" y="2067695"/>
            <a:ext cx="45719" cy="365760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5" name="Agrupar 5">
            <a:extLst>
              <a:ext uri="{FF2B5EF4-FFF2-40B4-BE49-F238E27FC236}">
                <a16:creationId xmlns:a16="http://schemas.microsoft.com/office/drawing/2014/main" id="{39E744E6-9421-4323-97D6-2D5F21ACBD17}"/>
              </a:ext>
            </a:extLst>
          </p:cNvPr>
          <p:cNvGrpSpPr/>
          <p:nvPr/>
        </p:nvGrpSpPr>
        <p:grpSpPr>
          <a:xfrm>
            <a:off x="4012004" y="2172699"/>
            <a:ext cx="4161222" cy="3061768"/>
            <a:chOff x="3331054" y="2147795"/>
            <a:chExt cx="4879388" cy="3591253"/>
          </a:xfrm>
        </p:grpSpPr>
        <p:pic>
          <p:nvPicPr>
            <p:cNvPr id="16" name="Picture 22" descr="Resultado de imagem para database icons databricks">
              <a:extLst>
                <a:ext uri="{FF2B5EF4-FFF2-40B4-BE49-F238E27FC236}">
                  <a16:creationId xmlns:a16="http://schemas.microsoft.com/office/drawing/2014/main" id="{93AE36D9-F5F5-4F5C-8F3C-E49AC942A3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1054" y="3255154"/>
              <a:ext cx="1995281" cy="1282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4" descr="Resultado de imagem para database icons sql">
              <a:extLst>
                <a:ext uri="{FF2B5EF4-FFF2-40B4-BE49-F238E27FC236}">
                  <a16:creationId xmlns:a16="http://schemas.microsoft.com/office/drawing/2014/main" id="{9832678E-7EF7-4A4F-80D6-2F03DF9070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2827" y="4445110"/>
              <a:ext cx="698928" cy="6989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8" descr="Imagem relacionada">
              <a:extLst>
                <a:ext uri="{FF2B5EF4-FFF2-40B4-BE49-F238E27FC236}">
                  <a16:creationId xmlns:a16="http://schemas.microsoft.com/office/drawing/2014/main" id="{C4AB7689-7C00-4EE5-B725-4A43965B6E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9688" y="2147795"/>
              <a:ext cx="1631692" cy="10796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30" descr="Resultado de imagem para sql server analysis services icon">
              <a:extLst>
                <a:ext uri="{FF2B5EF4-FFF2-40B4-BE49-F238E27FC236}">
                  <a16:creationId xmlns:a16="http://schemas.microsoft.com/office/drawing/2014/main" id="{8C4366C8-7452-4926-ACE1-546BC23573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2012" y="2261970"/>
              <a:ext cx="1921076" cy="6595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32" descr="Imagem relacionada">
              <a:extLst>
                <a:ext uri="{FF2B5EF4-FFF2-40B4-BE49-F238E27FC236}">
                  <a16:creationId xmlns:a16="http://schemas.microsoft.com/office/drawing/2014/main" id="{CD4950AE-7161-437D-B51E-1CBF96862A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3385" y="3239979"/>
              <a:ext cx="936839" cy="9089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34" descr="Imagem relacionada">
              <a:extLst>
                <a:ext uri="{FF2B5EF4-FFF2-40B4-BE49-F238E27FC236}">
                  <a16:creationId xmlns:a16="http://schemas.microsoft.com/office/drawing/2014/main" id="{6D9F1E4C-2AE4-4210-A5FA-A33B7AA747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1182" y="3202238"/>
              <a:ext cx="1629260" cy="8722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36" descr="Resultado de imagem para pentaho icon">
              <a:extLst>
                <a:ext uri="{FF2B5EF4-FFF2-40B4-BE49-F238E27FC236}">
                  <a16:creationId xmlns:a16="http://schemas.microsoft.com/office/drawing/2014/main" id="{F1143F7A-221E-432A-AEB9-6DED2AD2A6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7266" y="4107357"/>
              <a:ext cx="1631691" cy="16316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38" descr="Resultado de imagem para alteryx designer icon">
              <a:extLst>
                <a:ext uri="{FF2B5EF4-FFF2-40B4-BE49-F238E27FC236}">
                  <a16:creationId xmlns:a16="http://schemas.microsoft.com/office/drawing/2014/main" id="{FBC9062C-168A-40E3-912E-C8831D0664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9055" y="4620385"/>
              <a:ext cx="1533138" cy="5580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4" name="Imagem 30">
            <a:extLst>
              <a:ext uri="{FF2B5EF4-FFF2-40B4-BE49-F238E27FC236}">
                <a16:creationId xmlns:a16="http://schemas.microsoft.com/office/drawing/2014/main" id="{294C4DC4-03AD-49F7-BB91-7D6CC3AD492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923" y="2299148"/>
            <a:ext cx="893148" cy="472843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388674A9-36EB-4624-8509-606416A39061}"/>
              </a:ext>
            </a:extLst>
          </p:cNvPr>
          <p:cNvGrpSpPr/>
          <p:nvPr/>
        </p:nvGrpSpPr>
        <p:grpSpPr>
          <a:xfrm>
            <a:off x="838042" y="2211732"/>
            <a:ext cx="2459161" cy="3156354"/>
            <a:chOff x="838042" y="2211732"/>
            <a:chExt cx="2459161" cy="3156354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EF9B915-2FDF-4B95-ACC2-7D47385A9F51}"/>
                </a:ext>
              </a:extLst>
            </p:cNvPr>
            <p:cNvGrpSpPr/>
            <p:nvPr/>
          </p:nvGrpSpPr>
          <p:grpSpPr>
            <a:xfrm>
              <a:off x="838042" y="2211732"/>
              <a:ext cx="2426400" cy="2012019"/>
              <a:chOff x="838042" y="2211732"/>
              <a:chExt cx="2426400" cy="2012019"/>
            </a:xfrm>
          </p:grpSpPr>
          <p:grpSp>
            <p:nvGrpSpPr>
              <p:cNvPr id="32" name="Agrupar 2">
                <a:extLst>
                  <a:ext uri="{FF2B5EF4-FFF2-40B4-BE49-F238E27FC236}">
                    <a16:creationId xmlns:a16="http://schemas.microsoft.com/office/drawing/2014/main" id="{23702A35-5F2A-44E1-ACD6-982E073AD3CC}"/>
                  </a:ext>
                </a:extLst>
              </p:cNvPr>
              <p:cNvGrpSpPr/>
              <p:nvPr/>
            </p:nvGrpSpPr>
            <p:grpSpPr>
              <a:xfrm>
                <a:off x="838042" y="2211732"/>
                <a:ext cx="2426400" cy="2012019"/>
                <a:chOff x="140195" y="2113148"/>
                <a:chExt cx="2646402" cy="2194448"/>
              </a:xfrm>
            </p:grpSpPr>
            <p:pic>
              <p:nvPicPr>
                <p:cNvPr id="34" name="Picture 4" descr="Resultado de imagem para icon csv">
                  <a:extLst>
                    <a:ext uri="{FF2B5EF4-FFF2-40B4-BE49-F238E27FC236}">
                      <a16:creationId xmlns:a16="http://schemas.microsoft.com/office/drawing/2014/main" id="{80D5EA7C-393F-465F-8CC7-A4D6DE9205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195" y="2113148"/>
                  <a:ext cx="574463" cy="57446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6" descr="Resultado de imagem para txt icon">
                  <a:extLst>
                    <a:ext uri="{FF2B5EF4-FFF2-40B4-BE49-F238E27FC236}">
                      <a16:creationId xmlns:a16="http://schemas.microsoft.com/office/drawing/2014/main" id="{B151F32F-1B69-4146-9CFD-8599EA2C37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5133" y="2113148"/>
                  <a:ext cx="611058" cy="6110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8" descr="Resultado de imagem para excel icon">
                  <a:extLst>
                    <a:ext uri="{FF2B5EF4-FFF2-40B4-BE49-F238E27FC236}">
                      <a16:creationId xmlns:a16="http://schemas.microsoft.com/office/drawing/2014/main" id="{53EA1A4A-EE90-4DFB-B962-0009D1CC83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13447" y="2113148"/>
                  <a:ext cx="611058" cy="6110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" name="Picture 12" descr="Resultado de imagem para json icon">
                  <a:extLst>
                    <a:ext uri="{FF2B5EF4-FFF2-40B4-BE49-F238E27FC236}">
                      <a16:creationId xmlns:a16="http://schemas.microsoft.com/office/drawing/2014/main" id="{E28A8CC8-04E9-4809-8442-2C664BEF6A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11363" y="2131060"/>
                  <a:ext cx="575234" cy="61105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14" descr="Resultado de imagem para database icons sql">
                  <a:extLst>
                    <a:ext uri="{FF2B5EF4-FFF2-40B4-BE49-F238E27FC236}">
                      <a16:creationId xmlns:a16="http://schemas.microsoft.com/office/drawing/2014/main" id="{E8A815AD-769A-4E72-836F-C8D1139928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8853" y="2882823"/>
                  <a:ext cx="698928" cy="69892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18" descr="Resultado de imagem para database icons mysql">
                  <a:extLst>
                    <a:ext uri="{FF2B5EF4-FFF2-40B4-BE49-F238E27FC236}">
                      <a16:creationId xmlns:a16="http://schemas.microsoft.com/office/drawing/2014/main" id="{96F1CEC3-0B9A-4AE1-9E35-13A198BC89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671" y="3766844"/>
                  <a:ext cx="800412" cy="33350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20" descr="Resultado de imagem para database icons oracle">
                  <a:extLst>
                    <a:ext uri="{FF2B5EF4-FFF2-40B4-BE49-F238E27FC236}">
                      <a16:creationId xmlns:a16="http://schemas.microsoft.com/office/drawing/2014/main" id="{2C9ED1F0-2FCF-40BC-A7FE-1B94AC7601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41078" y="3060121"/>
                  <a:ext cx="745009" cy="41968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" name="Picture 24" descr="Resultado de imagem para database icons mongo">
                  <a:extLst>
                    <a:ext uri="{FF2B5EF4-FFF2-40B4-BE49-F238E27FC236}">
                      <a16:creationId xmlns:a16="http://schemas.microsoft.com/office/drawing/2014/main" id="{8F8C4854-D633-4D95-A313-972695117A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6706" y="3602989"/>
                  <a:ext cx="695357" cy="6953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2" name="Picture 26" descr="Resultado de imagem para database icons postgre">
                  <a:extLst>
                    <a:ext uri="{FF2B5EF4-FFF2-40B4-BE49-F238E27FC236}">
                      <a16:creationId xmlns:a16="http://schemas.microsoft.com/office/drawing/2014/main" id="{E2BD100D-1ACA-4471-B9FC-3A3C75B6A49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6471" y="3749265"/>
                  <a:ext cx="741579" cy="55833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33" name="Imagem 31">
                <a:extLst>
                  <a:ext uri="{FF2B5EF4-FFF2-40B4-BE49-F238E27FC236}">
                    <a16:creationId xmlns:a16="http://schemas.microsoft.com/office/drawing/2014/main" id="{E6860FFA-7DA0-432F-B3B1-C25A70F426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74136" y="3001412"/>
                <a:ext cx="893148" cy="472843"/>
              </a:xfrm>
              <a:prstGeom prst="rect">
                <a:avLst/>
              </a:prstGeom>
            </p:spPr>
          </p:pic>
        </p:grpSp>
        <p:pic>
          <p:nvPicPr>
            <p:cNvPr id="27" name="Imagem 32">
              <a:extLst>
                <a:ext uri="{FF2B5EF4-FFF2-40B4-BE49-F238E27FC236}">
                  <a16:creationId xmlns:a16="http://schemas.microsoft.com/office/drawing/2014/main" id="{CE7A9042-658A-4679-8A48-BC47D3A52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1275" y="4902733"/>
              <a:ext cx="465353" cy="465353"/>
            </a:xfrm>
            <a:prstGeom prst="rect">
              <a:avLst/>
            </a:prstGeom>
          </p:spPr>
        </p:pic>
        <p:pic>
          <p:nvPicPr>
            <p:cNvPr id="28" name="Imagem 33">
              <a:extLst>
                <a:ext uri="{FF2B5EF4-FFF2-40B4-BE49-F238E27FC236}">
                  <a16:creationId xmlns:a16="http://schemas.microsoft.com/office/drawing/2014/main" id="{91093FA2-C937-40CB-8EBE-DAF73002B2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975" b="31076"/>
            <a:stretch/>
          </p:blipFill>
          <p:spPr>
            <a:xfrm>
              <a:off x="932466" y="4993814"/>
              <a:ext cx="715381" cy="271479"/>
            </a:xfrm>
            <a:prstGeom prst="rect">
              <a:avLst/>
            </a:prstGeom>
          </p:spPr>
        </p:pic>
        <p:pic>
          <p:nvPicPr>
            <p:cNvPr id="29" name="Imagem 34">
              <a:extLst>
                <a:ext uri="{FF2B5EF4-FFF2-40B4-BE49-F238E27FC236}">
                  <a16:creationId xmlns:a16="http://schemas.microsoft.com/office/drawing/2014/main" id="{94B725A4-FD16-4739-9B0D-8060A4659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2113145" y="4341483"/>
              <a:ext cx="1184058" cy="352017"/>
            </a:xfrm>
            <a:prstGeom prst="rect">
              <a:avLst/>
            </a:prstGeom>
          </p:spPr>
        </p:pic>
        <p:pic>
          <p:nvPicPr>
            <p:cNvPr id="30" name="Imagem 35">
              <a:extLst>
                <a:ext uri="{FF2B5EF4-FFF2-40B4-BE49-F238E27FC236}">
                  <a16:creationId xmlns:a16="http://schemas.microsoft.com/office/drawing/2014/main" id="{5C5F8D83-1EA7-4A7E-8712-890868DF3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4016" y="4287431"/>
              <a:ext cx="1064570" cy="532286"/>
            </a:xfrm>
            <a:prstGeom prst="rect">
              <a:avLst/>
            </a:prstGeom>
          </p:spPr>
        </p:pic>
        <p:pic>
          <p:nvPicPr>
            <p:cNvPr id="31" name="Imagem 36">
              <a:extLst>
                <a:ext uri="{FF2B5EF4-FFF2-40B4-BE49-F238E27FC236}">
                  <a16:creationId xmlns:a16="http://schemas.microsoft.com/office/drawing/2014/main" id="{5B9039DD-7D06-4232-B31E-8CDE8963B1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75" t="9540" r="9634" b="12020"/>
            <a:stretch/>
          </p:blipFill>
          <p:spPr>
            <a:xfrm>
              <a:off x="1733896" y="4959400"/>
              <a:ext cx="815281" cy="352017"/>
            </a:xfrm>
            <a:prstGeom prst="rect">
              <a:avLst/>
            </a:prstGeom>
          </p:spPr>
        </p:pic>
      </p:grpSp>
      <p:sp>
        <p:nvSpPr>
          <p:cNvPr id="43" name="Título 1">
            <a:extLst>
              <a:ext uri="{FF2B5EF4-FFF2-40B4-BE49-F238E27FC236}">
                <a16:creationId xmlns:a16="http://schemas.microsoft.com/office/drawing/2014/main" id="{501954DB-79DE-482F-9ED3-D1A1862E407D}"/>
              </a:ext>
            </a:extLst>
          </p:cNvPr>
          <p:cNvSpPr txBox="1">
            <a:spLocks/>
          </p:cNvSpPr>
          <p:nvPr/>
        </p:nvSpPr>
        <p:spPr>
          <a:xfrm>
            <a:off x="0" y="1590472"/>
            <a:ext cx="3666319" cy="6110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b="1" i="1" dirty="0">
                <a:solidFill>
                  <a:srgbClr val="0070C0"/>
                </a:solidFill>
              </a:rPr>
              <a:t>Extração</a:t>
            </a:r>
          </a:p>
        </p:txBody>
      </p:sp>
      <p:sp>
        <p:nvSpPr>
          <p:cNvPr id="44" name="Título 1">
            <a:extLst>
              <a:ext uri="{FF2B5EF4-FFF2-40B4-BE49-F238E27FC236}">
                <a16:creationId xmlns:a16="http://schemas.microsoft.com/office/drawing/2014/main" id="{CC7E88FB-3C82-45AF-AAC7-0D27C600AD9D}"/>
              </a:ext>
            </a:extLst>
          </p:cNvPr>
          <p:cNvSpPr txBox="1">
            <a:spLocks/>
          </p:cNvSpPr>
          <p:nvPr/>
        </p:nvSpPr>
        <p:spPr>
          <a:xfrm>
            <a:off x="8703040" y="1568321"/>
            <a:ext cx="3488957" cy="6110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b="1" i="1" dirty="0">
                <a:solidFill>
                  <a:srgbClr val="0070C0"/>
                </a:solidFill>
              </a:rPr>
              <a:t>Análise de Dados</a:t>
            </a:r>
          </a:p>
        </p:txBody>
      </p:sp>
      <p:pic>
        <p:nvPicPr>
          <p:cNvPr id="45" name="Picture 2" descr="Resultado de imagem para qlikview logo">
            <a:extLst>
              <a:ext uri="{FF2B5EF4-FFF2-40B4-BE49-F238E27FC236}">
                <a16:creationId xmlns:a16="http://schemas.microsoft.com/office/drawing/2014/main" id="{8BD18E56-9A57-4D03-B150-7901E70AF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3789" y="4289877"/>
            <a:ext cx="1754031" cy="55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 descr="Resultado de imagem para powerbi logo">
            <a:extLst>
              <a:ext uri="{FF2B5EF4-FFF2-40B4-BE49-F238E27FC236}">
                <a16:creationId xmlns:a16="http://schemas.microsoft.com/office/drawing/2014/main" id="{6CEFCC69-72E3-44C8-A90F-0725BCA5B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209" y="2188417"/>
            <a:ext cx="2494039" cy="82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0" descr="Resultado de imagem para tableau logo">
            <a:extLst>
              <a:ext uri="{FF2B5EF4-FFF2-40B4-BE49-F238E27FC236}">
                <a16:creationId xmlns:a16="http://schemas.microsoft.com/office/drawing/2014/main" id="{50DAB6AF-CFAD-4101-AB61-622BFC56F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7991" y="3173962"/>
            <a:ext cx="1610117" cy="85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2" descr="Resultado de imagem para looker logo">
            <a:extLst>
              <a:ext uri="{FF2B5EF4-FFF2-40B4-BE49-F238E27FC236}">
                <a16:creationId xmlns:a16="http://schemas.microsoft.com/office/drawing/2014/main" id="{382F4C07-FF42-4D21-873C-DB893BD64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8376" y="4849378"/>
            <a:ext cx="1004856" cy="669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ítulo 1">
            <a:extLst>
              <a:ext uri="{FF2B5EF4-FFF2-40B4-BE49-F238E27FC236}">
                <a16:creationId xmlns:a16="http://schemas.microsoft.com/office/drawing/2014/main" id="{3D5714B6-0A1B-4C59-BC0B-13E6687329E6}"/>
              </a:ext>
            </a:extLst>
          </p:cNvPr>
          <p:cNvSpPr txBox="1">
            <a:spLocks/>
          </p:cNvSpPr>
          <p:nvPr/>
        </p:nvSpPr>
        <p:spPr>
          <a:xfrm>
            <a:off x="596033" y="5586803"/>
            <a:ext cx="2934730" cy="6110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b="1" i="1" dirty="0">
                <a:solidFill>
                  <a:srgbClr val="0070C0"/>
                </a:solidFill>
              </a:rPr>
              <a:t>E vaiiiii</a:t>
            </a:r>
          </a:p>
        </p:txBody>
      </p:sp>
      <p:sp>
        <p:nvSpPr>
          <p:cNvPr id="50" name="Título 1">
            <a:extLst>
              <a:ext uri="{FF2B5EF4-FFF2-40B4-BE49-F238E27FC236}">
                <a16:creationId xmlns:a16="http://schemas.microsoft.com/office/drawing/2014/main" id="{65DECAE5-F762-4FA4-BDF0-2BA9B42588E3}"/>
              </a:ext>
            </a:extLst>
          </p:cNvPr>
          <p:cNvSpPr txBox="1">
            <a:spLocks/>
          </p:cNvSpPr>
          <p:nvPr/>
        </p:nvSpPr>
        <p:spPr>
          <a:xfrm>
            <a:off x="4538525" y="5586803"/>
            <a:ext cx="2934730" cy="4585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b="1" i="1" dirty="0">
                <a:solidFill>
                  <a:srgbClr val="0070C0"/>
                </a:solidFill>
              </a:rPr>
              <a:t>E vaiiiii</a:t>
            </a:r>
          </a:p>
        </p:txBody>
      </p:sp>
      <p:sp>
        <p:nvSpPr>
          <p:cNvPr id="51" name="Título 1">
            <a:extLst>
              <a:ext uri="{FF2B5EF4-FFF2-40B4-BE49-F238E27FC236}">
                <a16:creationId xmlns:a16="http://schemas.microsoft.com/office/drawing/2014/main" id="{23F0F805-2D91-499C-BAF6-93E6ADD2618E}"/>
              </a:ext>
            </a:extLst>
          </p:cNvPr>
          <p:cNvSpPr txBox="1">
            <a:spLocks/>
          </p:cNvSpPr>
          <p:nvPr/>
        </p:nvSpPr>
        <p:spPr>
          <a:xfrm>
            <a:off x="8974157" y="5588307"/>
            <a:ext cx="2934730" cy="4585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b="1" i="1" dirty="0">
                <a:solidFill>
                  <a:srgbClr val="0070C0"/>
                </a:solidFill>
              </a:rPr>
              <a:t>E vaiiiii</a:t>
            </a:r>
          </a:p>
        </p:txBody>
      </p:sp>
      <p:pic>
        <p:nvPicPr>
          <p:cNvPr id="52" name="Picture 2" descr="Resultado de imagem para dona florinda png">
            <a:extLst>
              <a:ext uri="{FF2B5EF4-FFF2-40B4-BE49-F238E27FC236}">
                <a16:creationId xmlns:a16="http://schemas.microsoft.com/office/drawing/2014/main" id="{3C1F72AD-FE31-46BA-89FD-81970857C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7658" b="98649" l="4846" r="89868">
                        <a14:foregroundMark x1="38326" y1="7658" x2="51101" y2="11712"/>
                        <a14:foregroundMark x1="8811" y1="36486" x2="12335" y2="44144"/>
                        <a14:foregroundMark x1="58150" y1="59459" x2="43612" y2="66216"/>
                        <a14:foregroundMark x1="23348" y1="97297" x2="76211" y2="99099"/>
                        <a14:foregroundMark x1="4846" y1="40090" x2="4846" y2="40090"/>
                        <a14:foregroundMark x1="29075" y1="8108" x2="29075" y2="8108"/>
                        <a14:foregroundMark x1="5286" y1="29279" x2="5286" y2="29279"/>
                        <a14:backgroundMark x1="37885" y1="8108" x2="37885" y2="81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505" y="365921"/>
            <a:ext cx="1045462" cy="102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590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4D29EAA-CF3B-4435-B566-7794BF268C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179BE7-9AC7-4668-A6B5-90F0A262AEF6}"/>
              </a:ext>
            </a:extLst>
          </p:cNvPr>
          <p:cNvSpPr/>
          <p:nvPr/>
        </p:nvSpPr>
        <p:spPr>
          <a:xfrm>
            <a:off x="-2" y="495300"/>
            <a:ext cx="10274533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70C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4F85E0-1CA8-4E67-A109-4F5918C2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81" y="594518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PT Sans Caption" panose="020B0603020203020204" pitchFamily="34" charset="0"/>
              </a:rPr>
              <a:t>O que encontramos em certos casos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02B6100-51A6-4069-B961-AFE7EA75D9C3}"/>
              </a:ext>
            </a:extLst>
          </p:cNvPr>
          <p:cNvCxnSpPr>
            <a:cxnSpLocks/>
          </p:cNvCxnSpPr>
          <p:nvPr/>
        </p:nvCxnSpPr>
        <p:spPr>
          <a:xfrm>
            <a:off x="0" y="1257300"/>
            <a:ext cx="46736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Retângulo 4">
            <a:extLst>
              <a:ext uri="{FF2B5EF4-FFF2-40B4-BE49-F238E27FC236}">
                <a16:creationId xmlns:a16="http://schemas.microsoft.com/office/drawing/2014/main" id="{0286F2CC-91F6-470F-B24A-3353CAE4E6D4}"/>
              </a:ext>
            </a:extLst>
          </p:cNvPr>
          <p:cNvSpPr/>
          <p:nvPr/>
        </p:nvSpPr>
        <p:spPr>
          <a:xfrm>
            <a:off x="6031684" y="6263482"/>
            <a:ext cx="6160316" cy="5945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844DDCC-09E1-47DB-AE38-E62A5CA61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37" y="6163030"/>
            <a:ext cx="1659734" cy="75610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A792FA0-819E-4E6F-A57F-96D82EEE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23" y="6344727"/>
            <a:ext cx="1428709" cy="447026"/>
          </a:xfrm>
          <a:prstGeom prst="rect">
            <a:avLst/>
          </a:prstGeom>
        </p:spPr>
      </p:pic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024EFC24-F652-4999-BC37-C629F9F98172}"/>
              </a:ext>
            </a:extLst>
          </p:cNvPr>
          <p:cNvCxnSpPr/>
          <p:nvPr/>
        </p:nvCxnSpPr>
        <p:spPr>
          <a:xfrm>
            <a:off x="9756396" y="6380812"/>
            <a:ext cx="0" cy="3748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 descr="Imagem relacionada">
            <a:extLst>
              <a:ext uri="{FF2B5EF4-FFF2-40B4-BE49-F238E27FC236}">
                <a16:creationId xmlns:a16="http://schemas.microsoft.com/office/drawing/2014/main" id="{DD9AE410-FDB5-4B7E-B982-58C407FFE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055" b="99738" l="9989" r="89678">
                        <a14:foregroundMark x1="22198" y1="84514" x2="22198" y2="84514"/>
                        <a14:foregroundMark x1="27969" y1="82283" x2="10322" y2="99738"/>
                        <a14:foregroundMark x1="36182" y1="11811" x2="31743" y2="28084"/>
                        <a14:foregroundMark x1="44062" y1="9711" x2="65705" y2="23753"/>
                        <a14:foregroundMark x1="58269" y1="14304" x2="65927" y2="40814"/>
                        <a14:foregroundMark x1="68036" y1="32415" x2="51165" y2="9711"/>
                        <a14:foregroundMark x1="56160" y1="10892" x2="67259" y2="22441"/>
                        <a14:foregroundMark x1="57825" y1="9711" x2="41176" y2="9055"/>
                        <a14:foregroundMark x1="30411" y1="34908" x2="36182" y2="54593"/>
                        <a14:foregroundMark x1="28746" y1="31759" x2="29079" y2="37795"/>
                        <a14:backgroundMark x1="62819" y1="61155" x2="68368" y2="505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5704" y="257099"/>
            <a:ext cx="1339318" cy="113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5D35498F-BF2F-410F-A5B2-8831551762D6}"/>
              </a:ext>
            </a:extLst>
          </p:cNvPr>
          <p:cNvSpPr txBox="1">
            <a:spLocks/>
          </p:cNvSpPr>
          <p:nvPr/>
        </p:nvSpPr>
        <p:spPr>
          <a:xfrm>
            <a:off x="3261704" y="1548725"/>
            <a:ext cx="5320200" cy="6110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b="1" i="1" dirty="0">
                <a:solidFill>
                  <a:srgbClr val="0070C0"/>
                </a:solidFill>
              </a:rPr>
              <a:t>Integração - Base</a:t>
            </a:r>
          </a:p>
        </p:txBody>
      </p:sp>
      <p:sp>
        <p:nvSpPr>
          <p:cNvPr id="15" name="Retângulo: Cantos Arredondados 12">
            <a:extLst>
              <a:ext uri="{FF2B5EF4-FFF2-40B4-BE49-F238E27FC236}">
                <a16:creationId xmlns:a16="http://schemas.microsoft.com/office/drawing/2014/main" id="{FC716590-EBB9-4755-8FEF-C9FB6C41D00B}"/>
              </a:ext>
            </a:extLst>
          </p:cNvPr>
          <p:cNvSpPr/>
          <p:nvPr/>
        </p:nvSpPr>
        <p:spPr>
          <a:xfrm>
            <a:off x="3666321" y="2067695"/>
            <a:ext cx="49427" cy="365760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: Cantos Arredondados 13">
            <a:extLst>
              <a:ext uri="{FF2B5EF4-FFF2-40B4-BE49-F238E27FC236}">
                <a16:creationId xmlns:a16="http://schemas.microsoft.com/office/drawing/2014/main" id="{F0EA7A02-0488-4DE5-877E-D0E949D6C32C}"/>
              </a:ext>
            </a:extLst>
          </p:cNvPr>
          <p:cNvSpPr/>
          <p:nvPr/>
        </p:nvSpPr>
        <p:spPr>
          <a:xfrm>
            <a:off x="8657322" y="2067695"/>
            <a:ext cx="45719" cy="365760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7F3586C-EB29-475F-8DC0-AB857FE87812}"/>
              </a:ext>
            </a:extLst>
          </p:cNvPr>
          <p:cNvGrpSpPr/>
          <p:nvPr/>
        </p:nvGrpSpPr>
        <p:grpSpPr>
          <a:xfrm>
            <a:off x="4012004" y="2172699"/>
            <a:ext cx="4161222" cy="3061768"/>
            <a:chOff x="4012004" y="2172699"/>
            <a:chExt cx="4161222" cy="3061768"/>
          </a:xfrm>
          <a:noFill/>
          <a:effectLst>
            <a:outerShdw blurRad="50800" dist="50800" dir="5400000" sx="1000" sy="1000" algn="ctr" rotWithShape="0">
              <a:srgbClr val="000000"/>
            </a:outerShdw>
          </a:effectLst>
        </p:grpSpPr>
        <p:grpSp>
          <p:nvGrpSpPr>
            <p:cNvPr id="18" name="Agrupar 5">
              <a:extLst>
                <a:ext uri="{FF2B5EF4-FFF2-40B4-BE49-F238E27FC236}">
                  <a16:creationId xmlns:a16="http://schemas.microsoft.com/office/drawing/2014/main" id="{758D7ABB-CC5B-4D27-A8BD-45387DC86FF1}"/>
                </a:ext>
              </a:extLst>
            </p:cNvPr>
            <p:cNvGrpSpPr/>
            <p:nvPr/>
          </p:nvGrpSpPr>
          <p:grpSpPr>
            <a:xfrm>
              <a:off x="4012004" y="2172699"/>
              <a:ext cx="4161222" cy="3061768"/>
              <a:chOff x="3331054" y="2147795"/>
              <a:chExt cx="4879388" cy="3591253"/>
            </a:xfrm>
            <a:grpFill/>
          </p:grpSpPr>
          <p:pic>
            <p:nvPicPr>
              <p:cNvPr id="20" name="Picture 22" descr="Resultado de imagem para database icons databricks">
                <a:extLst>
                  <a:ext uri="{FF2B5EF4-FFF2-40B4-BE49-F238E27FC236}">
                    <a16:creationId xmlns:a16="http://schemas.microsoft.com/office/drawing/2014/main" id="{24FF9BBD-F1D8-4699-99EB-020F9FC449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31054" y="3255154"/>
                <a:ext cx="1995281" cy="1282681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21" name="Picture 14" descr="Resultado de imagem para database icons sql">
                <a:extLst>
                  <a:ext uri="{FF2B5EF4-FFF2-40B4-BE49-F238E27FC236}">
                    <a16:creationId xmlns:a16="http://schemas.microsoft.com/office/drawing/2014/main" id="{1D41D02D-8506-4975-9F4E-F8373096B3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02827" y="4445110"/>
                <a:ext cx="698928" cy="698928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22" name="Picture 28" descr="Imagem relacionada">
                <a:extLst>
                  <a:ext uri="{FF2B5EF4-FFF2-40B4-BE49-F238E27FC236}">
                    <a16:creationId xmlns:a16="http://schemas.microsoft.com/office/drawing/2014/main" id="{3AC3D28F-8990-4FB1-BCD9-4B0B61B353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9688" y="2147795"/>
                <a:ext cx="1631692" cy="1079631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23" name="Picture 30" descr="Resultado de imagem para sql server analysis services icon">
                <a:extLst>
                  <a:ext uri="{FF2B5EF4-FFF2-40B4-BE49-F238E27FC236}">
                    <a16:creationId xmlns:a16="http://schemas.microsoft.com/office/drawing/2014/main" id="{C3907BBC-F6B7-46AF-B521-D75246790A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012" y="2261970"/>
                <a:ext cx="1921076" cy="659569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24" name="Picture 32" descr="Imagem relacionada">
                <a:extLst>
                  <a:ext uri="{FF2B5EF4-FFF2-40B4-BE49-F238E27FC236}">
                    <a16:creationId xmlns:a16="http://schemas.microsoft.com/office/drawing/2014/main" id="{94C8D33A-26D3-4622-9B67-CC9E87BC3C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53385" y="3239979"/>
                <a:ext cx="936839" cy="908978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25" name="Picture 34" descr="Imagem relacionada">
                <a:extLst>
                  <a:ext uri="{FF2B5EF4-FFF2-40B4-BE49-F238E27FC236}">
                    <a16:creationId xmlns:a16="http://schemas.microsoft.com/office/drawing/2014/main" id="{BBC7EDAF-7078-4BFC-9E74-4DF9941E5F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1182" y="3202238"/>
                <a:ext cx="1629260" cy="872206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26" name="Picture 36" descr="Resultado de imagem para pentaho icon">
                <a:extLst>
                  <a:ext uri="{FF2B5EF4-FFF2-40B4-BE49-F238E27FC236}">
                    <a16:creationId xmlns:a16="http://schemas.microsoft.com/office/drawing/2014/main" id="{4C36F7E9-F325-483F-98B3-06964BAE7C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87266" y="4107357"/>
                <a:ext cx="1631691" cy="1631691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27" name="Picture 38" descr="Resultado de imagem para alteryx designer icon">
                <a:extLst>
                  <a:ext uri="{FF2B5EF4-FFF2-40B4-BE49-F238E27FC236}">
                    <a16:creationId xmlns:a16="http://schemas.microsoft.com/office/drawing/2014/main" id="{5210F4D8-4C9A-4FF8-A0DE-26B9EFE5B5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69055" y="4620385"/>
                <a:ext cx="1533138" cy="558062"/>
              </a:xfrm>
              <a:prstGeom prst="rect">
                <a:avLst/>
              </a:prstGeom>
              <a:grpFill/>
              <a:extLst/>
            </p:spPr>
          </p:pic>
        </p:grpSp>
        <p:pic>
          <p:nvPicPr>
            <p:cNvPr id="19" name="Imagem 30">
              <a:extLst>
                <a:ext uri="{FF2B5EF4-FFF2-40B4-BE49-F238E27FC236}">
                  <a16:creationId xmlns:a16="http://schemas.microsoft.com/office/drawing/2014/main" id="{C60224DA-ABC7-49B9-98F8-549C4E723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3923" y="2299148"/>
              <a:ext cx="893148" cy="472843"/>
            </a:xfrm>
            <a:prstGeom prst="rect">
              <a:avLst/>
            </a:prstGeom>
            <a:grpFill/>
          </p:spPr>
        </p:pic>
      </p:grpSp>
      <p:pic>
        <p:nvPicPr>
          <p:cNvPr id="28" name="Picture 4" descr="Resultado de imagem para icon csv">
            <a:extLst>
              <a:ext uri="{FF2B5EF4-FFF2-40B4-BE49-F238E27FC236}">
                <a16:creationId xmlns:a16="http://schemas.microsoft.com/office/drawing/2014/main" id="{9B5C2397-D3A8-4118-83CE-2AF480F94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42" y="2211732"/>
            <a:ext cx="526706" cy="526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Resultado de imagem para txt icon">
            <a:extLst>
              <a:ext uri="{FF2B5EF4-FFF2-40B4-BE49-F238E27FC236}">
                <a16:creationId xmlns:a16="http://schemas.microsoft.com/office/drawing/2014/main" id="{FE355CD1-88AF-4827-BC26-D701AFF5B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377" y="2211732"/>
            <a:ext cx="560259" cy="560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Resultado de imagem para excel icon">
            <a:extLst>
              <a:ext uri="{FF2B5EF4-FFF2-40B4-BE49-F238E27FC236}">
                <a16:creationId xmlns:a16="http://schemas.microsoft.com/office/drawing/2014/main" id="{90F61FAD-4D05-4484-BE01-344D3B4AE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132" y="2211732"/>
            <a:ext cx="560259" cy="560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2" descr="Resultado de imagem para json icon">
            <a:extLst>
              <a:ext uri="{FF2B5EF4-FFF2-40B4-BE49-F238E27FC236}">
                <a16:creationId xmlns:a16="http://schemas.microsoft.com/office/drawing/2014/main" id="{DFCE51D7-03B0-461D-AA2F-FFD9A8625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029" y="2228155"/>
            <a:ext cx="527413" cy="560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4" descr="Resultado de imagem para database icons sql">
            <a:extLst>
              <a:ext uri="{FF2B5EF4-FFF2-40B4-BE49-F238E27FC236}">
                <a16:creationId xmlns:a16="http://schemas.microsoft.com/office/drawing/2014/main" id="{3E401B56-10EA-400E-A729-4ABE78A86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80" y="2917422"/>
            <a:ext cx="640824" cy="64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8" descr="Resultado de imagem para database icons mysql">
            <a:extLst>
              <a:ext uri="{FF2B5EF4-FFF2-40B4-BE49-F238E27FC236}">
                <a16:creationId xmlns:a16="http://schemas.microsoft.com/office/drawing/2014/main" id="{E224A881-A19C-40E3-8330-010C80178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723" y="3727953"/>
            <a:ext cx="733872" cy="30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Resultado de imagem para database icons oracle">
            <a:extLst>
              <a:ext uri="{FF2B5EF4-FFF2-40B4-BE49-F238E27FC236}">
                <a16:creationId xmlns:a16="http://schemas.microsoft.com/office/drawing/2014/main" id="{114ACFE2-B3D1-4D21-ACB3-62BD576D0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13" y="3079981"/>
            <a:ext cx="683075" cy="38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6" descr="Resultado de imagem para database icons postgre">
            <a:extLst>
              <a:ext uri="{FF2B5EF4-FFF2-40B4-BE49-F238E27FC236}">
                <a16:creationId xmlns:a16="http://schemas.microsoft.com/office/drawing/2014/main" id="{2C5FBD02-D38B-47CC-B402-49DD2CE3D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640" y="3711835"/>
            <a:ext cx="679930" cy="511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Imagem 31">
            <a:extLst>
              <a:ext uri="{FF2B5EF4-FFF2-40B4-BE49-F238E27FC236}">
                <a16:creationId xmlns:a16="http://schemas.microsoft.com/office/drawing/2014/main" id="{90EA8CAD-1471-486C-9E9D-F4C9C4A8DD4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136" y="3001412"/>
            <a:ext cx="893148" cy="472843"/>
          </a:xfrm>
          <a:prstGeom prst="rect">
            <a:avLst/>
          </a:prstGeom>
        </p:spPr>
      </p:pic>
      <p:pic>
        <p:nvPicPr>
          <p:cNvPr id="37" name="Imagem 32">
            <a:extLst>
              <a:ext uri="{FF2B5EF4-FFF2-40B4-BE49-F238E27FC236}">
                <a16:creationId xmlns:a16="http://schemas.microsoft.com/office/drawing/2014/main" id="{34DBE081-EE26-4E12-BFAE-F4390029000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855" y="4284587"/>
            <a:ext cx="465353" cy="465353"/>
          </a:xfrm>
          <a:prstGeom prst="rect">
            <a:avLst/>
          </a:prstGeom>
        </p:spPr>
      </p:pic>
      <p:pic>
        <p:nvPicPr>
          <p:cNvPr id="38" name="Imagem 33">
            <a:extLst>
              <a:ext uri="{FF2B5EF4-FFF2-40B4-BE49-F238E27FC236}">
                <a16:creationId xmlns:a16="http://schemas.microsoft.com/office/drawing/2014/main" id="{976459E7-1350-48CF-ABF3-5D27BC953748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75" b="31076"/>
          <a:stretch/>
        </p:blipFill>
        <p:spPr>
          <a:xfrm>
            <a:off x="932466" y="4993814"/>
            <a:ext cx="715381" cy="271479"/>
          </a:xfrm>
          <a:prstGeom prst="rect">
            <a:avLst/>
          </a:prstGeom>
        </p:spPr>
      </p:pic>
      <p:pic>
        <p:nvPicPr>
          <p:cNvPr id="39" name="Imagem 34">
            <a:extLst>
              <a:ext uri="{FF2B5EF4-FFF2-40B4-BE49-F238E27FC236}">
                <a16:creationId xmlns:a16="http://schemas.microsoft.com/office/drawing/2014/main" id="{5DF2EBC1-BD01-481A-A11C-0FD3AD403ECD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454520" y="3769171"/>
            <a:ext cx="1184058" cy="352017"/>
          </a:xfrm>
          <a:prstGeom prst="rect">
            <a:avLst/>
          </a:prstGeom>
        </p:spPr>
      </p:pic>
      <p:pic>
        <p:nvPicPr>
          <p:cNvPr id="40" name="Imagem 35">
            <a:extLst>
              <a:ext uri="{FF2B5EF4-FFF2-40B4-BE49-F238E27FC236}">
                <a16:creationId xmlns:a16="http://schemas.microsoft.com/office/drawing/2014/main" id="{4F6EFE4D-3271-4156-BA0F-BFAD5F0DACF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398" y="4314632"/>
            <a:ext cx="1064570" cy="532286"/>
          </a:xfrm>
          <a:prstGeom prst="rect">
            <a:avLst/>
          </a:prstGeom>
        </p:spPr>
      </p:pic>
      <p:pic>
        <p:nvPicPr>
          <p:cNvPr id="41" name="Imagem 36">
            <a:extLst>
              <a:ext uri="{FF2B5EF4-FFF2-40B4-BE49-F238E27FC236}">
                <a16:creationId xmlns:a16="http://schemas.microsoft.com/office/drawing/2014/main" id="{B71B0A1B-0369-44C5-ADA2-FD7B5F038E88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5" t="9540" r="9634" b="12020"/>
          <a:stretch/>
        </p:blipFill>
        <p:spPr>
          <a:xfrm>
            <a:off x="1733896" y="4959400"/>
            <a:ext cx="815281" cy="352017"/>
          </a:xfrm>
          <a:prstGeom prst="rect">
            <a:avLst/>
          </a:prstGeom>
        </p:spPr>
      </p:pic>
      <p:sp>
        <p:nvSpPr>
          <p:cNvPr id="42" name="Título 1">
            <a:extLst>
              <a:ext uri="{FF2B5EF4-FFF2-40B4-BE49-F238E27FC236}">
                <a16:creationId xmlns:a16="http://schemas.microsoft.com/office/drawing/2014/main" id="{EAE0D16A-9C5D-4A8D-A707-7C1BEA3B000B}"/>
              </a:ext>
            </a:extLst>
          </p:cNvPr>
          <p:cNvSpPr txBox="1">
            <a:spLocks/>
          </p:cNvSpPr>
          <p:nvPr/>
        </p:nvSpPr>
        <p:spPr>
          <a:xfrm>
            <a:off x="465419" y="1574700"/>
            <a:ext cx="2934730" cy="6110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b="1" i="1" dirty="0">
                <a:solidFill>
                  <a:srgbClr val="0070C0"/>
                </a:solidFill>
              </a:rPr>
              <a:t>Extração</a:t>
            </a:r>
          </a:p>
        </p:txBody>
      </p:sp>
      <p:sp>
        <p:nvSpPr>
          <p:cNvPr id="43" name="Título 1">
            <a:extLst>
              <a:ext uri="{FF2B5EF4-FFF2-40B4-BE49-F238E27FC236}">
                <a16:creationId xmlns:a16="http://schemas.microsoft.com/office/drawing/2014/main" id="{3B16F11C-7756-43F1-898C-FC84EE5D8C0F}"/>
              </a:ext>
            </a:extLst>
          </p:cNvPr>
          <p:cNvSpPr txBox="1">
            <a:spLocks/>
          </p:cNvSpPr>
          <p:nvPr/>
        </p:nvSpPr>
        <p:spPr>
          <a:xfrm>
            <a:off x="8335988" y="1517535"/>
            <a:ext cx="3813948" cy="6110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b="1" i="1" dirty="0">
                <a:solidFill>
                  <a:srgbClr val="0070C0"/>
                </a:solidFill>
              </a:rPr>
              <a:t>Análise de Dados</a:t>
            </a:r>
          </a:p>
        </p:txBody>
      </p:sp>
      <p:pic>
        <p:nvPicPr>
          <p:cNvPr id="44" name="Picture 2" descr="Resultado de imagem para qlikview logo">
            <a:extLst>
              <a:ext uri="{FF2B5EF4-FFF2-40B4-BE49-F238E27FC236}">
                <a16:creationId xmlns:a16="http://schemas.microsoft.com/office/drawing/2014/main" id="{BD20130D-17C0-4462-9E61-C788376D5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3789" y="4289877"/>
            <a:ext cx="1754031" cy="55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" descr="Resultado de imagem para powerbi logo">
            <a:extLst>
              <a:ext uri="{FF2B5EF4-FFF2-40B4-BE49-F238E27FC236}">
                <a16:creationId xmlns:a16="http://schemas.microsoft.com/office/drawing/2014/main" id="{441C421E-DE17-47AC-B521-1EFD75F87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209" y="2188417"/>
            <a:ext cx="2494039" cy="82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0" descr="Resultado de imagem para tableau logo">
            <a:extLst>
              <a:ext uri="{FF2B5EF4-FFF2-40B4-BE49-F238E27FC236}">
                <a16:creationId xmlns:a16="http://schemas.microsoft.com/office/drawing/2014/main" id="{431FD90E-14A1-44C1-A005-89B4F008E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7991" y="3173962"/>
            <a:ext cx="1610117" cy="85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2" descr="Resultado de imagem para looker logo">
            <a:extLst>
              <a:ext uri="{FF2B5EF4-FFF2-40B4-BE49-F238E27FC236}">
                <a16:creationId xmlns:a16="http://schemas.microsoft.com/office/drawing/2014/main" id="{96E61365-0D8B-4EAF-8485-D1F2F70FC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8376" y="4849378"/>
            <a:ext cx="1004856" cy="669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ítulo 1">
            <a:extLst>
              <a:ext uri="{FF2B5EF4-FFF2-40B4-BE49-F238E27FC236}">
                <a16:creationId xmlns:a16="http://schemas.microsoft.com/office/drawing/2014/main" id="{5FEB0515-A59E-43DE-82C0-4C5D0F352C70}"/>
              </a:ext>
            </a:extLst>
          </p:cNvPr>
          <p:cNvSpPr txBox="1">
            <a:spLocks/>
          </p:cNvSpPr>
          <p:nvPr/>
        </p:nvSpPr>
        <p:spPr>
          <a:xfrm>
            <a:off x="596033" y="5586803"/>
            <a:ext cx="2934730" cy="6110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b="1" i="1" dirty="0">
                <a:solidFill>
                  <a:srgbClr val="0070C0"/>
                </a:solidFill>
              </a:rPr>
              <a:t>E vaiiiii</a:t>
            </a:r>
          </a:p>
        </p:txBody>
      </p:sp>
      <p:sp>
        <p:nvSpPr>
          <p:cNvPr id="49" name="Título 1">
            <a:extLst>
              <a:ext uri="{FF2B5EF4-FFF2-40B4-BE49-F238E27FC236}">
                <a16:creationId xmlns:a16="http://schemas.microsoft.com/office/drawing/2014/main" id="{863EF252-A29C-4DCE-BB0D-A828D6B5E3D7}"/>
              </a:ext>
            </a:extLst>
          </p:cNvPr>
          <p:cNvSpPr txBox="1">
            <a:spLocks/>
          </p:cNvSpPr>
          <p:nvPr/>
        </p:nvSpPr>
        <p:spPr>
          <a:xfrm>
            <a:off x="4538525" y="5586803"/>
            <a:ext cx="2934730" cy="4585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b="1" i="1" dirty="0">
                <a:solidFill>
                  <a:srgbClr val="0070C0"/>
                </a:solidFill>
              </a:rPr>
              <a:t>E vaiiiii</a:t>
            </a:r>
          </a:p>
        </p:txBody>
      </p:sp>
      <p:sp>
        <p:nvSpPr>
          <p:cNvPr id="50" name="Título 1">
            <a:extLst>
              <a:ext uri="{FF2B5EF4-FFF2-40B4-BE49-F238E27FC236}">
                <a16:creationId xmlns:a16="http://schemas.microsoft.com/office/drawing/2014/main" id="{59DAB9BB-21AB-44B6-881A-90E3F19B7516}"/>
              </a:ext>
            </a:extLst>
          </p:cNvPr>
          <p:cNvSpPr txBox="1">
            <a:spLocks/>
          </p:cNvSpPr>
          <p:nvPr/>
        </p:nvSpPr>
        <p:spPr>
          <a:xfrm>
            <a:off x="8974157" y="5588307"/>
            <a:ext cx="2934730" cy="4585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b="1" i="1" dirty="0">
                <a:solidFill>
                  <a:srgbClr val="0070C0"/>
                </a:solidFill>
              </a:rPr>
              <a:t>E vaiiiii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5B3734A-4D9B-4A0E-B834-4B0D97C0CB9A}"/>
              </a:ext>
            </a:extLst>
          </p:cNvPr>
          <p:cNvSpPr/>
          <p:nvPr/>
        </p:nvSpPr>
        <p:spPr>
          <a:xfrm>
            <a:off x="3715748" y="1880227"/>
            <a:ext cx="4981873" cy="4143553"/>
          </a:xfrm>
          <a:prstGeom prst="rect">
            <a:avLst/>
          </a:prstGeom>
          <a:solidFill>
            <a:schemeClr val="lt1">
              <a:alpha val="5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F7E44C1F-13D9-4006-99C5-F08D3D6881C5}"/>
              </a:ext>
            </a:extLst>
          </p:cNvPr>
          <p:cNvSpPr/>
          <p:nvPr/>
        </p:nvSpPr>
        <p:spPr>
          <a:xfrm>
            <a:off x="4400550" y="2771991"/>
            <a:ext cx="3980236" cy="202914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8899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4D29EAA-CF3B-4435-B566-7794BF268C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179BE7-9AC7-4668-A6B5-90F0A262AEF6}"/>
              </a:ext>
            </a:extLst>
          </p:cNvPr>
          <p:cNvSpPr/>
          <p:nvPr/>
        </p:nvSpPr>
        <p:spPr>
          <a:xfrm>
            <a:off x="0" y="495300"/>
            <a:ext cx="5029200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70C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4F85E0-1CA8-4E67-A109-4F5918C2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81" y="594518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PT Sans Caption" panose="020B0603020203020204" pitchFamily="34" charset="0"/>
              </a:rPr>
              <a:t>Como organizar?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02B6100-51A6-4069-B961-AFE7EA75D9C3}"/>
              </a:ext>
            </a:extLst>
          </p:cNvPr>
          <p:cNvCxnSpPr>
            <a:cxnSpLocks/>
          </p:cNvCxnSpPr>
          <p:nvPr/>
        </p:nvCxnSpPr>
        <p:spPr>
          <a:xfrm>
            <a:off x="0" y="1257300"/>
            <a:ext cx="46736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Retângulo 4">
            <a:extLst>
              <a:ext uri="{FF2B5EF4-FFF2-40B4-BE49-F238E27FC236}">
                <a16:creationId xmlns:a16="http://schemas.microsoft.com/office/drawing/2014/main" id="{0286F2CC-91F6-470F-B24A-3353CAE4E6D4}"/>
              </a:ext>
            </a:extLst>
          </p:cNvPr>
          <p:cNvSpPr/>
          <p:nvPr/>
        </p:nvSpPr>
        <p:spPr>
          <a:xfrm>
            <a:off x="6031684" y="6263482"/>
            <a:ext cx="6160316" cy="5945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844DDCC-09E1-47DB-AE38-E62A5CA61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37" y="6163030"/>
            <a:ext cx="1659734" cy="75610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A792FA0-819E-4E6F-A57F-96D82EEE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23" y="6344727"/>
            <a:ext cx="1428709" cy="447026"/>
          </a:xfrm>
          <a:prstGeom prst="rect">
            <a:avLst/>
          </a:prstGeom>
        </p:spPr>
      </p:pic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024EFC24-F652-4999-BC37-C629F9F98172}"/>
              </a:ext>
            </a:extLst>
          </p:cNvPr>
          <p:cNvCxnSpPr/>
          <p:nvPr/>
        </p:nvCxnSpPr>
        <p:spPr>
          <a:xfrm>
            <a:off x="9756396" y="6380812"/>
            <a:ext cx="0" cy="3748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3CE2E14C-054C-4D5E-99AE-2D82443AF7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7452986"/>
              </p:ext>
            </p:extLst>
          </p:nvPr>
        </p:nvGraphicFramePr>
        <p:xfrm>
          <a:off x="307571" y="1296955"/>
          <a:ext cx="11078015" cy="468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73499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4D29EAA-CF3B-4435-B566-7794BF268C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179BE7-9AC7-4668-A6B5-90F0A262AEF6}"/>
              </a:ext>
            </a:extLst>
          </p:cNvPr>
          <p:cNvSpPr/>
          <p:nvPr/>
        </p:nvSpPr>
        <p:spPr>
          <a:xfrm>
            <a:off x="-1" y="495300"/>
            <a:ext cx="10341033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70C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4F85E0-1CA8-4E67-A109-4F5918C2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81" y="594518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PT Sans Caption" panose="020B0603020203020204" pitchFamily="34" charset="0"/>
              </a:rPr>
              <a:t>Antes de tudo, o que devo entender?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02B6100-51A6-4069-B961-AFE7EA75D9C3}"/>
              </a:ext>
            </a:extLst>
          </p:cNvPr>
          <p:cNvCxnSpPr>
            <a:cxnSpLocks/>
          </p:cNvCxnSpPr>
          <p:nvPr/>
        </p:nvCxnSpPr>
        <p:spPr>
          <a:xfrm>
            <a:off x="0" y="1257300"/>
            <a:ext cx="46736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Retângulo 4">
            <a:extLst>
              <a:ext uri="{FF2B5EF4-FFF2-40B4-BE49-F238E27FC236}">
                <a16:creationId xmlns:a16="http://schemas.microsoft.com/office/drawing/2014/main" id="{0286F2CC-91F6-470F-B24A-3353CAE4E6D4}"/>
              </a:ext>
            </a:extLst>
          </p:cNvPr>
          <p:cNvSpPr/>
          <p:nvPr/>
        </p:nvSpPr>
        <p:spPr>
          <a:xfrm>
            <a:off x="6031684" y="6263482"/>
            <a:ext cx="6160316" cy="5945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844DDCC-09E1-47DB-AE38-E62A5CA61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37" y="6163030"/>
            <a:ext cx="1659734" cy="75610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A792FA0-819E-4E6F-A57F-96D82EEE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23" y="6344727"/>
            <a:ext cx="1428709" cy="447026"/>
          </a:xfrm>
          <a:prstGeom prst="rect">
            <a:avLst/>
          </a:prstGeom>
        </p:spPr>
      </p:pic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024EFC24-F652-4999-BC37-C629F9F98172}"/>
              </a:ext>
            </a:extLst>
          </p:cNvPr>
          <p:cNvCxnSpPr/>
          <p:nvPr/>
        </p:nvCxnSpPr>
        <p:spPr>
          <a:xfrm>
            <a:off x="9756396" y="6380812"/>
            <a:ext cx="0" cy="3748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9515048-5DC1-4262-927C-0A3907255B83}"/>
              </a:ext>
            </a:extLst>
          </p:cNvPr>
          <p:cNvSpPr txBox="1"/>
          <p:nvPr/>
        </p:nvSpPr>
        <p:spPr>
          <a:xfrm>
            <a:off x="957943" y="1959429"/>
            <a:ext cx="10515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Conceitos </a:t>
            </a:r>
            <a:r>
              <a:rPr lang="pt-BR" sz="4000"/>
              <a:t>de bancos </a:t>
            </a:r>
            <a:r>
              <a:rPr lang="pt-BR" sz="4000" dirty="0"/>
              <a:t>relacionais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Conceitos de tabelas fatos e dimensões (star chema)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Melhores práticas em visualização de dados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400924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4D29EAA-CF3B-4435-B566-7794BF268C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179BE7-9AC7-4668-A6B5-90F0A262AEF6}"/>
              </a:ext>
            </a:extLst>
          </p:cNvPr>
          <p:cNvSpPr/>
          <p:nvPr/>
        </p:nvSpPr>
        <p:spPr>
          <a:xfrm>
            <a:off x="-1" y="495300"/>
            <a:ext cx="6096001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70C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4F85E0-1CA8-4E67-A109-4F5918C2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81" y="594518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PT Sans Caption" panose="020B0603020203020204" pitchFamily="34" charset="0"/>
              </a:rPr>
              <a:t>O que eu quero ver?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02B6100-51A6-4069-B961-AFE7EA75D9C3}"/>
              </a:ext>
            </a:extLst>
          </p:cNvPr>
          <p:cNvCxnSpPr>
            <a:cxnSpLocks/>
          </p:cNvCxnSpPr>
          <p:nvPr/>
        </p:nvCxnSpPr>
        <p:spPr>
          <a:xfrm>
            <a:off x="0" y="1257300"/>
            <a:ext cx="46736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Retângulo 4">
            <a:extLst>
              <a:ext uri="{FF2B5EF4-FFF2-40B4-BE49-F238E27FC236}">
                <a16:creationId xmlns:a16="http://schemas.microsoft.com/office/drawing/2014/main" id="{0286F2CC-91F6-470F-B24A-3353CAE4E6D4}"/>
              </a:ext>
            </a:extLst>
          </p:cNvPr>
          <p:cNvSpPr/>
          <p:nvPr/>
        </p:nvSpPr>
        <p:spPr>
          <a:xfrm>
            <a:off x="6031684" y="6263482"/>
            <a:ext cx="6160316" cy="5945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844DDCC-09E1-47DB-AE38-E62A5CA61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37" y="6163030"/>
            <a:ext cx="1659734" cy="75610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A792FA0-819E-4E6F-A57F-96D82EEE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23" y="6344727"/>
            <a:ext cx="1428709" cy="447026"/>
          </a:xfrm>
          <a:prstGeom prst="rect">
            <a:avLst/>
          </a:prstGeom>
        </p:spPr>
      </p:pic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024EFC24-F652-4999-BC37-C629F9F98172}"/>
              </a:ext>
            </a:extLst>
          </p:cNvPr>
          <p:cNvCxnSpPr/>
          <p:nvPr/>
        </p:nvCxnSpPr>
        <p:spPr>
          <a:xfrm>
            <a:off x="9756396" y="6380812"/>
            <a:ext cx="0" cy="3748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FACA58F-7D61-46B0-A067-09B564808951}"/>
              </a:ext>
            </a:extLst>
          </p:cNvPr>
          <p:cNvSpPr txBox="1"/>
          <p:nvPr/>
        </p:nvSpPr>
        <p:spPr>
          <a:xfrm>
            <a:off x="957943" y="1959429"/>
            <a:ext cx="10515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O que eu quero analisar?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Qual granularidade vai chegar?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Vou fazer uma substituição de algo que o usuário já tem em planilhas?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Vou agregar algo realmente importante?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Meu usuário final vai ganhar tempo?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782095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4D29EAA-CF3B-4435-B566-7794BF268C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179BE7-9AC7-4668-A6B5-90F0A262AEF6}"/>
              </a:ext>
            </a:extLst>
          </p:cNvPr>
          <p:cNvSpPr/>
          <p:nvPr/>
        </p:nvSpPr>
        <p:spPr>
          <a:xfrm>
            <a:off x="0" y="495300"/>
            <a:ext cx="8844742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70C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4F85E0-1CA8-4E67-A109-4F5918C2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81" y="594518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PT Sans Caption" panose="020B0603020203020204" pitchFamily="34" charset="0"/>
              </a:rPr>
              <a:t>Onde estão estas informações?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02B6100-51A6-4069-B961-AFE7EA75D9C3}"/>
              </a:ext>
            </a:extLst>
          </p:cNvPr>
          <p:cNvCxnSpPr>
            <a:cxnSpLocks/>
          </p:cNvCxnSpPr>
          <p:nvPr/>
        </p:nvCxnSpPr>
        <p:spPr>
          <a:xfrm>
            <a:off x="0" y="1257300"/>
            <a:ext cx="46736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Retângulo 4">
            <a:extLst>
              <a:ext uri="{FF2B5EF4-FFF2-40B4-BE49-F238E27FC236}">
                <a16:creationId xmlns:a16="http://schemas.microsoft.com/office/drawing/2014/main" id="{0286F2CC-91F6-470F-B24A-3353CAE4E6D4}"/>
              </a:ext>
            </a:extLst>
          </p:cNvPr>
          <p:cNvSpPr/>
          <p:nvPr/>
        </p:nvSpPr>
        <p:spPr>
          <a:xfrm>
            <a:off x="6031684" y="6263482"/>
            <a:ext cx="6160316" cy="5945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844DDCC-09E1-47DB-AE38-E62A5CA61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37" y="6163030"/>
            <a:ext cx="1659734" cy="75610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A792FA0-819E-4E6F-A57F-96D82EEE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23" y="6344727"/>
            <a:ext cx="1428709" cy="447026"/>
          </a:xfrm>
          <a:prstGeom prst="rect">
            <a:avLst/>
          </a:prstGeom>
        </p:spPr>
      </p:pic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024EFC24-F652-4999-BC37-C629F9F98172}"/>
              </a:ext>
            </a:extLst>
          </p:cNvPr>
          <p:cNvCxnSpPr/>
          <p:nvPr/>
        </p:nvCxnSpPr>
        <p:spPr>
          <a:xfrm>
            <a:off x="9756396" y="6380812"/>
            <a:ext cx="0" cy="3748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122BCE0-F262-494F-BA23-DD1E4A34674B}"/>
              </a:ext>
            </a:extLst>
          </p:cNvPr>
          <p:cNvSpPr txBox="1"/>
          <p:nvPr/>
        </p:nvSpPr>
        <p:spPr>
          <a:xfrm>
            <a:off x="957943" y="1959429"/>
            <a:ext cx="10515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ERP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Planilhas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Cloud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Web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Papel de pão</a:t>
            </a:r>
          </a:p>
        </p:txBody>
      </p:sp>
    </p:spTree>
    <p:extLst>
      <p:ext uri="{BB962C8B-B14F-4D97-AF65-F5344CB8AC3E}">
        <p14:creationId xmlns:p14="http://schemas.microsoft.com/office/powerpoint/2010/main" val="1056927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4D29EAA-CF3B-4435-B566-7794BF268C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179BE7-9AC7-4668-A6B5-90F0A262AEF6}"/>
              </a:ext>
            </a:extLst>
          </p:cNvPr>
          <p:cNvSpPr/>
          <p:nvPr/>
        </p:nvSpPr>
        <p:spPr>
          <a:xfrm>
            <a:off x="-1" y="495300"/>
            <a:ext cx="8296103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70C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4F85E0-1CA8-4E67-A109-4F5918C2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81" y="594518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PT Sans Caption" panose="020B0603020203020204" pitchFamily="34" charset="0"/>
              </a:rPr>
              <a:t>Como vou montar tudo isto?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02B6100-51A6-4069-B961-AFE7EA75D9C3}"/>
              </a:ext>
            </a:extLst>
          </p:cNvPr>
          <p:cNvCxnSpPr>
            <a:cxnSpLocks/>
          </p:cNvCxnSpPr>
          <p:nvPr/>
        </p:nvCxnSpPr>
        <p:spPr>
          <a:xfrm>
            <a:off x="0" y="1257300"/>
            <a:ext cx="46736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Retângulo 4">
            <a:extLst>
              <a:ext uri="{FF2B5EF4-FFF2-40B4-BE49-F238E27FC236}">
                <a16:creationId xmlns:a16="http://schemas.microsoft.com/office/drawing/2014/main" id="{0286F2CC-91F6-470F-B24A-3353CAE4E6D4}"/>
              </a:ext>
            </a:extLst>
          </p:cNvPr>
          <p:cNvSpPr/>
          <p:nvPr/>
        </p:nvSpPr>
        <p:spPr>
          <a:xfrm>
            <a:off x="6031684" y="6263482"/>
            <a:ext cx="6160316" cy="5945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844DDCC-09E1-47DB-AE38-E62A5CA61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37" y="6163030"/>
            <a:ext cx="1659734" cy="75610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A792FA0-819E-4E6F-A57F-96D82EEE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23" y="6344727"/>
            <a:ext cx="1428709" cy="447026"/>
          </a:xfrm>
          <a:prstGeom prst="rect">
            <a:avLst/>
          </a:prstGeom>
        </p:spPr>
      </p:pic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024EFC24-F652-4999-BC37-C629F9F98172}"/>
              </a:ext>
            </a:extLst>
          </p:cNvPr>
          <p:cNvCxnSpPr/>
          <p:nvPr/>
        </p:nvCxnSpPr>
        <p:spPr>
          <a:xfrm>
            <a:off x="9756396" y="6380812"/>
            <a:ext cx="0" cy="3748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69CB9CB-B27A-429D-8D40-70CFEF1169BA}"/>
              </a:ext>
            </a:extLst>
          </p:cNvPr>
          <p:cNvSpPr txBox="1"/>
          <p:nvPr/>
        </p:nvSpPr>
        <p:spPr>
          <a:xfrm>
            <a:off x="996043" y="1843950"/>
            <a:ext cx="10515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Ferramentas de ETL (SSIS, Alteryx, Pentaho...)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DW (Seja amigo de um DBA)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Diretórios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.....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417388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4D29EAA-CF3B-4435-B566-7794BF268C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179BE7-9AC7-4668-A6B5-90F0A262AEF6}"/>
              </a:ext>
            </a:extLst>
          </p:cNvPr>
          <p:cNvSpPr/>
          <p:nvPr/>
        </p:nvSpPr>
        <p:spPr>
          <a:xfrm>
            <a:off x="0" y="495300"/>
            <a:ext cx="9027622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70C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4F85E0-1CA8-4E67-A109-4F5918C2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81" y="594518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PT Sans Caption" panose="020B0603020203020204" pitchFamily="34" charset="0"/>
              </a:rPr>
              <a:t>Onde vou armazenar tudo isto?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02B6100-51A6-4069-B961-AFE7EA75D9C3}"/>
              </a:ext>
            </a:extLst>
          </p:cNvPr>
          <p:cNvCxnSpPr>
            <a:cxnSpLocks/>
          </p:cNvCxnSpPr>
          <p:nvPr/>
        </p:nvCxnSpPr>
        <p:spPr>
          <a:xfrm>
            <a:off x="0" y="1257300"/>
            <a:ext cx="46736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Retângulo 4">
            <a:extLst>
              <a:ext uri="{FF2B5EF4-FFF2-40B4-BE49-F238E27FC236}">
                <a16:creationId xmlns:a16="http://schemas.microsoft.com/office/drawing/2014/main" id="{0286F2CC-91F6-470F-B24A-3353CAE4E6D4}"/>
              </a:ext>
            </a:extLst>
          </p:cNvPr>
          <p:cNvSpPr/>
          <p:nvPr/>
        </p:nvSpPr>
        <p:spPr>
          <a:xfrm>
            <a:off x="6031684" y="6263482"/>
            <a:ext cx="6160316" cy="5945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844DDCC-09E1-47DB-AE38-E62A5CA61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37" y="6163030"/>
            <a:ext cx="1659734" cy="75610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A792FA0-819E-4E6F-A57F-96D82EEE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23" y="6344727"/>
            <a:ext cx="1428709" cy="447026"/>
          </a:xfrm>
          <a:prstGeom prst="rect">
            <a:avLst/>
          </a:prstGeom>
        </p:spPr>
      </p:pic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024EFC24-F652-4999-BC37-C629F9F98172}"/>
              </a:ext>
            </a:extLst>
          </p:cNvPr>
          <p:cNvCxnSpPr/>
          <p:nvPr/>
        </p:nvCxnSpPr>
        <p:spPr>
          <a:xfrm>
            <a:off x="9756396" y="6380812"/>
            <a:ext cx="0" cy="3748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CDEA871-A504-44DA-8BAE-057980A1E61F}"/>
              </a:ext>
            </a:extLst>
          </p:cNvPr>
          <p:cNvSpPr txBox="1"/>
          <p:nvPr/>
        </p:nvSpPr>
        <p:spPr>
          <a:xfrm>
            <a:off x="957943" y="1959429"/>
            <a:ext cx="10515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DW (Seja amigo de um DBA - SEMPREEE)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Diretórios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Cloud</a:t>
            </a:r>
          </a:p>
        </p:txBody>
      </p:sp>
    </p:spTree>
    <p:extLst>
      <p:ext uri="{BB962C8B-B14F-4D97-AF65-F5344CB8AC3E}">
        <p14:creationId xmlns:p14="http://schemas.microsoft.com/office/powerpoint/2010/main" val="3711603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14CF6AAD-4893-491E-B9C4-1CC93A2083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179BE7-9AC7-4668-A6B5-90F0A262AEF6}"/>
              </a:ext>
            </a:extLst>
          </p:cNvPr>
          <p:cNvSpPr/>
          <p:nvPr/>
        </p:nvSpPr>
        <p:spPr>
          <a:xfrm>
            <a:off x="0" y="495300"/>
            <a:ext cx="8520546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70C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4F85E0-1CA8-4E67-A109-4F5918C2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81" y="594518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PT Sans Caption" panose="020B0603020203020204" pitchFamily="34" charset="0"/>
              </a:rPr>
              <a:t>Pré criação de visões iniciais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02B6100-51A6-4069-B961-AFE7EA75D9C3}"/>
              </a:ext>
            </a:extLst>
          </p:cNvPr>
          <p:cNvCxnSpPr>
            <a:cxnSpLocks/>
          </p:cNvCxnSpPr>
          <p:nvPr/>
        </p:nvCxnSpPr>
        <p:spPr>
          <a:xfrm>
            <a:off x="0" y="1257300"/>
            <a:ext cx="46736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8CF51E76-D446-48B4-93EF-3E1957BDBFAF}"/>
              </a:ext>
            </a:extLst>
          </p:cNvPr>
          <p:cNvSpPr/>
          <p:nvPr/>
        </p:nvSpPr>
        <p:spPr>
          <a:xfrm>
            <a:off x="6031684" y="6263482"/>
            <a:ext cx="6160316" cy="5945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96E6B32-3CC3-4CAD-8C5B-EE50F9C68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37" y="6163030"/>
            <a:ext cx="1659734" cy="75610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4C56C42-6F4D-4CAF-83CE-1154F6EDA3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23" y="6344727"/>
            <a:ext cx="1428709" cy="447026"/>
          </a:xfrm>
          <a:prstGeom prst="rect">
            <a:avLst/>
          </a:prstGeom>
        </p:spPr>
      </p:pic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09D8C71B-5DFD-43B7-8486-244A3BFE8555}"/>
              </a:ext>
            </a:extLst>
          </p:cNvPr>
          <p:cNvCxnSpPr/>
          <p:nvPr/>
        </p:nvCxnSpPr>
        <p:spPr>
          <a:xfrm>
            <a:off x="9756396" y="6380812"/>
            <a:ext cx="0" cy="3748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BB67C9E6-479B-4A1F-9A66-0642CAB3E863}"/>
              </a:ext>
            </a:extLst>
          </p:cNvPr>
          <p:cNvSpPr/>
          <p:nvPr/>
        </p:nvSpPr>
        <p:spPr>
          <a:xfrm>
            <a:off x="1070035" y="1584156"/>
            <a:ext cx="1060234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Storytelling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Normalização de dados (PowerQuery, Tableau Data Prep entre outros)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Carga inicial de dados (carga limitada de poucos registros)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Preparação de tabela de datas (calendario)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Criação de relacionamentos entre tabelas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Normalização e criação de medidas</a:t>
            </a:r>
          </a:p>
        </p:txBody>
      </p:sp>
    </p:spTree>
    <p:extLst>
      <p:ext uri="{BB962C8B-B14F-4D97-AF65-F5344CB8AC3E}">
        <p14:creationId xmlns:p14="http://schemas.microsoft.com/office/powerpoint/2010/main" val="643918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14CF6AAD-4893-491E-B9C4-1CC93A2083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179BE7-9AC7-4668-A6B5-90F0A262AEF6}"/>
              </a:ext>
            </a:extLst>
          </p:cNvPr>
          <p:cNvSpPr/>
          <p:nvPr/>
        </p:nvSpPr>
        <p:spPr>
          <a:xfrm>
            <a:off x="-1" y="495300"/>
            <a:ext cx="7456517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70C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4F85E0-1CA8-4E67-A109-4F5918C2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81" y="594518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PT Sans Caption" panose="020B0603020203020204" pitchFamily="34" charset="0"/>
              </a:rPr>
              <a:t>Criação de visões iniciais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02B6100-51A6-4069-B961-AFE7EA75D9C3}"/>
              </a:ext>
            </a:extLst>
          </p:cNvPr>
          <p:cNvCxnSpPr>
            <a:cxnSpLocks/>
          </p:cNvCxnSpPr>
          <p:nvPr/>
        </p:nvCxnSpPr>
        <p:spPr>
          <a:xfrm>
            <a:off x="0" y="1257300"/>
            <a:ext cx="46736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8CF51E76-D446-48B4-93EF-3E1957BDBFAF}"/>
              </a:ext>
            </a:extLst>
          </p:cNvPr>
          <p:cNvSpPr/>
          <p:nvPr/>
        </p:nvSpPr>
        <p:spPr>
          <a:xfrm>
            <a:off x="6031684" y="6263482"/>
            <a:ext cx="6160316" cy="5945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96E6B32-3CC3-4CAD-8C5B-EE50F9C68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37" y="6163030"/>
            <a:ext cx="1659734" cy="75610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4C56C42-6F4D-4CAF-83CE-1154F6EDA3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23" y="6344727"/>
            <a:ext cx="1428709" cy="447026"/>
          </a:xfrm>
          <a:prstGeom prst="rect">
            <a:avLst/>
          </a:prstGeom>
        </p:spPr>
      </p:pic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09D8C71B-5DFD-43B7-8486-244A3BFE8555}"/>
              </a:ext>
            </a:extLst>
          </p:cNvPr>
          <p:cNvCxnSpPr/>
          <p:nvPr/>
        </p:nvCxnSpPr>
        <p:spPr>
          <a:xfrm>
            <a:off x="9756396" y="6380812"/>
            <a:ext cx="0" cy="3748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B02738E9-92ED-49F7-BE39-620F9BB7A17B}"/>
              </a:ext>
            </a:extLst>
          </p:cNvPr>
          <p:cNvSpPr/>
          <p:nvPr/>
        </p:nvSpPr>
        <p:spPr>
          <a:xfrm>
            <a:off x="1070035" y="1584156"/>
            <a:ext cx="1060234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Carga inicial de poucos dados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Criação de visuais simples: tabelas, barras....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Cores não gritantes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Menos é mais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Visão em Z</a:t>
            </a:r>
          </a:p>
        </p:txBody>
      </p:sp>
    </p:spTree>
    <p:extLst>
      <p:ext uri="{BB962C8B-B14F-4D97-AF65-F5344CB8AC3E}">
        <p14:creationId xmlns:p14="http://schemas.microsoft.com/office/powerpoint/2010/main" val="94458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14CF6AAD-4893-491E-B9C4-1CC93A2083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179BE7-9AC7-4668-A6B5-90F0A262AEF6}"/>
              </a:ext>
            </a:extLst>
          </p:cNvPr>
          <p:cNvSpPr/>
          <p:nvPr/>
        </p:nvSpPr>
        <p:spPr>
          <a:xfrm>
            <a:off x="-1" y="495300"/>
            <a:ext cx="10631979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70C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4F85E0-1CA8-4E67-A109-4F5918C2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81" y="594518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PT Sans Caption" panose="020B0603020203020204" pitchFamily="34" charset="0"/>
              </a:rPr>
              <a:t>Publicação em ambiente pré produção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02B6100-51A6-4069-B961-AFE7EA75D9C3}"/>
              </a:ext>
            </a:extLst>
          </p:cNvPr>
          <p:cNvCxnSpPr>
            <a:cxnSpLocks/>
          </p:cNvCxnSpPr>
          <p:nvPr/>
        </p:nvCxnSpPr>
        <p:spPr>
          <a:xfrm>
            <a:off x="0" y="1257300"/>
            <a:ext cx="46736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8CF51E76-D446-48B4-93EF-3E1957BDBFAF}"/>
              </a:ext>
            </a:extLst>
          </p:cNvPr>
          <p:cNvSpPr/>
          <p:nvPr/>
        </p:nvSpPr>
        <p:spPr>
          <a:xfrm>
            <a:off x="6031684" y="6263482"/>
            <a:ext cx="6160316" cy="5945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96E6B32-3CC3-4CAD-8C5B-EE50F9C68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37" y="6163030"/>
            <a:ext cx="1659734" cy="75610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4C56C42-6F4D-4CAF-83CE-1154F6EDA3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23" y="6344727"/>
            <a:ext cx="1428709" cy="447026"/>
          </a:xfrm>
          <a:prstGeom prst="rect">
            <a:avLst/>
          </a:prstGeom>
        </p:spPr>
      </p:pic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09D8C71B-5DFD-43B7-8486-244A3BFE8555}"/>
              </a:ext>
            </a:extLst>
          </p:cNvPr>
          <p:cNvCxnSpPr/>
          <p:nvPr/>
        </p:nvCxnSpPr>
        <p:spPr>
          <a:xfrm>
            <a:off x="9756396" y="6380812"/>
            <a:ext cx="0" cy="3748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461A643-B744-41BF-A3C8-12271D4320CC}"/>
              </a:ext>
            </a:extLst>
          </p:cNvPr>
          <p:cNvSpPr txBox="1"/>
          <p:nvPr/>
        </p:nvSpPr>
        <p:spPr>
          <a:xfrm>
            <a:off x="957943" y="1959429"/>
            <a:ext cx="10515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Publique seu relatório e faça todos os testes possíveis</a:t>
            </a:r>
          </a:p>
        </p:txBody>
      </p:sp>
    </p:spTree>
    <p:extLst>
      <p:ext uri="{BB962C8B-B14F-4D97-AF65-F5344CB8AC3E}">
        <p14:creationId xmlns:p14="http://schemas.microsoft.com/office/powerpoint/2010/main" val="3471214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14CF6AAD-4893-491E-B9C4-1CC93A2083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179BE7-9AC7-4668-A6B5-90F0A262AEF6}"/>
              </a:ext>
            </a:extLst>
          </p:cNvPr>
          <p:cNvSpPr/>
          <p:nvPr/>
        </p:nvSpPr>
        <p:spPr>
          <a:xfrm>
            <a:off x="-1" y="495300"/>
            <a:ext cx="10631979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70C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4F85E0-1CA8-4E67-A109-4F5918C2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81" y="594518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PT Sans Caption" panose="020B0603020203020204" pitchFamily="34" charset="0"/>
              </a:rPr>
              <a:t>Publicação em ambiente pré produção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02B6100-51A6-4069-B961-AFE7EA75D9C3}"/>
              </a:ext>
            </a:extLst>
          </p:cNvPr>
          <p:cNvCxnSpPr>
            <a:cxnSpLocks/>
          </p:cNvCxnSpPr>
          <p:nvPr/>
        </p:nvCxnSpPr>
        <p:spPr>
          <a:xfrm>
            <a:off x="0" y="1257300"/>
            <a:ext cx="46736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8CF51E76-D446-48B4-93EF-3E1957BDBFAF}"/>
              </a:ext>
            </a:extLst>
          </p:cNvPr>
          <p:cNvSpPr/>
          <p:nvPr/>
        </p:nvSpPr>
        <p:spPr>
          <a:xfrm>
            <a:off x="6031684" y="6263482"/>
            <a:ext cx="6160316" cy="5945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96E6B32-3CC3-4CAD-8C5B-EE50F9C68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37" y="6163030"/>
            <a:ext cx="1659734" cy="75610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4C56C42-6F4D-4CAF-83CE-1154F6EDA3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23" y="6344727"/>
            <a:ext cx="1428709" cy="447026"/>
          </a:xfrm>
          <a:prstGeom prst="rect">
            <a:avLst/>
          </a:prstGeom>
        </p:spPr>
      </p:pic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09D8C71B-5DFD-43B7-8486-244A3BFE8555}"/>
              </a:ext>
            </a:extLst>
          </p:cNvPr>
          <p:cNvCxnSpPr/>
          <p:nvPr/>
        </p:nvCxnSpPr>
        <p:spPr>
          <a:xfrm>
            <a:off x="9756396" y="6380812"/>
            <a:ext cx="0" cy="3748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407C517-A44C-4C48-BD1A-9331D5544222}"/>
              </a:ext>
            </a:extLst>
          </p:cNvPr>
          <p:cNvSpPr txBox="1"/>
          <p:nvPr/>
        </p:nvSpPr>
        <p:spPr>
          <a:xfrm>
            <a:off x="957943" y="1959429"/>
            <a:ext cx="10515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Teste, teste, teste..... Teste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Coloque-se no lugar do usuário final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Documente o máximo possível</a:t>
            </a:r>
          </a:p>
        </p:txBody>
      </p:sp>
    </p:spTree>
    <p:extLst>
      <p:ext uri="{BB962C8B-B14F-4D97-AF65-F5344CB8AC3E}">
        <p14:creationId xmlns:p14="http://schemas.microsoft.com/office/powerpoint/2010/main" val="20862301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14CF6AAD-4893-491E-B9C4-1CC93A2083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179BE7-9AC7-4668-A6B5-90F0A262AEF6}"/>
              </a:ext>
            </a:extLst>
          </p:cNvPr>
          <p:cNvSpPr/>
          <p:nvPr/>
        </p:nvSpPr>
        <p:spPr>
          <a:xfrm>
            <a:off x="0" y="495300"/>
            <a:ext cx="5753100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70C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4F85E0-1CA8-4E67-A109-4F5918C2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81" y="594518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PT Sans Caption" panose="020B0603020203020204" pitchFamily="34" charset="0"/>
              </a:rPr>
              <a:t>Publicação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02B6100-51A6-4069-B961-AFE7EA75D9C3}"/>
              </a:ext>
            </a:extLst>
          </p:cNvPr>
          <p:cNvCxnSpPr>
            <a:cxnSpLocks/>
          </p:cNvCxnSpPr>
          <p:nvPr/>
        </p:nvCxnSpPr>
        <p:spPr>
          <a:xfrm>
            <a:off x="0" y="1257300"/>
            <a:ext cx="46736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8CF51E76-D446-48B4-93EF-3E1957BDBFAF}"/>
              </a:ext>
            </a:extLst>
          </p:cNvPr>
          <p:cNvSpPr/>
          <p:nvPr/>
        </p:nvSpPr>
        <p:spPr>
          <a:xfrm>
            <a:off x="6031684" y="6263482"/>
            <a:ext cx="6160316" cy="5945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96E6B32-3CC3-4CAD-8C5B-EE50F9C68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37" y="6163030"/>
            <a:ext cx="1659734" cy="75610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4C56C42-6F4D-4CAF-83CE-1154F6EDA3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23" y="6344727"/>
            <a:ext cx="1428709" cy="447026"/>
          </a:xfrm>
          <a:prstGeom prst="rect">
            <a:avLst/>
          </a:prstGeom>
        </p:spPr>
      </p:pic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09D8C71B-5DFD-43B7-8486-244A3BFE8555}"/>
              </a:ext>
            </a:extLst>
          </p:cNvPr>
          <p:cNvCxnSpPr/>
          <p:nvPr/>
        </p:nvCxnSpPr>
        <p:spPr>
          <a:xfrm>
            <a:off x="9756396" y="6380812"/>
            <a:ext cx="0" cy="3748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6DBFBB5-9046-4610-88E8-634FD072549C}"/>
              </a:ext>
            </a:extLst>
          </p:cNvPr>
          <p:cNvSpPr txBox="1"/>
          <p:nvPr/>
        </p:nvSpPr>
        <p:spPr>
          <a:xfrm>
            <a:off x="957943" y="1959429"/>
            <a:ext cx="10515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Publique para poucos usuários e .......TESTEM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Dissemine para demais usuários</a:t>
            </a:r>
          </a:p>
        </p:txBody>
      </p:sp>
    </p:spTree>
    <p:extLst>
      <p:ext uri="{BB962C8B-B14F-4D97-AF65-F5344CB8AC3E}">
        <p14:creationId xmlns:p14="http://schemas.microsoft.com/office/powerpoint/2010/main" val="39317564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14CF6AAD-4893-491E-B9C4-1CC93A2083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179BE7-9AC7-4668-A6B5-90F0A262AEF6}"/>
              </a:ext>
            </a:extLst>
          </p:cNvPr>
          <p:cNvSpPr/>
          <p:nvPr/>
        </p:nvSpPr>
        <p:spPr>
          <a:xfrm>
            <a:off x="0" y="495300"/>
            <a:ext cx="5753100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70C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4F85E0-1CA8-4E67-A109-4F5918C2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81" y="594518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PT Sans Caption" panose="020B0603020203020204" pitchFamily="34" charset="0"/>
              </a:rPr>
              <a:t>Monitoramento	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02B6100-51A6-4069-B961-AFE7EA75D9C3}"/>
              </a:ext>
            </a:extLst>
          </p:cNvPr>
          <p:cNvCxnSpPr>
            <a:cxnSpLocks/>
          </p:cNvCxnSpPr>
          <p:nvPr/>
        </p:nvCxnSpPr>
        <p:spPr>
          <a:xfrm>
            <a:off x="0" y="1257300"/>
            <a:ext cx="46736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8CF51E76-D446-48B4-93EF-3E1957BDBFAF}"/>
              </a:ext>
            </a:extLst>
          </p:cNvPr>
          <p:cNvSpPr/>
          <p:nvPr/>
        </p:nvSpPr>
        <p:spPr>
          <a:xfrm>
            <a:off x="6031684" y="6263482"/>
            <a:ext cx="6160316" cy="5945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96E6B32-3CC3-4CAD-8C5B-EE50F9C68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37" y="6163030"/>
            <a:ext cx="1659734" cy="75610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4C56C42-6F4D-4CAF-83CE-1154F6EDA3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23" y="6344727"/>
            <a:ext cx="1428709" cy="447026"/>
          </a:xfrm>
          <a:prstGeom prst="rect">
            <a:avLst/>
          </a:prstGeom>
        </p:spPr>
      </p:pic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09D8C71B-5DFD-43B7-8486-244A3BFE8555}"/>
              </a:ext>
            </a:extLst>
          </p:cNvPr>
          <p:cNvCxnSpPr/>
          <p:nvPr/>
        </p:nvCxnSpPr>
        <p:spPr>
          <a:xfrm>
            <a:off x="9756396" y="6380812"/>
            <a:ext cx="0" cy="3748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EC1BEFF-CC3D-4E13-B1C8-823759D9FED4}"/>
              </a:ext>
            </a:extLst>
          </p:cNvPr>
          <p:cNvSpPr txBox="1"/>
          <p:nvPr/>
        </p:nvSpPr>
        <p:spPr>
          <a:xfrm>
            <a:off x="957943" y="1959429"/>
            <a:ext cx="10515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O que eu fiz, reduziu o tempo na criação de report?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Os usuários estão usando?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Esta sendo objetivo e eficaz na tomada de decisão?</a:t>
            </a:r>
          </a:p>
        </p:txBody>
      </p:sp>
    </p:spTree>
    <p:extLst>
      <p:ext uri="{BB962C8B-B14F-4D97-AF65-F5344CB8AC3E}">
        <p14:creationId xmlns:p14="http://schemas.microsoft.com/office/powerpoint/2010/main" val="18102050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14CF6AAD-4893-491E-B9C4-1CC93A2083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179BE7-9AC7-4668-A6B5-90F0A262AEF6}"/>
              </a:ext>
            </a:extLst>
          </p:cNvPr>
          <p:cNvSpPr/>
          <p:nvPr/>
        </p:nvSpPr>
        <p:spPr>
          <a:xfrm>
            <a:off x="0" y="495300"/>
            <a:ext cx="5753100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70C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4F85E0-1CA8-4E67-A109-4F5918C2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81" y="594518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PT Sans Caption" panose="020B0603020203020204" pitchFamily="34" charset="0"/>
              </a:rPr>
              <a:t>Dúvidas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02B6100-51A6-4069-B961-AFE7EA75D9C3}"/>
              </a:ext>
            </a:extLst>
          </p:cNvPr>
          <p:cNvCxnSpPr>
            <a:cxnSpLocks/>
          </p:cNvCxnSpPr>
          <p:nvPr/>
        </p:nvCxnSpPr>
        <p:spPr>
          <a:xfrm>
            <a:off x="0" y="1257300"/>
            <a:ext cx="46736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8CF51E76-D446-48B4-93EF-3E1957BDBFAF}"/>
              </a:ext>
            </a:extLst>
          </p:cNvPr>
          <p:cNvSpPr/>
          <p:nvPr/>
        </p:nvSpPr>
        <p:spPr>
          <a:xfrm>
            <a:off x="6031684" y="6263482"/>
            <a:ext cx="6160316" cy="5945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96E6B32-3CC3-4CAD-8C5B-EE50F9C68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37" y="6163030"/>
            <a:ext cx="1659734" cy="75610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4C56C42-6F4D-4CAF-83CE-1154F6EDA3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23" y="6344727"/>
            <a:ext cx="1428709" cy="447026"/>
          </a:xfrm>
          <a:prstGeom prst="rect">
            <a:avLst/>
          </a:prstGeom>
        </p:spPr>
      </p:pic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09D8C71B-5DFD-43B7-8486-244A3BFE8555}"/>
              </a:ext>
            </a:extLst>
          </p:cNvPr>
          <p:cNvCxnSpPr/>
          <p:nvPr/>
        </p:nvCxnSpPr>
        <p:spPr>
          <a:xfrm>
            <a:off x="9756396" y="6380812"/>
            <a:ext cx="0" cy="3748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6608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14CF6AAD-4893-491E-B9C4-1CC93A2083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179BE7-9AC7-4668-A6B5-90F0A262AEF6}"/>
              </a:ext>
            </a:extLst>
          </p:cNvPr>
          <p:cNvSpPr/>
          <p:nvPr/>
        </p:nvSpPr>
        <p:spPr>
          <a:xfrm>
            <a:off x="0" y="495300"/>
            <a:ext cx="5753100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70C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4F85E0-1CA8-4E67-A109-4F5918C2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81" y="594518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PT Sans Caption" panose="020B0603020203020204" pitchFamily="34" charset="0"/>
              </a:rPr>
              <a:t>Contato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02B6100-51A6-4069-B961-AFE7EA75D9C3}"/>
              </a:ext>
            </a:extLst>
          </p:cNvPr>
          <p:cNvCxnSpPr>
            <a:cxnSpLocks/>
          </p:cNvCxnSpPr>
          <p:nvPr/>
        </p:nvCxnSpPr>
        <p:spPr>
          <a:xfrm>
            <a:off x="0" y="1257300"/>
            <a:ext cx="46736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8CF51E76-D446-48B4-93EF-3E1957BDBFAF}"/>
              </a:ext>
            </a:extLst>
          </p:cNvPr>
          <p:cNvSpPr/>
          <p:nvPr/>
        </p:nvSpPr>
        <p:spPr>
          <a:xfrm>
            <a:off x="6031684" y="6263482"/>
            <a:ext cx="6160316" cy="5945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96E6B32-3CC3-4CAD-8C5B-EE50F9C68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37" y="6163030"/>
            <a:ext cx="1659734" cy="75610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4C56C42-6F4D-4CAF-83CE-1154F6EDA3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23" y="6344727"/>
            <a:ext cx="1428709" cy="447026"/>
          </a:xfrm>
          <a:prstGeom prst="rect">
            <a:avLst/>
          </a:prstGeom>
        </p:spPr>
      </p:pic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09D8C71B-5DFD-43B7-8486-244A3BFE8555}"/>
              </a:ext>
            </a:extLst>
          </p:cNvPr>
          <p:cNvCxnSpPr/>
          <p:nvPr/>
        </p:nvCxnSpPr>
        <p:spPr>
          <a:xfrm>
            <a:off x="9756396" y="6380812"/>
            <a:ext cx="0" cy="3748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ítulo 1">
            <a:extLst>
              <a:ext uri="{FF2B5EF4-FFF2-40B4-BE49-F238E27FC236}">
                <a16:creationId xmlns:a16="http://schemas.microsoft.com/office/drawing/2014/main" id="{35F1ED3A-2770-4BED-B95E-922727819AD9}"/>
              </a:ext>
            </a:extLst>
          </p:cNvPr>
          <p:cNvSpPr txBox="1">
            <a:spLocks/>
          </p:cNvSpPr>
          <p:nvPr/>
        </p:nvSpPr>
        <p:spPr>
          <a:xfrm>
            <a:off x="2129790" y="2461420"/>
            <a:ext cx="8218170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Myriad Pro" panose="020B0503030403020204" pitchFamily="34" charset="0"/>
                <a:hlinkClick r:id="rId4"/>
              </a:rPr>
              <a:t>igor.abdo@dataside.com.br</a:t>
            </a:r>
            <a:endParaRPr lang="pt-BR" sz="4800" dirty="0">
              <a:latin typeface="Myriad Pro" panose="020B0503030403020204" pitchFamily="34" charset="0"/>
            </a:endParaRPr>
          </a:p>
          <a:p>
            <a:pPr algn="ctr"/>
            <a:r>
              <a:rPr lang="pt-BR" sz="4800" dirty="0">
                <a:latin typeface="Myriad Pro" panose="020B0503030403020204" pitchFamily="34" charset="0"/>
                <a:hlinkClick r:id="rId5"/>
              </a:rPr>
              <a:t>www.dataside.com.br</a:t>
            </a:r>
            <a:endParaRPr lang="pt-BR" sz="4800" dirty="0">
              <a:latin typeface="Myriad Pro" panose="020B0503030403020204" pitchFamily="34" charset="0"/>
            </a:endParaRPr>
          </a:p>
          <a:p>
            <a:pPr algn="ctr"/>
            <a:r>
              <a:rPr lang="pt-BR" sz="4800" dirty="0">
                <a:latin typeface="Myriad Pro" panose="020B0503030403020204" pitchFamily="34" charset="0"/>
                <a:hlinkClick r:id="rId6"/>
              </a:rPr>
              <a:t>www.bidoconceitoapratica.com.br</a:t>
            </a:r>
            <a:endParaRPr lang="pt-BR" sz="4800" dirty="0">
              <a:latin typeface="Myriad Pro" panose="020B0503030403020204" pitchFamily="34" charset="0"/>
            </a:endParaRPr>
          </a:p>
          <a:p>
            <a:pPr algn="ctr"/>
            <a:endParaRPr lang="pt-BR" sz="4800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6133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42713E770C2A1489E7EEE41E0A40731" ma:contentTypeVersion="9" ma:contentTypeDescription="Crie um novo documento." ma:contentTypeScope="" ma:versionID="dcdffd4303805b8b5c2315a7df685598">
  <xsd:schema xmlns:xsd="http://www.w3.org/2001/XMLSchema" xmlns:xs="http://www.w3.org/2001/XMLSchema" xmlns:p="http://schemas.microsoft.com/office/2006/metadata/properties" xmlns:ns3="1e192dae-0c9e-433d-acdc-e85fda7011a5" xmlns:ns4="2ef48850-9950-4db7-9dcd-64a1aee81688" targetNamespace="http://schemas.microsoft.com/office/2006/metadata/properties" ma:root="true" ma:fieldsID="7ccae24a95001fbe5d630ced02ce96f0" ns3:_="" ns4:_="">
    <xsd:import namespace="1e192dae-0c9e-433d-acdc-e85fda7011a5"/>
    <xsd:import namespace="2ef48850-9950-4db7-9dcd-64a1aee8168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192dae-0c9e-433d-acdc-e85fda70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f48850-9950-4db7-9dcd-64a1aee816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CF2C4D6-DF02-4390-A363-C338BF76F10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DDF509-2804-470B-A310-6104401E26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192dae-0c9e-433d-acdc-e85fda7011a5"/>
    <ds:schemaRef ds:uri="2ef48850-9950-4db7-9dcd-64a1aee816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6EAEDA4-7136-4B3D-B18C-56FB9781EED6}">
  <ds:schemaRefs>
    <ds:schemaRef ds:uri="http://purl.org/dc/dcmitype/"/>
    <ds:schemaRef ds:uri="http://schemas.openxmlformats.org/package/2006/metadata/core-properties"/>
    <ds:schemaRef ds:uri="1e192dae-0c9e-433d-acdc-e85fda7011a5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2ef48850-9950-4db7-9dcd-64a1aee81688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476</Words>
  <Application>Microsoft Office PowerPoint</Application>
  <PresentationFormat>Widescreen</PresentationFormat>
  <Paragraphs>95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Myriad Pro</vt:lpstr>
      <vt:lpstr>PT Sans Caption</vt:lpstr>
      <vt:lpstr>Tema do Office</vt:lpstr>
      <vt:lpstr>Vou começar a trabalhar com projeto de BUSINESS INTELLIGENCE, o que devo entender?</vt:lpstr>
      <vt:lpstr>Apresentação Igor George Abdo</vt:lpstr>
      <vt:lpstr>Porque Business Intelligence?</vt:lpstr>
      <vt:lpstr>O que é BI or Business Intelligence? </vt:lpstr>
      <vt:lpstr>Evolução do BI</vt:lpstr>
      <vt:lpstr>PowerPoint Presentation</vt:lpstr>
      <vt:lpstr>As mais conhecidas</vt:lpstr>
      <vt:lpstr>Qual é o mundo ideal para BI?</vt:lpstr>
      <vt:lpstr>O que encontramos em certos casos</vt:lpstr>
      <vt:lpstr>Como organizar?</vt:lpstr>
      <vt:lpstr>Antes de tudo, o que devo entender?</vt:lpstr>
      <vt:lpstr>O que eu quero ver?</vt:lpstr>
      <vt:lpstr>Onde estão estas informações?</vt:lpstr>
      <vt:lpstr>Como vou montar tudo isto?</vt:lpstr>
      <vt:lpstr>Onde vou armazenar tudo isto?</vt:lpstr>
      <vt:lpstr>Pré criação de visões iniciais</vt:lpstr>
      <vt:lpstr>Criação de visões iniciais</vt:lpstr>
      <vt:lpstr>Publicação em ambiente pré produção</vt:lpstr>
      <vt:lpstr>Publicação em ambiente pré produção</vt:lpstr>
      <vt:lpstr>Publicação</vt:lpstr>
      <vt:lpstr>Monitoramento </vt:lpstr>
      <vt:lpstr>Dúvidas</vt:lpstr>
      <vt:lpstr>Contato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Letícia Carvalho</dc:creator>
  <cp:lastModifiedBy>Abdo, Igor</cp:lastModifiedBy>
  <cp:revision>17</cp:revision>
  <dcterms:created xsi:type="dcterms:W3CDTF">2019-08-06T17:54:39Z</dcterms:created>
  <dcterms:modified xsi:type="dcterms:W3CDTF">2019-10-10T17:14:48Z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0x010100C42713E770C2A1489E7EEE41E0A40731</vt:lpwstr>
  </property>
</Properties>
</file>