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91" r:id="rId3"/>
    <p:sldMasterId id="2147483692" r:id="rId4"/>
    <p:sldMasterId id="2147483693" r:id="rId5"/>
    <p:sldMasterId id="2147483694" r:id="rId6"/>
    <p:sldMasterId id="214748369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</p:sldIdLst>
  <p:sldSz cy="6858000" cx="12192000"/>
  <p:notesSz cx="6858000" cy="9144000"/>
  <p:embeddedFontLst>
    <p:embeddedFont>
      <p:font typeface="Titillium Web SemiBold"/>
      <p:regular r:id="rId81"/>
      <p:bold r:id="rId82"/>
      <p:italic r:id="rId83"/>
      <p:boldItalic r:id="rId84"/>
    </p:embeddedFont>
    <p:embeddedFont>
      <p:font typeface="Roboto"/>
      <p:regular r:id="rId85"/>
      <p:bold r:id="rId86"/>
      <p:italic r:id="rId87"/>
      <p:boldItalic r:id="rId88"/>
    </p:embeddedFont>
    <p:embeddedFont>
      <p:font typeface="Titillium Web"/>
      <p:regular r:id="rId89"/>
      <p:bold r:id="rId90"/>
      <p:italic r:id="rId91"/>
      <p:boldItalic r:id="rId92"/>
    </p:embeddedFont>
    <p:embeddedFont>
      <p:font typeface="Press Start 2P"/>
      <p:regular r:id="rId93"/>
    </p:embeddedFont>
    <p:embeddedFont>
      <p:font typeface="Open Sans"/>
      <p:regular r:id="rId94"/>
      <p:bold r:id="rId95"/>
      <p:italic r:id="rId96"/>
      <p:boldItalic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95" Type="http://schemas.openxmlformats.org/officeDocument/2006/relationships/font" Target="fonts/OpenSans-bold.fntdata"/><Relationship Id="rId94" Type="http://schemas.openxmlformats.org/officeDocument/2006/relationships/font" Target="fonts/OpenSans-regular.fntdata"/><Relationship Id="rId97" Type="http://schemas.openxmlformats.org/officeDocument/2006/relationships/font" Target="fonts/OpenSans-boldItalic.fntdata"/><Relationship Id="rId96" Type="http://schemas.openxmlformats.org/officeDocument/2006/relationships/font" Target="fonts/OpenSans-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91" Type="http://schemas.openxmlformats.org/officeDocument/2006/relationships/font" Target="fonts/TitilliumWeb-italic.fntdata"/><Relationship Id="rId90" Type="http://schemas.openxmlformats.org/officeDocument/2006/relationships/font" Target="fonts/TitilliumWeb-bold.fntdata"/><Relationship Id="rId93" Type="http://schemas.openxmlformats.org/officeDocument/2006/relationships/font" Target="fonts/PressStart2P-regular.fntdata"/><Relationship Id="rId92" Type="http://schemas.openxmlformats.org/officeDocument/2006/relationships/font" Target="fonts/TitilliumWeb-boldItalic.fnt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84" Type="http://schemas.openxmlformats.org/officeDocument/2006/relationships/font" Target="fonts/TitilliumWebSemiBold-boldItalic.fntdata"/><Relationship Id="rId83" Type="http://schemas.openxmlformats.org/officeDocument/2006/relationships/font" Target="fonts/TitilliumWebSemiBold-italic.fntdata"/><Relationship Id="rId86" Type="http://schemas.openxmlformats.org/officeDocument/2006/relationships/font" Target="fonts/Roboto-bold.fntdata"/><Relationship Id="rId85" Type="http://schemas.openxmlformats.org/officeDocument/2006/relationships/font" Target="fonts/Roboto-regular.fntdata"/><Relationship Id="rId88" Type="http://schemas.openxmlformats.org/officeDocument/2006/relationships/font" Target="fonts/Roboto-boldItalic.fntdata"/><Relationship Id="rId87" Type="http://schemas.openxmlformats.org/officeDocument/2006/relationships/font" Target="fonts/Roboto-italic.fntdata"/><Relationship Id="rId89" Type="http://schemas.openxmlformats.org/officeDocument/2006/relationships/font" Target="fonts/TitilliumWeb-regular.fntdata"/><Relationship Id="rId80" Type="http://schemas.openxmlformats.org/officeDocument/2006/relationships/slide" Target="slides/slide72.xml"/><Relationship Id="rId82" Type="http://schemas.openxmlformats.org/officeDocument/2006/relationships/font" Target="fonts/TitilliumWebSemiBold-bold.fntdata"/><Relationship Id="rId81" Type="http://schemas.openxmlformats.org/officeDocument/2006/relationships/font" Target="fonts/TitilliumWebSemiBold-regular.fntdata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Relationship Id="rId73" Type="http://schemas.openxmlformats.org/officeDocument/2006/relationships/slide" Target="slides/slide65.xml"/><Relationship Id="rId72" Type="http://schemas.openxmlformats.org/officeDocument/2006/relationships/slide" Target="slides/slide64.xml"/><Relationship Id="rId75" Type="http://schemas.openxmlformats.org/officeDocument/2006/relationships/slide" Target="slides/slide67.xml"/><Relationship Id="rId74" Type="http://schemas.openxmlformats.org/officeDocument/2006/relationships/slide" Target="slides/slide66.xml"/><Relationship Id="rId77" Type="http://schemas.openxmlformats.org/officeDocument/2006/relationships/slide" Target="slides/slide69.xml"/><Relationship Id="rId76" Type="http://schemas.openxmlformats.org/officeDocument/2006/relationships/slide" Target="slides/slide68.xml"/><Relationship Id="rId79" Type="http://schemas.openxmlformats.org/officeDocument/2006/relationships/slide" Target="slides/slide71.xml"/><Relationship Id="rId78" Type="http://schemas.openxmlformats.org/officeDocument/2006/relationships/slide" Target="slides/slide70.xml"/><Relationship Id="rId71" Type="http://schemas.openxmlformats.org/officeDocument/2006/relationships/slide" Target="slides/slide63.xml"/><Relationship Id="rId70" Type="http://schemas.openxmlformats.org/officeDocument/2006/relationships/slide" Target="slides/slide62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66" Type="http://schemas.openxmlformats.org/officeDocument/2006/relationships/slide" Target="slides/slide58.xml"/><Relationship Id="rId65" Type="http://schemas.openxmlformats.org/officeDocument/2006/relationships/slide" Target="slides/slide57.xml"/><Relationship Id="rId68" Type="http://schemas.openxmlformats.org/officeDocument/2006/relationships/slide" Target="slides/slide60.xml"/><Relationship Id="rId67" Type="http://schemas.openxmlformats.org/officeDocument/2006/relationships/slide" Target="slides/slide59.xml"/><Relationship Id="rId60" Type="http://schemas.openxmlformats.org/officeDocument/2006/relationships/slide" Target="slides/slide52.xml"/><Relationship Id="rId69" Type="http://schemas.openxmlformats.org/officeDocument/2006/relationships/slide" Target="slides/slide61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9" Type="http://schemas.openxmlformats.org/officeDocument/2006/relationships/slide" Target="slides/slide51.xml"/><Relationship Id="rId58" Type="http://schemas.openxmlformats.org/officeDocument/2006/relationships/slide" Target="slides/slide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itillium Web"/>
                <a:ea typeface="Titillium Web"/>
                <a:cs typeface="Titillium Web"/>
                <a:sym typeface="Titillium Web"/>
              </a:rPr>
              <a:t>claudenir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29" name="Google Shape;22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c61896ff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c61896ff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37" name="Google Shape;237;g5c61896ff5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3108d0777_0_1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63108d0777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9508279b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9508279b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claudena</a:t>
            </a:r>
            <a:endParaRPr/>
          </a:p>
        </p:txBody>
      </p:sp>
      <p:sp>
        <p:nvSpPr>
          <p:cNvPr id="266" name="Google Shape;266;g49508279b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99db7b2e8_3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99db7b2e8_3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75" name="Google Shape;275;g599db7b2e8_3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b7df7f1fc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5b7df7f1fc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87" name="Google Shape;287;g5b7df7f1fc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c61896ff5_1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c61896ff5_1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99" name="Google Shape;299;g5c61896ff5_1_1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3108d0777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63108d0777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11" name="Google Shape;311;g63108d0777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5c61896ff5_1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5c61896ff5_1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23" name="Google Shape;323;g5c61896ff5_1_1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5c61896ff5_1_1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5c61896ff5_1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35" name="Google Shape;335;g5c61896ff5_1_1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c61896ff5_1_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5c61896ff5_1_1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47" name="Google Shape;347;g5c61896ff5_1_1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c61896ff5_1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c61896ff5_1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62" name="Google Shape;362;g5c61896ff5_1_1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5c61896ff5_1_1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5c61896ff5_1_1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generalista X especialista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78" name="Google Shape;378;g5c61896ff5_1_1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5c61896ff5_1_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5c61896ff5_1_2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95" name="Google Shape;395;g5c61896ff5_1_2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c61896ff5_1_2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5c61896ff5_1_2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13" name="Google Shape;413;g5c61896ff5_1_2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5c61896ff5_1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5c61896ff5_1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32" name="Google Shape;432;g5c61896ff5_1_2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c61896ff5_1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5c61896ff5_1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682979"/>
                </a:solidFill>
                <a:latin typeface="Calibri"/>
                <a:ea typeface="Calibri"/>
                <a:cs typeface="Calibri"/>
                <a:sym typeface="Calibri"/>
              </a:rPr>
              <a:t>claudenir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c61896ff5_1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c61896ff5_1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682979"/>
                </a:solidFill>
                <a:latin typeface="Calibri"/>
                <a:ea typeface="Calibri"/>
                <a:cs typeface="Calibri"/>
                <a:sym typeface="Calibri"/>
              </a:rPr>
              <a:t>claudenir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59b043eed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59b043eed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Comentar sobre essa pesquisa da JetBrains e como que a arquitetura da solução implica nos contextos de testes;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Fazer analogia com sistemas legados x evolução de arquiteturas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65" name="Google Shape;465;g59b043eed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5c61896ff5_1_2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5c61896ff5_1_2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bom, quando a gnt fala de testes, o primeiro tipo que vem na cabeça do desenvolvedor e que geralmente é o primeiro a ser feito é o teste unitário, vamos falar um pouco sobre ele</a:t>
            </a:r>
            <a:endParaRPr/>
          </a:p>
        </p:txBody>
      </p:sp>
      <p:sp>
        <p:nvSpPr>
          <p:cNvPr id="478" name="Google Shape;478;g5c61896ff5_1_2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5c61896ff5_1_3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5c61896ff5_1_3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entrada, processamento, saída: simples de testar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87" name="Google Shape;487;g5c61896ff5_1_3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599db7b2e8_4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599db7b2e8_4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99" name="Google Shape;499;g599db7b2e8_4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599f1c50ad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599f1c50ad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beleza, mas e quando nossa aplicação faz fronteira com outra aplicação? nesse caso, um banco de dados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14" name="Google Shape;514;g599f1c50ad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5c61896ff5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5c61896ff5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27" name="Google Shape;527;g5c61896ff5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599f1c50ad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599f1c50ad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5min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comentar a diferenca entre rodar testes numa base de dados embedded e numa base de dados real.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complementa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40" name="Google Shape;540;g599f1c50ad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5c61896ff5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5c61896ff5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/>
          </a:p>
        </p:txBody>
      </p:sp>
      <p:sp>
        <p:nvSpPr>
          <p:cNvPr id="556" name="Google Shape;556;g5c61896ff5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c61896ff5_1_3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c61896ff5_1_3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64" name="Google Shape;564;g5c61896ff5_1_3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629f7f263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629f7f263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80" name="Google Shape;580;g629f7f2631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5c61896ff5_3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5c61896ff5_3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592" name="Google Shape;592;g5c61896ff5_3_1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63108d0777_0_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63108d0777_0_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604" name="Google Shape;604;g63108d0777_0_2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63108d0777_0_2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63108d0777_0_2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616" name="Google Shape;616;g63108d0777_0_2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63108d0777_0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63108d0777_0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628" name="Google Shape;628;g63108d0777_0_2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63108d0777_0_2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63108d0777_0_2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640" name="Google Shape;640;g63108d0777_0_2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5c61896ff5_1_3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5c61896ff5_1_3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52" name="Google Shape;652;g5c61896ff5_1_3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5c61896ff5_3_1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5c61896ff5_3_1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64" name="Google Shape;664;g5c61896ff5_3_1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5c61896ff5_3_2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5c61896ff5_3_2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76" name="Google Shape;676;g5c61896ff5_3_2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5c61896ff5_3_1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5c61896ff5_3_1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89" name="Google Shape;689;g5c61896ff5_3_1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5d6e700b81_1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5d6e700b81_1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05" name="Google Shape;705;g5d6e700b81_1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620ee5014d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620ee5014d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22" name="Google Shape;722;g620ee5014d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5c61896ff5_3_2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5c61896ff5_3_2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39" name="Google Shape;739;g5c61896ff5_3_2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5c61896ff5_3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5c61896ff5_3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57" name="Google Shape;757;g5c61896ff5_3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629f7f2631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629f7f2631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77" name="Google Shape;777;g629f7f2631_0_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629f7f2631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629f7f2631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89" name="Google Shape;789;g629f7f2631_0_1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629f7f2631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629f7f2631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801" name="Google Shape;801;g629f7f2631_0_1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5d27548a29_0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5d27548a29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13" name="Google Shape;813;g5d27548a29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5d27548a29_0_1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5d27548a29_0_1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25" name="Google Shape;825;g5d27548a29_0_1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5d27548a29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5d27548a29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37" name="Google Shape;837;g5d27548a29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5d27548a29_0_1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5d27548a29_0_1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49" name="Google Shape;849;g5d27548a29_0_1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5d27548a29_0_1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5d27548a29_0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61" name="Google Shape;861;g5d27548a29_0_1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5d27548a29_0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5d27548a29_0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73" name="Google Shape;873;g5d27548a29_0_1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5d6f3e8803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5d6f3e8803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85" name="Google Shape;885;g5d6f3e8803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5d721775cd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5d721775cd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97" name="Google Shape;897;g5d721775cd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5d721775cd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5d721775cd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909" name="Google Shape;909;g5d721775cd_0_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5d721775cd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5d721775cd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921" name="Google Shape;921;g5d721775cd_0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5d721775cd_0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5d721775cd_0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933" name="Google Shape;933;g5d721775cd_0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5d721775cd_0_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5d721775cd_0_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945" name="Google Shape;945;g5d721775cd_0_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5d721775cd_0_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5d721775cd_0_1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957" name="Google Shape;957;g5d721775cd_0_1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599db7b2e8_3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599db7b2e8_3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969" name="Google Shape;969;g599db7b2e8_3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5c61896ff5_3_4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5c61896ff5_3_4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989" name="Google Shape;989;g5c61896ff5_3_4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5c61896ff5_3_4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5c61896ff5_3_4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1011" name="Google Shape;1011;g5c61896ff5_3_4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5c67e7afc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5c67e7afc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10min</a:t>
            </a:r>
            <a:br>
              <a:rPr lang="pt-BR"/>
            </a:br>
            <a:r>
              <a:rPr lang="pt-BR"/>
              <a:t>otavio</a:t>
            </a:r>
            <a:endParaRPr/>
          </a:p>
        </p:txBody>
      </p:sp>
      <p:sp>
        <p:nvSpPr>
          <p:cNvPr id="1034" name="Google Shape;1034;g5c67e7afc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4e589af5bb_0_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4e589af5bb_0_1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5min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1068" name="Google Shape;1068;g4e589af5bb_0_1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5c738dfea6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5c738dfea6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5min</a:t>
            </a:r>
            <a:br>
              <a:rPr lang="pt-BR"/>
            </a:br>
            <a:r>
              <a:rPr lang="pt-BR"/>
              <a:t>Use a imagem de fundo da sua preferência</a:t>
            </a:r>
            <a:endParaRPr/>
          </a:p>
        </p:txBody>
      </p:sp>
      <p:sp>
        <p:nvSpPr>
          <p:cNvPr id="1081" name="Google Shape;1081;g5c738dfea6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63108d0777_0_1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63108d0777_0_1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10min</a:t>
            </a:r>
            <a:br>
              <a:rPr lang="pt-BR"/>
            </a:br>
            <a:r>
              <a:rPr lang="pt-BR"/>
              <a:t>otavio</a:t>
            </a:r>
            <a:endParaRPr/>
          </a:p>
        </p:txBody>
      </p:sp>
      <p:sp>
        <p:nvSpPr>
          <p:cNvPr id="1089" name="Google Shape;1089;g63108d0777_0_1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63108d0777_0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63108d0777_0_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5min</a:t>
            </a:r>
            <a:br>
              <a:rPr lang="pt-BR"/>
            </a:br>
            <a:r>
              <a:rPr lang="pt-BR"/>
              <a:t>Use a imagem de fundo da sua preferência</a:t>
            </a:r>
            <a:endParaRPr/>
          </a:p>
        </p:txBody>
      </p:sp>
      <p:sp>
        <p:nvSpPr>
          <p:cNvPr id="1107" name="Google Shape;1107;g63108d0777_0_1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5c7b2089e5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5c7b2089e5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1115" name="Google Shape;1115;g5c7b2089e5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5d27548a29_0_1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5d27548a29_0_1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Use a imagem de fundo da sua preferência</a:t>
            </a:r>
            <a:endParaRPr/>
          </a:p>
        </p:txBody>
      </p:sp>
      <p:sp>
        <p:nvSpPr>
          <p:cNvPr id="1132" name="Google Shape;1132;g5d27548a29_0_1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5d27548a29_0_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5d27548a29_0_2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Vamos comentar aqui sobre gerar imagem nativa, mas não é o foco da apresentação.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1140" name="Google Shape;1140;g5d27548a29_0_2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5eccd68e17_1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5eccd68e17_1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g5eccd68e17_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4e589af5bb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4e589af5bb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g4e589af5bb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629f7f263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629f7f263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ambos</a:t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620ee5014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620ee5014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ambos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1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5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92.png"/><Relationship Id="rId4" Type="http://schemas.openxmlformats.org/officeDocument/2006/relationships/image" Target="../media/image20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5.jpg"/><Relationship Id="rId3" Type="http://schemas.openxmlformats.org/officeDocument/2006/relationships/image" Target="../media/image128.png"/><Relationship Id="rId4" Type="http://schemas.openxmlformats.org/officeDocument/2006/relationships/image" Target="../media/image25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6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7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9.png"/><Relationship Id="rId3" Type="http://schemas.openxmlformats.org/officeDocument/2006/relationships/image" Target="../media/image38.jpg"/><Relationship Id="rId4" Type="http://schemas.openxmlformats.org/officeDocument/2006/relationships/image" Target="../media/image35.png"/><Relationship Id="rId5" Type="http://schemas.openxmlformats.org/officeDocument/2006/relationships/image" Target="../media/image3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9.png"/><Relationship Id="rId3" Type="http://schemas.openxmlformats.org/officeDocument/2006/relationships/image" Target="../media/image38.jpg"/><Relationship Id="rId4" Type="http://schemas.openxmlformats.org/officeDocument/2006/relationships/image" Target="../media/image32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9.png"/><Relationship Id="rId3" Type="http://schemas.openxmlformats.org/officeDocument/2006/relationships/image" Target="../media/image32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7.png"/><Relationship Id="rId3" Type="http://schemas.openxmlformats.org/officeDocument/2006/relationships/image" Target="../media/image52.jpg"/><Relationship Id="rId4" Type="http://schemas.openxmlformats.org/officeDocument/2006/relationships/image" Target="../media/image64.png"/><Relationship Id="rId5" Type="http://schemas.openxmlformats.org/officeDocument/2006/relationships/image" Target="../media/image89.png"/><Relationship Id="rId6" Type="http://schemas.openxmlformats.org/officeDocument/2006/relationships/image" Target="../media/image122.png"/><Relationship Id="rId7" Type="http://schemas.openxmlformats.org/officeDocument/2006/relationships/image" Target="../media/image3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Slide de título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/>
          <p:nvPr/>
        </p:nvSpPr>
        <p:spPr>
          <a:xfrm>
            <a:off x="0" y="2400"/>
            <a:ext cx="12192000" cy="4149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-33" y="0"/>
            <a:ext cx="12192000" cy="6096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609600"/>
            <a:ext cx="12192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665400" y="0"/>
            <a:ext cx="10817100" cy="6096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500"/>
            </a:lvl1pPr>
            <a:lvl2pPr lvl="1" rtl="0">
              <a:buNone/>
              <a:defRPr sz="1500"/>
            </a:lvl2pPr>
            <a:lvl3pPr lvl="2" rtl="0">
              <a:buNone/>
              <a:defRPr sz="1500"/>
            </a:lvl3pPr>
            <a:lvl4pPr lvl="3" rtl="0">
              <a:buNone/>
              <a:defRPr sz="1500"/>
            </a:lvl4pPr>
            <a:lvl5pPr lvl="4" rtl="0">
              <a:buNone/>
              <a:defRPr sz="1500"/>
            </a:lvl5pPr>
            <a:lvl6pPr lvl="5" rtl="0">
              <a:buNone/>
              <a:defRPr sz="1500"/>
            </a:lvl6pPr>
            <a:lvl7pPr lvl="6" rtl="0">
              <a:buNone/>
              <a:defRPr sz="1500"/>
            </a:lvl7pPr>
            <a:lvl8pPr lvl="7" rtl="0">
              <a:buNone/>
              <a:defRPr sz="1500"/>
            </a:lvl8pPr>
            <a:lvl9pPr lvl="8" rtl="0">
              <a:buNone/>
              <a:defRPr sz="15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1" name="Google Shape;71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 1">
  <p:cSld name="TITLE_AND_BODY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500"/>
            </a:lvl1pPr>
            <a:lvl2pPr lvl="1" rtl="0">
              <a:buNone/>
              <a:defRPr sz="1500"/>
            </a:lvl2pPr>
            <a:lvl3pPr lvl="2" rtl="0">
              <a:buNone/>
              <a:defRPr sz="1500"/>
            </a:lvl3pPr>
            <a:lvl4pPr lvl="3" rtl="0">
              <a:buNone/>
              <a:defRPr sz="1500"/>
            </a:lvl4pPr>
            <a:lvl5pPr lvl="4" rtl="0">
              <a:buNone/>
              <a:defRPr sz="1500"/>
            </a:lvl5pPr>
            <a:lvl6pPr lvl="5" rtl="0">
              <a:buNone/>
              <a:defRPr sz="1500"/>
            </a:lvl6pPr>
            <a:lvl7pPr lvl="6" rtl="0">
              <a:buNone/>
              <a:defRPr sz="1500"/>
            </a:lvl7pPr>
            <a:lvl8pPr lvl="7" rtl="0">
              <a:buNone/>
              <a:defRPr sz="1500"/>
            </a:lvl8pPr>
            <a:lvl9pPr lvl="8" rtl="0">
              <a:buNone/>
              <a:defRPr sz="15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4" name="Google Shape;74;p17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7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79" name="Google Shape;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06133" y="6496067"/>
            <a:ext cx="1468167" cy="3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2">
  <p:cSld name="TITLE_3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3" name="Google Shape;83;p18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3">
  <p:cSld name="TITLE_4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6" name="Google Shape;8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3" name="Google Shape;9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77D2">
                  <a:alpha val="78080"/>
                </a:srgbClr>
              </a:gs>
              <a:gs pos="100000">
                <a:srgbClr val="093153">
                  <a:alpha val="78080"/>
                </a:srgbClr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96" name="Google Shape;96;p22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gradFill>
            <a:gsLst>
              <a:gs pos="0">
                <a:srgbClr val="3D85C6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4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23"/>
          <p:cNvPicPr preferRelativeResize="0"/>
          <p:nvPr/>
        </p:nvPicPr>
        <p:blipFill rotWithShape="1">
          <a:blip r:embed="rId2">
            <a:alphaModFix amt="24000"/>
          </a:blip>
          <a:srcRect b="52307" l="-410" r="409" t="38583"/>
          <a:stretch/>
        </p:blipFill>
        <p:spPr>
          <a:xfrm>
            <a:off x="4200" y="0"/>
            <a:ext cx="12192001" cy="62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3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02" name="Google Shape;1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00" y="56933"/>
            <a:ext cx="510533" cy="51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2900" y="6476367"/>
            <a:ext cx="1100501" cy="27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3094" y="140983"/>
            <a:ext cx="894800" cy="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rpo 1">
  <p:cSld name="TITLE_AND_BODY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gradFill>
            <a:gsLst>
              <a:gs pos="0">
                <a:srgbClr val="0B5394"/>
              </a:gs>
              <a:gs pos="100000">
                <a:srgbClr val="073763"/>
              </a:gs>
            </a:gsLst>
            <a:lin ang="5400012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4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4"/>
          <p:cNvPicPr preferRelativeResize="0"/>
          <p:nvPr/>
        </p:nvPicPr>
        <p:blipFill rotWithShape="1">
          <a:blip r:embed="rId2">
            <a:alphaModFix amt="57000"/>
          </a:blip>
          <a:srcRect b="21423" l="0" r="0" t="69467"/>
          <a:stretch/>
        </p:blipFill>
        <p:spPr>
          <a:xfrm>
            <a:off x="0" y="-28467"/>
            <a:ext cx="12192001" cy="62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4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00" y="56933"/>
            <a:ext cx="510533" cy="51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2900" y="6476367"/>
            <a:ext cx="1100501" cy="27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3094" y="140983"/>
            <a:ext cx="894800" cy="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100" y="481100"/>
            <a:ext cx="6842400" cy="2814300"/>
          </a:xfrm>
          <a:prstGeom prst="rect">
            <a:avLst/>
          </a:prstGeom>
          <a:noFill/>
          <a:ln cap="flat" cmpd="sng" w="28575">
            <a:solidFill>
              <a:srgbClr val="C83D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3">
            <a:alphaModFix/>
          </a:blip>
          <a:srcRect b="2856" l="2856" r="2856" t="2856"/>
          <a:stretch/>
        </p:blipFill>
        <p:spPr>
          <a:xfrm>
            <a:off x="10073817" y="4207533"/>
            <a:ext cx="1433100" cy="1433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26633" y="481000"/>
            <a:ext cx="2326100" cy="28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>
            <p:ph type="title"/>
          </p:nvPr>
        </p:nvSpPr>
        <p:spPr>
          <a:xfrm>
            <a:off x="455700" y="671100"/>
            <a:ext cx="6081300" cy="24345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800">
                <a:solidFill>
                  <a:srgbClr val="C83D2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idx="2" type="title"/>
          </p:nvPr>
        </p:nvSpPr>
        <p:spPr>
          <a:xfrm>
            <a:off x="5810467" y="4398133"/>
            <a:ext cx="4057200" cy="1052100"/>
          </a:xfrm>
          <a:prstGeom prst="rect">
            <a:avLst/>
          </a:prstGeom>
          <a:noFill/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119" name="Google Shape;11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7400" y="3516933"/>
            <a:ext cx="2814400" cy="28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 1">
  <p:cSld name="CUSTOM_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/>
          <p:cNvSpPr txBox="1"/>
          <p:nvPr/>
        </p:nvSpPr>
        <p:spPr>
          <a:xfrm>
            <a:off x="260467" y="631167"/>
            <a:ext cx="40773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 u="sng">
                <a:solidFill>
                  <a:srgbClr val="C83D2E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b="1" sz="1900" u="sng">
              <a:solidFill>
                <a:srgbClr val="C83D2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733" y="929268"/>
            <a:ext cx="4129033" cy="499613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6"/>
          <p:cNvSpPr txBox="1"/>
          <p:nvPr>
            <p:ph type="title"/>
          </p:nvPr>
        </p:nvSpPr>
        <p:spPr>
          <a:xfrm>
            <a:off x="1793200" y="1302367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5" name="Google Shape;125;p26"/>
          <p:cNvSpPr txBox="1"/>
          <p:nvPr>
            <p:ph idx="2" type="title"/>
          </p:nvPr>
        </p:nvSpPr>
        <p:spPr>
          <a:xfrm>
            <a:off x="1793200" y="2173933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3" type="title"/>
          </p:nvPr>
        </p:nvSpPr>
        <p:spPr>
          <a:xfrm>
            <a:off x="1793200" y="3045500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4" type="title"/>
          </p:nvPr>
        </p:nvSpPr>
        <p:spPr>
          <a:xfrm>
            <a:off x="1793200" y="3917067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6"/>
          <p:cNvSpPr txBox="1"/>
          <p:nvPr>
            <p:ph idx="5" type="title"/>
          </p:nvPr>
        </p:nvSpPr>
        <p:spPr>
          <a:xfrm>
            <a:off x="1793200" y="4788633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6" type="title"/>
          </p:nvPr>
        </p:nvSpPr>
        <p:spPr>
          <a:xfrm>
            <a:off x="1793200" y="5660200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0" name="Google Shape;140;p31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2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4" name="Google Shape;144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7" name="Google Shape;147;p33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3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33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3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3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3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4"/>
          <p:cNvPicPr preferRelativeResize="0"/>
          <p:nvPr/>
        </p:nvPicPr>
        <p:blipFill rotWithShape="1">
          <a:blip r:embed="rId2">
            <a:alphaModFix/>
          </a:blip>
          <a:srcRect b="0" l="0" r="0" t="8684"/>
          <a:stretch/>
        </p:blipFill>
        <p:spPr>
          <a:xfrm>
            <a:off x="0" y="-8933"/>
            <a:ext cx="13351393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4"/>
          <p:cNvSpPr/>
          <p:nvPr/>
        </p:nvSpPr>
        <p:spPr>
          <a:xfrm>
            <a:off x="0" y="-8933"/>
            <a:ext cx="3754500" cy="6858000"/>
          </a:xfrm>
          <a:prstGeom prst="rect">
            <a:avLst/>
          </a:prstGeom>
          <a:solidFill>
            <a:srgbClr val="434343">
              <a:alpha val="903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5"/>
          <p:cNvPicPr preferRelativeResize="0"/>
          <p:nvPr/>
        </p:nvPicPr>
        <p:blipFill rotWithShape="1">
          <a:blip r:embed="rId2">
            <a:alphaModFix/>
          </a:blip>
          <a:srcRect b="0" l="0" r="0" t="8684"/>
          <a:stretch/>
        </p:blipFill>
        <p:spPr>
          <a:xfrm>
            <a:off x="0" y="-8933"/>
            <a:ext cx="13351393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61" name="Google Shape;161;p36"/>
          <p:cNvSpPr txBox="1"/>
          <p:nvPr/>
        </p:nvSpPr>
        <p:spPr>
          <a:xfrm>
            <a:off x="705067" y="2434600"/>
            <a:ext cx="6830700" cy="150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FEFEF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Modelo de apresentação</a:t>
            </a:r>
            <a:endParaRPr b="1" sz="3200">
              <a:solidFill>
                <a:srgbClr val="EFEFE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FEFEF"/>
                </a:solidFill>
                <a:latin typeface="Titillium Web"/>
                <a:ea typeface="Titillium Web"/>
                <a:cs typeface="Titillium Web"/>
                <a:sym typeface="Titillium Web"/>
              </a:rPr>
              <a:t>Sensedia 2017</a:t>
            </a:r>
            <a:endParaRPr b="1" sz="3200">
              <a:solidFill>
                <a:srgbClr val="EFEFE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2" name="Google Shape;162;p36"/>
          <p:cNvSpPr txBox="1"/>
          <p:nvPr/>
        </p:nvSpPr>
        <p:spPr>
          <a:xfrm>
            <a:off x="9029636" y="4648133"/>
            <a:ext cx="2725200" cy="14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Barack Obama    </a:t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barack.obama@sensedia.com</a:t>
            </a:r>
            <a:endParaRPr i="1" sz="16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+55 19 3705-5775</a:t>
            </a:r>
            <a:endParaRPr i="1" sz="16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3" name="Google Shape;1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7467" y="4679133"/>
            <a:ext cx="344200" cy="3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167" y="4977193"/>
            <a:ext cx="3211133" cy="79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 1 1">
  <p:cSld name="White Blank_2_6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_7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8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38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8"/>
          <p:cNvSpPr/>
          <p:nvPr/>
        </p:nvSpPr>
        <p:spPr>
          <a:xfrm>
            <a:off x="0" y="2400"/>
            <a:ext cx="12192000" cy="4149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8"/>
          <p:cNvSpPr txBox="1"/>
          <p:nvPr/>
        </p:nvSpPr>
        <p:spPr>
          <a:xfrm>
            <a:off x="-33" y="0"/>
            <a:ext cx="12192000" cy="6096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72" name="Google Shape;172;p38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8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609600"/>
            <a:ext cx="12192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8"/>
          <p:cNvSpPr txBox="1"/>
          <p:nvPr>
            <p:ph type="title"/>
          </p:nvPr>
        </p:nvSpPr>
        <p:spPr>
          <a:xfrm>
            <a:off x="665400" y="0"/>
            <a:ext cx="10817100" cy="6096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Regular">
  <p:cSld name="CUSTOM_8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2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44"/>
          <p:cNvPicPr preferRelativeResize="0"/>
          <p:nvPr/>
        </p:nvPicPr>
        <p:blipFill rotWithShape="1">
          <a:blip r:embed="rId2">
            <a:alphaModFix/>
          </a:blip>
          <a:srcRect b="0" l="0" r="0" t="50072"/>
          <a:stretch/>
        </p:blipFill>
        <p:spPr>
          <a:xfrm>
            <a:off x="0" y="3632367"/>
            <a:ext cx="12192000" cy="11413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44"/>
          <p:cNvSpPr txBox="1"/>
          <p:nvPr/>
        </p:nvSpPr>
        <p:spPr>
          <a:xfrm>
            <a:off x="5918200" y="1522183"/>
            <a:ext cx="50928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Topic Title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7" name="Google Shape;187;p44"/>
          <p:cNvPicPr preferRelativeResize="0"/>
          <p:nvPr/>
        </p:nvPicPr>
        <p:blipFill rotWithShape="1">
          <a:blip r:embed="rId3">
            <a:alphaModFix/>
          </a:blip>
          <a:srcRect b="24838" l="0" r="0" t="28323"/>
          <a:stretch/>
        </p:blipFill>
        <p:spPr>
          <a:xfrm>
            <a:off x="0" y="1"/>
            <a:ext cx="12191999" cy="382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4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>
            <a:off x="0" y="3822700"/>
            <a:ext cx="121920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3" y="5027899"/>
            <a:ext cx="3175002" cy="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"/>
            <a:ext cx="12192000" cy="2044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44"/>
          <p:cNvGrpSpPr/>
          <p:nvPr/>
        </p:nvGrpSpPr>
        <p:grpSpPr>
          <a:xfrm>
            <a:off x="9530152" y="3095504"/>
            <a:ext cx="1406796" cy="1406796"/>
            <a:chOff x="7147793" y="2321686"/>
            <a:chExt cx="1055124" cy="1055124"/>
          </a:xfrm>
        </p:grpSpPr>
        <p:pic>
          <p:nvPicPr>
            <p:cNvPr id="192" name="Google Shape;192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7793" y="2321686"/>
              <a:ext cx="1055124" cy="10551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44"/>
            <p:cNvSpPr/>
            <p:nvPr/>
          </p:nvSpPr>
          <p:spPr>
            <a:xfrm>
              <a:off x="7315203" y="2486475"/>
              <a:ext cx="719700" cy="720000"/>
            </a:xfrm>
            <a:prstGeom prst="ellipse">
              <a:avLst/>
            </a:prstGeom>
            <a:solidFill>
              <a:srgbClr val="FF572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rgbClr val="792910"/>
                  </a:solidFill>
                  <a:latin typeface="Roboto"/>
                  <a:ea typeface="Roboto"/>
                  <a:cs typeface="Roboto"/>
                  <a:sym typeface="Roboto"/>
                </a:rPr>
                <a:t>+</a:t>
              </a:r>
              <a:endParaRPr sz="4000">
                <a:solidFill>
                  <a:srgbClr val="79291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4" name="Google Shape;194;p44"/>
          <p:cNvSpPr txBox="1"/>
          <p:nvPr>
            <p:ph type="title"/>
          </p:nvPr>
        </p:nvSpPr>
        <p:spPr>
          <a:xfrm>
            <a:off x="679100" y="2825067"/>
            <a:ext cx="7317900" cy="69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4">
  <p:cSld name="CUSTOM_3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5"/>
          <p:cNvPicPr preferRelativeResize="0"/>
          <p:nvPr/>
        </p:nvPicPr>
        <p:blipFill rotWithShape="1">
          <a:blip r:embed="rId2">
            <a:alphaModFix/>
          </a:blip>
          <a:srcRect b="0" l="0" r="0" t="50072"/>
          <a:stretch/>
        </p:blipFill>
        <p:spPr>
          <a:xfrm>
            <a:off x="0" y="3632367"/>
            <a:ext cx="12192000" cy="11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5"/>
          <p:cNvPicPr preferRelativeResize="0"/>
          <p:nvPr/>
        </p:nvPicPr>
        <p:blipFill rotWithShape="1">
          <a:blip r:embed="rId3">
            <a:alphaModFix/>
          </a:blip>
          <a:srcRect b="24838" l="0" r="0" t="28323"/>
          <a:stretch/>
        </p:blipFill>
        <p:spPr>
          <a:xfrm>
            <a:off x="0" y="1"/>
            <a:ext cx="12191999" cy="382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5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>
            <a:off x="0" y="3822700"/>
            <a:ext cx="121920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"/>
            <a:ext cx="12192000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5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45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5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White Blank">
  <p:cSld name="White Blank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6"/>
          <p:cNvSpPr/>
          <p:nvPr/>
        </p:nvSpPr>
        <p:spPr>
          <a:xfrm>
            <a:off x="0" y="1257200"/>
            <a:ext cx="12192000" cy="419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46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>
            <a:off x="0" y="1257200"/>
            <a:ext cx="12192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6"/>
          <p:cNvSpPr/>
          <p:nvPr/>
        </p:nvSpPr>
        <p:spPr>
          <a:xfrm>
            <a:off x="0" y="0"/>
            <a:ext cx="12192000" cy="12573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6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46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6"/>
          <p:cNvSpPr/>
          <p:nvPr/>
        </p:nvSpPr>
        <p:spPr>
          <a:xfrm>
            <a:off x="0" y="2400"/>
            <a:ext cx="12192000" cy="4149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6"/>
          <p:cNvSpPr txBox="1"/>
          <p:nvPr>
            <p:ph type="title"/>
          </p:nvPr>
        </p:nvSpPr>
        <p:spPr>
          <a:xfrm>
            <a:off x="325967" y="425600"/>
            <a:ext cx="8404500" cy="831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212" name="Google Shape;212;p46"/>
          <p:cNvSpPr txBox="1"/>
          <p:nvPr>
            <p:ph idx="2" type="title"/>
          </p:nvPr>
        </p:nvSpPr>
        <p:spPr>
          <a:xfrm>
            <a:off x="325967" y="1075200"/>
            <a:ext cx="3694500" cy="783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sz="13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7"/>
          <p:cNvPicPr preferRelativeResize="0"/>
          <p:nvPr/>
        </p:nvPicPr>
        <p:blipFill rotWithShape="1">
          <a:blip r:embed="rId2">
            <a:alphaModFix/>
          </a:blip>
          <a:srcRect b="0" l="0" r="0" t="50072"/>
          <a:stretch/>
        </p:blipFill>
        <p:spPr>
          <a:xfrm>
            <a:off x="0" y="3632367"/>
            <a:ext cx="12192000" cy="11413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7"/>
          <p:cNvSpPr txBox="1"/>
          <p:nvPr/>
        </p:nvSpPr>
        <p:spPr>
          <a:xfrm>
            <a:off x="5918200" y="1522183"/>
            <a:ext cx="50928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Topic Title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6" name="Google Shape;216;p47"/>
          <p:cNvPicPr preferRelativeResize="0"/>
          <p:nvPr/>
        </p:nvPicPr>
        <p:blipFill rotWithShape="1">
          <a:blip r:embed="rId3">
            <a:alphaModFix/>
          </a:blip>
          <a:srcRect b="24838" l="0" r="0" t="28323"/>
          <a:stretch/>
        </p:blipFill>
        <p:spPr>
          <a:xfrm>
            <a:off x="0" y="1"/>
            <a:ext cx="12191999" cy="382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7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>
            <a:off x="0" y="3822700"/>
            <a:ext cx="121920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"/>
            <a:ext cx="12192000" cy="204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witter.png" id="219" name="Google Shape;219;p47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8963666" y="5398668"/>
            <a:ext cx="132693" cy="10798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7"/>
          <p:cNvSpPr txBox="1"/>
          <p:nvPr/>
        </p:nvSpPr>
        <p:spPr>
          <a:xfrm>
            <a:off x="8972799" y="5341367"/>
            <a:ext cx="9291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/sensedia</a:t>
            </a:r>
            <a:endParaRPr b="1"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cebook.png" id="221" name="Google Shape;221;p47"/>
          <p:cNvPicPr preferRelativeResize="0"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8972792" y="5601649"/>
            <a:ext cx="130966" cy="13116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7"/>
          <p:cNvSpPr txBox="1"/>
          <p:nvPr/>
        </p:nvSpPr>
        <p:spPr>
          <a:xfrm>
            <a:off x="8984514" y="5560454"/>
            <a:ext cx="9291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/sensedia</a:t>
            </a:r>
            <a:endParaRPr b="1"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inkedin.png" id="223" name="Google Shape;223;p47"/>
          <p:cNvPicPr preferRelativeResize="0"/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>
            <a:off x="8969621" y="5823901"/>
            <a:ext cx="131047" cy="13101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7"/>
          <p:cNvSpPr txBox="1"/>
          <p:nvPr/>
        </p:nvSpPr>
        <p:spPr>
          <a:xfrm>
            <a:off x="8993220" y="5779773"/>
            <a:ext cx="15369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/company/sensedia</a:t>
            </a:r>
            <a:endParaRPr b="1"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803" y="5027899"/>
            <a:ext cx="3175002" cy="84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5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0" Type="http://schemas.openxmlformats.org/officeDocument/2006/relationships/theme" Target="../theme/theme4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_rels/slideMaster3.xml.rels><?xml version="1.0" encoding="UTF-8" standalone="yes"?><Relationships xmlns="http://schemas.openxmlformats.org/package/2006/relationships"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theme" Target="../theme/theme2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6" name="Google Shape;13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3"/>
          <p:cNvSpPr txBox="1"/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Open Sans"/>
              <a:buNone/>
              <a:defRPr b="1" i="0" sz="4800" u="none" cap="none" strike="noStrike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/>
        </p:txBody>
      </p:sp>
      <p:sp>
        <p:nvSpPr>
          <p:cNvPr id="183" name="Google Shape;183;p43"/>
          <p:cNvSpPr txBox="1"/>
          <p:nvPr>
            <p:ph idx="1" type="body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D4B4B"/>
              </a:buClr>
              <a:buSzPts val="4000"/>
              <a:buFont typeface="Open Sans"/>
              <a:buChar char="●"/>
              <a:defRPr b="0" i="0" sz="4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D4B4B"/>
              </a:buClr>
              <a:buSzPts val="2700"/>
              <a:buFont typeface="Open Sans"/>
              <a:buChar char="○"/>
              <a:defRPr b="0" i="0" sz="27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925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D4B4B"/>
              </a:buClr>
              <a:buSzPts val="1900"/>
              <a:buFont typeface="Open Sans"/>
              <a:buChar char="■"/>
              <a:defRPr b="0" i="0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925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D4B4B"/>
              </a:buClr>
              <a:buSzPts val="1900"/>
              <a:buFont typeface="Open Sans"/>
              <a:buChar char="●"/>
              <a:defRPr b="0" i="0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D4B4B"/>
              </a:buClr>
              <a:buSzPts val="1300"/>
              <a:buFont typeface="Open Sans"/>
              <a:buChar char="○"/>
              <a:def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■"/>
              <a:def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●"/>
              <a:def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○"/>
              <a:def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■"/>
              <a:def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8.png"/><Relationship Id="rId4" Type="http://schemas.openxmlformats.org/officeDocument/2006/relationships/image" Target="../media/image41.png"/><Relationship Id="rId5" Type="http://schemas.openxmlformats.org/officeDocument/2006/relationships/image" Target="../media/image3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2.png"/><Relationship Id="rId4" Type="http://schemas.openxmlformats.org/officeDocument/2006/relationships/image" Target="../media/image40.jpg"/><Relationship Id="rId5" Type="http://schemas.openxmlformats.org/officeDocument/2006/relationships/image" Target="../media/image51.png"/><Relationship Id="rId6" Type="http://schemas.openxmlformats.org/officeDocument/2006/relationships/image" Target="../media/image4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png"/><Relationship Id="rId4" Type="http://schemas.openxmlformats.org/officeDocument/2006/relationships/image" Target="../media/image4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54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5" Type="http://schemas.openxmlformats.org/officeDocument/2006/relationships/image" Target="../media/image44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5" Type="http://schemas.openxmlformats.org/officeDocument/2006/relationships/image" Target="../media/image44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5" Type="http://schemas.openxmlformats.org/officeDocument/2006/relationships/image" Target="../media/image4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5" Type="http://schemas.openxmlformats.org/officeDocument/2006/relationships/image" Target="../media/image44.gif"/><Relationship Id="rId6" Type="http://schemas.openxmlformats.org/officeDocument/2006/relationships/image" Target="../media/image5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5" Type="http://schemas.openxmlformats.org/officeDocument/2006/relationships/image" Target="../media/image44.gif"/><Relationship Id="rId6" Type="http://schemas.openxmlformats.org/officeDocument/2006/relationships/image" Target="../media/image57.png"/><Relationship Id="rId7" Type="http://schemas.openxmlformats.org/officeDocument/2006/relationships/image" Target="../media/image5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3.png"/><Relationship Id="rId4" Type="http://schemas.openxmlformats.org/officeDocument/2006/relationships/image" Target="../media/image46.gif"/><Relationship Id="rId9" Type="http://schemas.openxmlformats.org/officeDocument/2006/relationships/image" Target="../media/image47.png"/><Relationship Id="rId5" Type="http://schemas.openxmlformats.org/officeDocument/2006/relationships/image" Target="../media/image44.gif"/><Relationship Id="rId6" Type="http://schemas.openxmlformats.org/officeDocument/2006/relationships/image" Target="../media/image57.png"/><Relationship Id="rId7" Type="http://schemas.openxmlformats.org/officeDocument/2006/relationships/image" Target="../media/image59.jpg"/><Relationship Id="rId8" Type="http://schemas.openxmlformats.org/officeDocument/2006/relationships/image" Target="../media/image5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3.png"/><Relationship Id="rId4" Type="http://schemas.openxmlformats.org/officeDocument/2006/relationships/image" Target="../media/image102.png"/><Relationship Id="rId5" Type="http://schemas.openxmlformats.org/officeDocument/2006/relationships/hyperlink" Target="https://www.jetbrains.com/lp/devecosystem-2019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Relationship Id="rId4" Type="http://schemas.openxmlformats.org/officeDocument/2006/relationships/image" Target="../media/image9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Relationship Id="rId4" Type="http://schemas.openxmlformats.org/officeDocument/2006/relationships/image" Target="../media/image68.png"/><Relationship Id="rId5" Type="http://schemas.openxmlformats.org/officeDocument/2006/relationships/image" Target="../media/image70.png"/><Relationship Id="rId6" Type="http://schemas.openxmlformats.org/officeDocument/2006/relationships/image" Target="../media/image53.jpg"/><Relationship Id="rId7" Type="http://schemas.openxmlformats.org/officeDocument/2006/relationships/image" Target="../media/image5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Relationship Id="rId4" Type="http://schemas.openxmlformats.org/officeDocument/2006/relationships/image" Target="../media/image6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Relationship Id="rId4" Type="http://schemas.openxmlformats.org/officeDocument/2006/relationships/image" Target="../media/image100.png"/><Relationship Id="rId5" Type="http://schemas.openxmlformats.org/officeDocument/2006/relationships/image" Target="../media/image5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3.png"/><Relationship Id="rId4" Type="http://schemas.openxmlformats.org/officeDocument/2006/relationships/image" Target="../media/image58.png"/><Relationship Id="rId5" Type="http://schemas.openxmlformats.org/officeDocument/2006/relationships/image" Target="../media/image69.png"/><Relationship Id="rId6" Type="http://schemas.openxmlformats.org/officeDocument/2006/relationships/image" Target="../media/image72.png"/><Relationship Id="rId7" Type="http://schemas.openxmlformats.org/officeDocument/2006/relationships/image" Target="../media/image65.png"/><Relationship Id="rId8" Type="http://schemas.openxmlformats.org/officeDocument/2006/relationships/image" Target="../media/image6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3.png"/><Relationship Id="rId4" Type="http://schemas.openxmlformats.org/officeDocument/2006/relationships/image" Target="../media/image6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png"/><Relationship Id="rId4" Type="http://schemas.openxmlformats.org/officeDocument/2006/relationships/image" Target="../media/image91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Relationship Id="rId5" Type="http://schemas.openxmlformats.org/officeDocument/2006/relationships/image" Target="../media/image9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Relationship Id="rId5" Type="http://schemas.openxmlformats.org/officeDocument/2006/relationships/image" Target="../media/image46.gif"/><Relationship Id="rId6" Type="http://schemas.openxmlformats.org/officeDocument/2006/relationships/image" Target="../media/image9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Relationship Id="rId5" Type="http://schemas.openxmlformats.org/officeDocument/2006/relationships/image" Target="../media/image63.gif"/><Relationship Id="rId6" Type="http://schemas.openxmlformats.org/officeDocument/2006/relationships/image" Target="../media/image46.gif"/><Relationship Id="rId7" Type="http://schemas.openxmlformats.org/officeDocument/2006/relationships/image" Target="../media/image9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Relationship Id="rId5" Type="http://schemas.openxmlformats.org/officeDocument/2006/relationships/image" Target="../media/image63.gif"/><Relationship Id="rId6" Type="http://schemas.openxmlformats.org/officeDocument/2006/relationships/image" Target="../media/image46.gif"/><Relationship Id="rId7" Type="http://schemas.openxmlformats.org/officeDocument/2006/relationships/image" Target="../media/image9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Relationship Id="rId4" Type="http://schemas.openxmlformats.org/officeDocument/2006/relationships/image" Target="../media/image44.gif"/><Relationship Id="rId5" Type="http://schemas.openxmlformats.org/officeDocument/2006/relationships/image" Target="../media/image63.gif"/><Relationship Id="rId6" Type="http://schemas.openxmlformats.org/officeDocument/2006/relationships/image" Target="../media/image46.gif"/><Relationship Id="rId7" Type="http://schemas.openxmlformats.org/officeDocument/2006/relationships/image" Target="../media/image9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png"/><Relationship Id="rId4" Type="http://schemas.openxmlformats.org/officeDocument/2006/relationships/image" Target="../media/image67.jpg"/><Relationship Id="rId9" Type="http://schemas.openxmlformats.org/officeDocument/2006/relationships/image" Target="../media/image120.png"/><Relationship Id="rId5" Type="http://schemas.openxmlformats.org/officeDocument/2006/relationships/image" Target="../media/image44.gif"/><Relationship Id="rId6" Type="http://schemas.openxmlformats.org/officeDocument/2006/relationships/image" Target="../media/image63.gif"/><Relationship Id="rId7" Type="http://schemas.openxmlformats.org/officeDocument/2006/relationships/image" Target="../media/image46.gif"/><Relationship Id="rId8" Type="http://schemas.openxmlformats.org/officeDocument/2006/relationships/image" Target="../media/image9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Relationship Id="rId4" Type="http://schemas.openxmlformats.org/officeDocument/2006/relationships/image" Target="../media/image12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3.png"/><Relationship Id="rId4" Type="http://schemas.openxmlformats.org/officeDocument/2006/relationships/image" Target="../media/image7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3.png"/></Relationships>
</file>

<file path=ppt/slides/_rels/slide58.xml.rels><?xml version="1.0" encoding="UTF-8" standalone="yes"?><Relationships xmlns="http://schemas.openxmlformats.org/package/2006/relationships"><Relationship Id="rId10" Type="http://schemas.openxmlformats.org/officeDocument/2006/relationships/image" Target="../media/image8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98.jpg"/><Relationship Id="rId4" Type="http://schemas.openxmlformats.org/officeDocument/2006/relationships/image" Target="../media/image75.png"/><Relationship Id="rId9" Type="http://schemas.openxmlformats.org/officeDocument/2006/relationships/image" Target="../media/image82.png"/><Relationship Id="rId5" Type="http://schemas.openxmlformats.org/officeDocument/2006/relationships/image" Target="../media/image76.png"/><Relationship Id="rId6" Type="http://schemas.openxmlformats.org/officeDocument/2006/relationships/image" Target="../media/image81.png"/><Relationship Id="rId7" Type="http://schemas.openxmlformats.org/officeDocument/2006/relationships/image" Target="../media/image127.png"/><Relationship Id="rId8" Type="http://schemas.openxmlformats.org/officeDocument/2006/relationships/image" Target="../media/image84.jpg"/></Relationships>
</file>

<file path=ppt/slides/_rels/slide59.xml.rels><?xml version="1.0" encoding="UTF-8" standalone="yes"?><Relationships xmlns="http://schemas.openxmlformats.org/package/2006/relationships"><Relationship Id="rId11" Type="http://schemas.openxmlformats.org/officeDocument/2006/relationships/image" Target="../media/image95.png"/><Relationship Id="rId10" Type="http://schemas.openxmlformats.org/officeDocument/2006/relationships/image" Target="../media/image101.png"/><Relationship Id="rId13" Type="http://schemas.openxmlformats.org/officeDocument/2006/relationships/image" Target="../media/image130.png"/><Relationship Id="rId12" Type="http://schemas.openxmlformats.org/officeDocument/2006/relationships/image" Target="../media/image9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6.jpg"/><Relationship Id="rId4" Type="http://schemas.openxmlformats.org/officeDocument/2006/relationships/image" Target="../media/image107.png"/><Relationship Id="rId9" Type="http://schemas.openxmlformats.org/officeDocument/2006/relationships/image" Target="../media/image126.png"/><Relationship Id="rId5" Type="http://schemas.openxmlformats.org/officeDocument/2006/relationships/image" Target="../media/image87.png"/><Relationship Id="rId6" Type="http://schemas.openxmlformats.org/officeDocument/2006/relationships/image" Target="../media/image93.png"/><Relationship Id="rId7" Type="http://schemas.openxmlformats.org/officeDocument/2006/relationships/image" Target="../media/image97.png"/><Relationship Id="rId8" Type="http://schemas.openxmlformats.org/officeDocument/2006/relationships/image" Target="../media/image96.jpg"/></Relationships>
</file>

<file path=ppt/slides/_rels/slide60.xml.rels><?xml version="1.0" encoding="UTF-8" standalone="yes"?><Relationships xmlns="http://schemas.openxmlformats.org/package/2006/relationships"><Relationship Id="rId11" Type="http://schemas.openxmlformats.org/officeDocument/2006/relationships/image" Target="../media/image95.png"/><Relationship Id="rId10" Type="http://schemas.openxmlformats.org/officeDocument/2006/relationships/image" Target="../media/image101.png"/><Relationship Id="rId13" Type="http://schemas.openxmlformats.org/officeDocument/2006/relationships/image" Target="../media/image130.png"/><Relationship Id="rId12" Type="http://schemas.openxmlformats.org/officeDocument/2006/relationships/image" Target="../media/image9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6.jpg"/><Relationship Id="rId4" Type="http://schemas.openxmlformats.org/officeDocument/2006/relationships/image" Target="../media/image107.png"/><Relationship Id="rId9" Type="http://schemas.openxmlformats.org/officeDocument/2006/relationships/image" Target="../media/image126.png"/><Relationship Id="rId5" Type="http://schemas.openxmlformats.org/officeDocument/2006/relationships/image" Target="../media/image87.png"/><Relationship Id="rId6" Type="http://schemas.openxmlformats.org/officeDocument/2006/relationships/image" Target="../media/image93.png"/><Relationship Id="rId7" Type="http://schemas.openxmlformats.org/officeDocument/2006/relationships/image" Target="../media/image97.png"/><Relationship Id="rId8" Type="http://schemas.openxmlformats.org/officeDocument/2006/relationships/image" Target="../media/image96.jpg"/></Relationships>
</file>

<file path=ppt/slides/_rels/slide6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4.png"/><Relationship Id="rId11" Type="http://schemas.openxmlformats.org/officeDocument/2006/relationships/image" Target="../media/image95.png"/><Relationship Id="rId22" Type="http://schemas.openxmlformats.org/officeDocument/2006/relationships/image" Target="../media/image124.png"/><Relationship Id="rId10" Type="http://schemas.openxmlformats.org/officeDocument/2006/relationships/image" Target="../media/image101.png"/><Relationship Id="rId21" Type="http://schemas.openxmlformats.org/officeDocument/2006/relationships/image" Target="../media/image108.png"/><Relationship Id="rId13" Type="http://schemas.openxmlformats.org/officeDocument/2006/relationships/image" Target="../media/image130.png"/><Relationship Id="rId24" Type="http://schemas.openxmlformats.org/officeDocument/2006/relationships/image" Target="../media/image103.png"/><Relationship Id="rId12" Type="http://schemas.openxmlformats.org/officeDocument/2006/relationships/image" Target="../media/image99.png"/><Relationship Id="rId23" Type="http://schemas.openxmlformats.org/officeDocument/2006/relationships/image" Target="../media/image12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86.jpg"/><Relationship Id="rId4" Type="http://schemas.openxmlformats.org/officeDocument/2006/relationships/image" Target="../media/image107.png"/><Relationship Id="rId9" Type="http://schemas.openxmlformats.org/officeDocument/2006/relationships/image" Target="../media/image126.png"/><Relationship Id="rId15" Type="http://schemas.openxmlformats.org/officeDocument/2006/relationships/image" Target="../media/image110.jpg"/><Relationship Id="rId14" Type="http://schemas.openxmlformats.org/officeDocument/2006/relationships/image" Target="../media/image106.png"/><Relationship Id="rId17" Type="http://schemas.openxmlformats.org/officeDocument/2006/relationships/image" Target="../media/image115.png"/><Relationship Id="rId16" Type="http://schemas.openxmlformats.org/officeDocument/2006/relationships/image" Target="../media/image118.png"/><Relationship Id="rId5" Type="http://schemas.openxmlformats.org/officeDocument/2006/relationships/image" Target="../media/image87.png"/><Relationship Id="rId19" Type="http://schemas.openxmlformats.org/officeDocument/2006/relationships/image" Target="../media/image125.png"/><Relationship Id="rId6" Type="http://schemas.openxmlformats.org/officeDocument/2006/relationships/image" Target="../media/image93.png"/><Relationship Id="rId18" Type="http://schemas.openxmlformats.org/officeDocument/2006/relationships/image" Target="../media/image105.png"/><Relationship Id="rId7" Type="http://schemas.openxmlformats.org/officeDocument/2006/relationships/image" Target="../media/image97.png"/><Relationship Id="rId8" Type="http://schemas.openxmlformats.org/officeDocument/2006/relationships/image" Target="../media/image96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3.png"/><Relationship Id="rId4" Type="http://schemas.openxmlformats.org/officeDocument/2006/relationships/image" Target="../media/image117.gif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2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86.jpg"/><Relationship Id="rId4" Type="http://schemas.openxmlformats.org/officeDocument/2006/relationships/image" Target="../media/image87.png"/><Relationship Id="rId9" Type="http://schemas.openxmlformats.org/officeDocument/2006/relationships/image" Target="../media/image103.png"/><Relationship Id="rId5" Type="http://schemas.openxmlformats.org/officeDocument/2006/relationships/image" Target="../media/image93.png"/><Relationship Id="rId6" Type="http://schemas.openxmlformats.org/officeDocument/2006/relationships/image" Target="../media/image97.png"/><Relationship Id="rId7" Type="http://schemas.openxmlformats.org/officeDocument/2006/relationships/image" Target="../media/image118.png"/><Relationship Id="rId8" Type="http://schemas.openxmlformats.org/officeDocument/2006/relationships/image" Target="../media/image11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2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19.jpg"/><Relationship Id="rId4" Type="http://schemas.openxmlformats.org/officeDocument/2006/relationships/image" Target="../media/image116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2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3.png"/><Relationship Id="rId4" Type="http://schemas.openxmlformats.org/officeDocument/2006/relationships/hyperlink" Target="http://www.youtube.com/watch?v=U44Gq4afUTc" TargetMode="External"/><Relationship Id="rId5" Type="http://schemas.openxmlformats.org/officeDocument/2006/relationships/image" Target="../media/image109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14.jpg"/><Relationship Id="rId4" Type="http://schemas.openxmlformats.org/officeDocument/2006/relationships/image" Target="../media/image13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hyperlink" Target="https://www.testcontainers.org/" TargetMode="External"/><Relationship Id="rId4" Type="http://schemas.openxmlformats.org/officeDocument/2006/relationships/hyperlink" Target="https://quarkus.io/" TargetMode="External"/><Relationship Id="rId5" Type="http://schemas.openxmlformats.org/officeDocument/2006/relationships/hyperlink" Target="https://github.com/ClaudenirFreitas/quarkus-microservice-test" TargetMode="Externa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21.gif"/><Relationship Id="rId4" Type="http://schemas.openxmlformats.org/officeDocument/2006/relationships/image" Target="../media/image40.jpg"/><Relationship Id="rId5" Type="http://schemas.openxmlformats.org/officeDocument/2006/relationships/image" Target="../media/image11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21.gif"/><Relationship Id="rId4" Type="http://schemas.openxmlformats.org/officeDocument/2006/relationships/image" Target="../media/image40.jpg"/><Relationship Id="rId5" Type="http://schemas.openxmlformats.org/officeDocument/2006/relationships/image" Target="../media/image113.png"/><Relationship Id="rId6" Type="http://schemas.openxmlformats.org/officeDocument/2006/relationships/image" Target="../media/image111.png"/><Relationship Id="rId7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9"/>
          <p:cNvSpPr txBox="1"/>
          <p:nvPr/>
        </p:nvSpPr>
        <p:spPr>
          <a:xfrm>
            <a:off x="1216700" y="5948750"/>
            <a:ext cx="5524200" cy="6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Autor:</a:t>
            </a:r>
            <a:b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Claudenir Freitas (claudenir.machado@sensedia.com)</a:t>
            </a:r>
            <a:b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Data: </a:t>
            </a:r>
            <a: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10/10/2019</a:t>
            </a:r>
            <a:endParaRPr sz="12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32" name="Google Shape;23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375" y="5996000"/>
            <a:ext cx="751370" cy="5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9"/>
          <p:cNvSpPr txBox="1"/>
          <p:nvPr/>
        </p:nvSpPr>
        <p:spPr>
          <a:xfrm>
            <a:off x="2234575" y="4178700"/>
            <a:ext cx="76269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 em Microservices</a:t>
            </a:r>
            <a:endParaRPr b="1" sz="48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" name="Google Shape;239;p50"/>
          <p:cNvCxnSpPr>
            <a:stCxn id="240" idx="1"/>
            <a:endCxn id="24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50"/>
          <p:cNvCxnSpPr>
            <a:stCxn id="240" idx="1"/>
            <a:endCxn id="24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2" name="Google Shape;242;p5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pic>
        <p:nvPicPr>
          <p:cNvPr id="243" name="Google Shape;243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7400" y="-3"/>
            <a:ext cx="42671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50"/>
          <p:cNvSpPr/>
          <p:nvPr/>
        </p:nvSpPr>
        <p:spPr>
          <a:xfrm>
            <a:off x="3395150" y="2614700"/>
            <a:ext cx="1707600" cy="1707600"/>
          </a:xfrm>
          <a:prstGeom prst="ellipse">
            <a:avLst/>
          </a:prstGeom>
          <a:solidFill>
            <a:srgbClr val="EE73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7075" y="2909450"/>
            <a:ext cx="1579693" cy="1595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50"/>
          <p:cNvGrpSpPr/>
          <p:nvPr/>
        </p:nvGrpSpPr>
        <p:grpSpPr>
          <a:xfrm>
            <a:off x="5901275" y="1837619"/>
            <a:ext cx="4028400" cy="3182763"/>
            <a:chOff x="5901275" y="1208525"/>
            <a:chExt cx="4028400" cy="3182763"/>
          </a:xfrm>
        </p:grpSpPr>
        <p:sp>
          <p:nvSpPr>
            <p:cNvPr id="247" name="Google Shape;247;p50"/>
            <p:cNvSpPr txBox="1"/>
            <p:nvPr/>
          </p:nvSpPr>
          <p:spPr>
            <a:xfrm>
              <a:off x="5901275" y="1865100"/>
              <a:ext cx="29334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662777"/>
                </a:buClr>
                <a:buSzPts val="1400"/>
                <a:buFont typeface="Titillium Web SemiBold"/>
                <a:buChar char="●"/>
              </a:pP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INTRODUÇÃO</a:t>
              </a:r>
              <a:endParaRPr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  <p:sp>
          <p:nvSpPr>
            <p:cNvPr id="248" name="Google Shape;248;p50"/>
            <p:cNvSpPr txBox="1"/>
            <p:nvPr/>
          </p:nvSpPr>
          <p:spPr>
            <a:xfrm>
              <a:off x="5901275" y="2382438"/>
              <a:ext cx="35181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662777"/>
                </a:buClr>
                <a:buSzPts val="1400"/>
                <a:buFont typeface="Titillium Web SemiBold"/>
                <a:buChar char="●"/>
              </a:pP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TESTES UNITÁRIOS</a:t>
              </a:r>
              <a:endParaRPr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  <p:sp>
          <p:nvSpPr>
            <p:cNvPr id="249" name="Google Shape;249;p50"/>
            <p:cNvSpPr txBox="1"/>
            <p:nvPr/>
          </p:nvSpPr>
          <p:spPr>
            <a:xfrm>
              <a:off x="5901275" y="2899775"/>
              <a:ext cx="40284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662777"/>
                </a:buClr>
                <a:buSzPts val="1400"/>
                <a:buFont typeface="Titillium Web SemiBold"/>
                <a:buChar char="●"/>
              </a:pP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MOCK, EMBEDDED</a:t>
              </a: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, COMO TESTAR?</a:t>
              </a:r>
              <a:endParaRPr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  <p:sp>
          <p:nvSpPr>
            <p:cNvPr id="250" name="Google Shape;250;p50"/>
            <p:cNvSpPr txBox="1"/>
            <p:nvPr/>
          </p:nvSpPr>
          <p:spPr>
            <a:xfrm>
              <a:off x="5901275" y="3433000"/>
              <a:ext cx="32859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662777"/>
                </a:buClr>
                <a:buSzPts val="1400"/>
                <a:buFont typeface="Titillium Web SemiBold"/>
                <a:buChar char="●"/>
              </a:pP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TESTES DE INTEGRAÇÃO</a:t>
              </a:r>
              <a:endParaRPr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  <p:sp>
          <p:nvSpPr>
            <p:cNvPr id="251" name="Google Shape;251;p50"/>
            <p:cNvSpPr txBox="1"/>
            <p:nvPr/>
          </p:nvSpPr>
          <p:spPr>
            <a:xfrm>
              <a:off x="5901275" y="4028288"/>
              <a:ext cx="14877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662777"/>
                </a:buClr>
                <a:buSzPts val="1400"/>
                <a:buFont typeface="Titillium Web SemiBold"/>
                <a:buChar char="●"/>
              </a:pPr>
              <a:r>
                <a:rPr lang="pt-BR">
                  <a:solidFill>
                    <a:srgbClr val="662777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DEMO</a:t>
              </a:r>
              <a:endParaRPr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  <p:sp>
          <p:nvSpPr>
            <p:cNvPr id="252" name="Google Shape;252;p50"/>
            <p:cNvSpPr txBox="1"/>
            <p:nvPr/>
          </p:nvSpPr>
          <p:spPr>
            <a:xfrm>
              <a:off x="6033850" y="1208525"/>
              <a:ext cx="1487700" cy="3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66277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AGENDA</a:t>
              </a:r>
              <a:endParaRPr b="1" sz="24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FAFA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1"/>
          <p:cNvSpPr txBox="1"/>
          <p:nvPr/>
        </p:nvSpPr>
        <p:spPr>
          <a:xfrm>
            <a:off x="789500" y="2825267"/>
            <a:ext cx="27516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Claudenir Freitas</a:t>
            </a:r>
            <a:endParaRPr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58" name="Google Shape;258;p51"/>
          <p:cNvSpPr txBox="1"/>
          <p:nvPr/>
        </p:nvSpPr>
        <p:spPr>
          <a:xfrm>
            <a:off x="1124900" y="3822700"/>
            <a:ext cx="4876800" cy="26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claudenir.machado@sensedia.com</a:t>
            </a:r>
            <a:endParaRPr sz="19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+55 19 98298-4402</a:t>
            </a:r>
            <a:endParaRPr sz="19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@claudenir_cf</a:t>
            </a:r>
            <a:endParaRPr sz="19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perfil.png" id="259" name="Google Shape;259;p51"/>
          <p:cNvPicPr preferRelativeResize="0"/>
          <p:nvPr/>
        </p:nvPicPr>
        <p:blipFill rotWithShape="1">
          <a:blip r:embed="rId3">
            <a:alphaModFix/>
          </a:blip>
          <a:srcRect b="14402" l="0" r="0" t="14402"/>
          <a:stretch/>
        </p:blipFill>
        <p:spPr>
          <a:xfrm>
            <a:off x="990367" y="1137003"/>
            <a:ext cx="1836900" cy="1773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0" name="Google Shape;260;p51"/>
          <p:cNvPicPr preferRelativeResize="0"/>
          <p:nvPr/>
        </p:nvPicPr>
        <p:blipFill rotWithShape="1">
          <a:blip r:embed="rId4">
            <a:alphaModFix/>
          </a:blip>
          <a:srcRect b="0" l="2226" r="2226" t="0"/>
          <a:stretch/>
        </p:blipFill>
        <p:spPr>
          <a:xfrm>
            <a:off x="1014975" y="1088100"/>
            <a:ext cx="1787700" cy="18711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1" name="Google Shape;26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0375" y="5063400"/>
            <a:ext cx="2827318" cy="6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5750" y="4272702"/>
            <a:ext cx="2913265" cy="17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269" name="Google Shape;269;p52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2"/>
          <p:cNvSpPr txBox="1"/>
          <p:nvPr/>
        </p:nvSpPr>
        <p:spPr>
          <a:xfrm>
            <a:off x="2738025" y="2530000"/>
            <a:ext cx="6899100" cy="19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71" name="Google Shape;271;p52"/>
          <p:cNvSpPr txBox="1"/>
          <p:nvPr/>
        </p:nvSpPr>
        <p:spPr>
          <a:xfrm>
            <a:off x="3960450" y="4332676"/>
            <a:ext cx="42711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7" name="Google Shape;277;p53"/>
          <p:cNvCxnSpPr>
            <a:stCxn id="278" idx="1"/>
            <a:endCxn id="27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53"/>
          <p:cNvCxnSpPr>
            <a:stCxn id="278" idx="1"/>
            <a:endCxn id="27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0" name="Google Shape;280;p5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81" name="Google Shape;281;p5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82" name="Google Shape;282;p53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83" name="Google Shape;283;p53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Por que testamos nossas aplicações?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9" name="Google Shape;289;p54"/>
          <p:cNvCxnSpPr>
            <a:stCxn id="290" idx="1"/>
            <a:endCxn id="29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54"/>
          <p:cNvCxnSpPr>
            <a:stCxn id="290" idx="1"/>
            <a:endCxn id="29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5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93" name="Google Shape;293;p5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94" name="Google Shape;294;p54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5" name="Google Shape;29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9463" y="2537562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1" name="Google Shape;301;p55"/>
          <p:cNvCxnSpPr>
            <a:stCxn id="302" idx="1"/>
            <a:endCxn id="30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55"/>
          <p:cNvCxnSpPr>
            <a:stCxn id="302" idx="1"/>
            <a:endCxn id="30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4" name="Google Shape;304;p5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05" name="Google Shape;305;p5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06" name="Google Shape;306;p55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07" name="Google Shape;30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9924" y="1443475"/>
            <a:ext cx="9132152" cy="526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3" name="Google Shape;313;p56"/>
          <p:cNvCxnSpPr>
            <a:stCxn id="314" idx="1"/>
            <a:endCxn id="3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56"/>
          <p:cNvCxnSpPr>
            <a:stCxn id="314" idx="1"/>
            <a:endCxn id="3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6" name="Google Shape;316;p5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17" name="Google Shape;317;p5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18" name="Google Shape;318;p56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19" name="Google Shape;31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9463" y="2537562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Google Shape;325;p57"/>
          <p:cNvCxnSpPr>
            <a:stCxn id="326" idx="1"/>
            <a:endCxn id="32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57"/>
          <p:cNvCxnSpPr>
            <a:stCxn id="326" idx="1"/>
            <a:endCxn id="32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p5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29" name="Google Shape;329;p5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30" name="Google Shape;330;p57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PERCA O CONTROLE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31" name="Google Shape;33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1200" y="1859713"/>
            <a:ext cx="4989600" cy="375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7" name="Google Shape;337;p58"/>
          <p:cNvCxnSpPr>
            <a:stCxn id="338" idx="1"/>
            <a:endCxn id="33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58"/>
          <p:cNvCxnSpPr>
            <a:stCxn id="338" idx="1"/>
            <a:endCxn id="33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5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41" name="Google Shape;341;p5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42" name="Google Shape;342;p58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43" name="Google Shape;34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9" name="Google Shape;349;p59"/>
          <p:cNvCxnSpPr>
            <a:stCxn id="350" idx="1"/>
            <a:endCxn id="35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59"/>
          <p:cNvCxnSpPr>
            <a:stCxn id="350" idx="1"/>
            <a:endCxn id="35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5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53" name="Google Shape;353;p5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54" name="Google Shape;354;p59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55" name="Google Shape;355;p59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56" name="Google Shape;356;p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7" name="Google Shape;357;p59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58" name="Google Shape;358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4" name="Google Shape;364;p60"/>
          <p:cNvCxnSpPr>
            <a:stCxn id="365" idx="1"/>
            <a:endCxn id="3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60"/>
          <p:cNvCxnSpPr>
            <a:stCxn id="365" idx="1"/>
            <a:endCxn id="3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7" name="Google Shape;367;p6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68" name="Google Shape;368;p6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69" name="Google Shape;369;p6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70" name="Google Shape;370;p60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71" name="Google Shape;371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60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73" name="Google Shape;373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60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0" name="Google Shape;380;p61"/>
          <p:cNvCxnSpPr>
            <a:stCxn id="381" idx="1"/>
            <a:endCxn id="38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61"/>
          <p:cNvCxnSpPr>
            <a:stCxn id="381" idx="1"/>
            <a:endCxn id="38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3" name="Google Shape;383;p6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84" name="Google Shape;384;p6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85" name="Google Shape;385;p61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86" name="Google Shape;386;p61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87" name="Google Shape;387;p6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61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89" name="Google Shape;389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1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7" name="Google Shape;397;p62"/>
          <p:cNvCxnSpPr>
            <a:stCxn id="398" idx="1"/>
            <a:endCxn id="39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62"/>
          <p:cNvCxnSpPr>
            <a:stCxn id="398" idx="1"/>
            <a:endCxn id="39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6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01" name="Google Shape;401;p6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02" name="Google Shape;402;p62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403" name="Google Shape;403;p62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404" name="Google Shape;404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62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406" name="Google Shape;40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62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62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9" name="Google Shape;40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5" name="Google Shape;415;p63"/>
          <p:cNvCxnSpPr>
            <a:stCxn id="416" idx="1"/>
            <a:endCxn id="4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63"/>
          <p:cNvCxnSpPr>
            <a:stCxn id="416" idx="1"/>
            <a:endCxn id="4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6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19" name="Google Shape;419;p6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20" name="Google Shape;420;p63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421" name="Google Shape;421;p63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422" name="Google Shape;422;p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63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424" name="Google Shape;424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63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3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7" name="Google Shape;427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0437" y="4480089"/>
            <a:ext cx="3531626" cy="7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64"/>
          <p:cNvCxnSpPr>
            <a:stCxn id="435" idx="1"/>
            <a:endCxn id="43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64"/>
          <p:cNvCxnSpPr>
            <a:stCxn id="435" idx="1"/>
            <a:endCxn id="43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7" name="Google Shape;437;p6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38" name="Google Shape;438;p6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39" name="Google Shape;439;p64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440" name="Google Shape;440;p64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441" name="Google Shape;441;p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2" name="Google Shape;442;p64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443" name="Google Shape;443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64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64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6" name="Google Shape;446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0437" y="4480089"/>
            <a:ext cx="3531626" cy="70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3937" y="5811964"/>
            <a:ext cx="2176500" cy="54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00575" y="5423046"/>
            <a:ext cx="2033075" cy="1098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5"/>
          <p:cNvSpPr txBox="1"/>
          <p:nvPr/>
        </p:nvSpPr>
        <p:spPr>
          <a:xfrm>
            <a:off x="2054450" y="1612042"/>
            <a:ext cx="14715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800">
                <a:solidFill>
                  <a:srgbClr val="FFFFFF"/>
                </a:solidFill>
              </a:rPr>
              <a:t>“</a:t>
            </a:r>
            <a:endParaRPr b="1" sz="12800">
              <a:solidFill>
                <a:srgbClr val="FFFFFF"/>
              </a:solidFill>
            </a:endParaRPr>
          </a:p>
        </p:txBody>
      </p:sp>
      <p:sp>
        <p:nvSpPr>
          <p:cNvPr id="455" name="Google Shape;455;p65"/>
          <p:cNvSpPr txBox="1"/>
          <p:nvPr/>
        </p:nvSpPr>
        <p:spPr>
          <a:xfrm>
            <a:off x="2894400" y="2287350"/>
            <a:ext cx="64032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Show me the code!</a:t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6"/>
          <p:cNvSpPr txBox="1"/>
          <p:nvPr/>
        </p:nvSpPr>
        <p:spPr>
          <a:xfrm>
            <a:off x="2054450" y="1612042"/>
            <a:ext cx="14715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800">
                <a:solidFill>
                  <a:srgbClr val="FFFFFF"/>
                </a:solidFill>
              </a:rPr>
              <a:t>“</a:t>
            </a:r>
            <a:endParaRPr b="1" sz="12800">
              <a:solidFill>
                <a:srgbClr val="FFFFFF"/>
              </a:solidFill>
            </a:endParaRPr>
          </a:p>
        </p:txBody>
      </p:sp>
      <p:sp>
        <p:nvSpPr>
          <p:cNvPr id="461" name="Google Shape;461;p66"/>
          <p:cNvSpPr txBox="1"/>
          <p:nvPr/>
        </p:nvSpPr>
        <p:spPr>
          <a:xfrm>
            <a:off x="2894400" y="2287350"/>
            <a:ext cx="64032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Show me the </a:t>
            </a:r>
            <a:r>
              <a:rPr i="1" lang="pt-BR" sz="4800" strike="sngStrike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code!</a:t>
            </a:r>
            <a:endParaRPr i="1" sz="4800" strike="sngStrike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                     numbers!</a:t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7" name="Google Shape;467;p67"/>
          <p:cNvCxnSpPr>
            <a:stCxn id="468" idx="1"/>
            <a:endCxn id="46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9" name="Google Shape;469;p67"/>
          <p:cNvCxnSpPr>
            <a:stCxn id="468" idx="1"/>
            <a:endCxn id="46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0" name="Google Shape;470;p6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71" name="Google Shape;471;p6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2" name="Google Shape;472;p67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73" name="Google Shape;473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475" y="1400175"/>
            <a:ext cx="11449050" cy="40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67"/>
          <p:cNvSpPr txBox="1"/>
          <p:nvPr/>
        </p:nvSpPr>
        <p:spPr>
          <a:xfrm>
            <a:off x="517275" y="5649475"/>
            <a:ext cx="103314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Ecossistema do dev:  </a:t>
            </a: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5"/>
              </a:rPr>
              <a:t>https://www.jetbrains.com/lp/devecosystem-2019/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 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481" name="Google Shape;481;p68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68"/>
          <p:cNvSpPr txBox="1"/>
          <p:nvPr/>
        </p:nvSpPr>
        <p:spPr>
          <a:xfrm>
            <a:off x="2738025" y="2530000"/>
            <a:ext cx="6899100" cy="19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83" name="Google Shape;483;p68"/>
          <p:cNvSpPr txBox="1"/>
          <p:nvPr/>
        </p:nvSpPr>
        <p:spPr>
          <a:xfrm>
            <a:off x="3960450" y="4332676"/>
            <a:ext cx="42711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9" name="Google Shape;489;p69"/>
          <p:cNvCxnSpPr>
            <a:stCxn id="490" idx="1"/>
            <a:endCxn id="49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69"/>
          <p:cNvCxnSpPr>
            <a:stCxn id="490" idx="1"/>
            <a:endCxn id="49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2" name="Google Shape;492;p6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93" name="Google Shape;493;p6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94" name="Google Shape;494;p69"/>
          <p:cNvSpPr txBox="1"/>
          <p:nvPr/>
        </p:nvSpPr>
        <p:spPr>
          <a:xfrm>
            <a:off x="447425" y="589075"/>
            <a:ext cx="7921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CLASSE DE SERVIÇO: COMO TESTAR?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95" name="Google Shape;49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575" y="1591975"/>
            <a:ext cx="11306600" cy="4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886550"/>
            <a:ext cx="8932338" cy="2657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70"/>
          <p:cNvCxnSpPr>
            <a:stCxn id="503" idx="1"/>
            <a:endCxn id="50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70"/>
          <p:cNvCxnSpPr>
            <a:stCxn id="503" idx="1"/>
            <a:endCxn id="50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5" name="Google Shape;505;p7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06" name="Google Shape;506;p7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07" name="Google Shape;507;p7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 UNITÁRIO BÁSICO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08" name="Google Shape;50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0925" y="876650"/>
            <a:ext cx="7858125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80300" y="4438650"/>
            <a:ext cx="241935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94550" y="4922000"/>
            <a:ext cx="2581334" cy="19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6" name="Google Shape;516;p71"/>
          <p:cNvCxnSpPr>
            <a:stCxn id="517" idx="1"/>
            <a:endCxn id="51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8" name="Google Shape;518;p71"/>
          <p:cNvCxnSpPr>
            <a:stCxn id="517" idx="1"/>
            <a:endCxn id="51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9" name="Google Shape;519;p7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20" name="Google Shape;520;p7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21" name="Google Shape;521;p71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OK, MAS E AGORA?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22" name="Google Shape;52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988" y="1354025"/>
            <a:ext cx="8017575" cy="5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71"/>
          <p:cNvSpPr/>
          <p:nvPr/>
        </p:nvSpPr>
        <p:spPr>
          <a:xfrm>
            <a:off x="5088825" y="4840350"/>
            <a:ext cx="4711200" cy="675900"/>
          </a:xfrm>
          <a:prstGeom prst="frame">
            <a:avLst>
              <a:gd fmla="val 12500" name="adj1"/>
            </a:avLst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FF"/>
              </a:solidFill>
              <a:highlight>
                <a:srgbClr val="FF99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9" name="Google Shape;529;p72"/>
          <p:cNvCxnSpPr>
            <a:stCxn id="530" idx="1"/>
            <a:endCxn id="5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72"/>
          <p:cNvCxnSpPr>
            <a:stCxn id="530" idx="1"/>
            <a:endCxn id="5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2" name="Google Shape;532;p7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33" name="Google Shape;533;p7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34" name="Google Shape;534;p72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 REPOSITORY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35" name="Google Shape;535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150" y="1071775"/>
            <a:ext cx="8343276" cy="572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7025" y="132525"/>
            <a:ext cx="3666150" cy="183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2" name="Google Shape;542;p73"/>
          <p:cNvCxnSpPr>
            <a:stCxn id="543" idx="1"/>
            <a:endCxn id="5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73"/>
          <p:cNvCxnSpPr>
            <a:stCxn id="543" idx="1"/>
            <a:endCxn id="5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5" name="Google Shape;545;p7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46" name="Google Shape;546;p7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47" name="Google Shape;547;p73"/>
          <p:cNvSpPr txBox="1"/>
          <p:nvPr/>
        </p:nvSpPr>
        <p:spPr>
          <a:xfrm>
            <a:off x="447425" y="589075"/>
            <a:ext cx="5276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DATABASE EMBEDDED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48" name="Google Shape;548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675" y="4846838"/>
            <a:ext cx="3048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150" y="1636250"/>
            <a:ext cx="26098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8338" y="4687125"/>
            <a:ext cx="4194750" cy="11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75488" y="1442875"/>
            <a:ext cx="1924875" cy="192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4475" y="2326750"/>
            <a:ext cx="3563883" cy="168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559" name="Google Shape;559;p74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74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6" name="Google Shape;566;p75"/>
          <p:cNvCxnSpPr>
            <a:stCxn id="567" idx="1"/>
            <a:endCxn id="5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75"/>
          <p:cNvCxnSpPr>
            <a:stCxn id="567" idx="1"/>
            <a:endCxn id="5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9" name="Google Shape;569;p7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70" name="Google Shape;570;p7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71" name="Google Shape;571;p75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2" name="Google Shape;572;p75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 por que fazer testes de integração?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3" name="Google Shape;573;p75"/>
          <p:cNvSpPr/>
          <p:nvPr/>
        </p:nvSpPr>
        <p:spPr>
          <a:xfrm>
            <a:off x="3539775" y="4654975"/>
            <a:ext cx="1392000" cy="92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Resource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layer</a:t>
            </a:r>
            <a:endParaRPr/>
          </a:p>
        </p:txBody>
      </p:sp>
      <p:sp>
        <p:nvSpPr>
          <p:cNvPr id="574" name="Google Shape;574;p75"/>
          <p:cNvSpPr/>
          <p:nvPr/>
        </p:nvSpPr>
        <p:spPr>
          <a:xfrm>
            <a:off x="7240275" y="4654975"/>
            <a:ext cx="1392000" cy="92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Service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layer</a:t>
            </a:r>
            <a:endParaRPr/>
          </a:p>
        </p:txBody>
      </p:sp>
      <p:pic>
        <p:nvPicPr>
          <p:cNvPr id="575" name="Google Shape;575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3463" y="4321200"/>
            <a:ext cx="1524624" cy="14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3963" y="4284050"/>
            <a:ext cx="1524624" cy="149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2" name="Google Shape;582;p76"/>
          <p:cNvCxnSpPr>
            <a:stCxn id="583" idx="1"/>
            <a:endCxn id="58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76"/>
          <p:cNvCxnSpPr>
            <a:stCxn id="583" idx="1"/>
            <a:endCxn id="58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5" name="Google Shape;585;p7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86" name="Google Shape;586;p7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87" name="Google Shape;587;p76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88" name="Google Shape;58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6987" y="1674737"/>
            <a:ext cx="4678025" cy="350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4" name="Google Shape;594;p77"/>
          <p:cNvCxnSpPr>
            <a:stCxn id="595" idx="1"/>
            <a:endCxn id="59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77"/>
          <p:cNvCxnSpPr>
            <a:stCxn id="595" idx="1"/>
            <a:endCxn id="59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7" name="Google Shape;597;p7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98" name="Google Shape;598;p7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99" name="Google Shape;599;p7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00" name="Google Shape;600;p77"/>
          <p:cNvSpPr txBox="1"/>
          <p:nvPr/>
        </p:nvSpPr>
        <p:spPr>
          <a:xfrm>
            <a:off x="710550" y="1717950"/>
            <a:ext cx="10770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6" name="Google Shape;606;p78"/>
          <p:cNvCxnSpPr>
            <a:stCxn id="607" idx="1"/>
            <a:endCxn id="60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78"/>
          <p:cNvCxnSpPr>
            <a:stCxn id="607" idx="1"/>
            <a:endCxn id="60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7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10" name="Google Shape;610;p7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11" name="Google Shape;611;p7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12" name="Google Shape;612;p78"/>
          <p:cNvSpPr txBox="1"/>
          <p:nvPr/>
        </p:nvSpPr>
        <p:spPr>
          <a:xfrm>
            <a:off x="710550" y="1717950"/>
            <a:ext cx="10770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8" name="Google Shape;618;p79"/>
          <p:cNvCxnSpPr>
            <a:stCxn id="619" idx="1"/>
            <a:endCxn id="61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79"/>
          <p:cNvCxnSpPr>
            <a:stCxn id="619" idx="1"/>
            <a:endCxn id="61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1" name="Google Shape;621;p7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22" name="Google Shape;622;p7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23" name="Google Shape;623;p79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24" name="Google Shape;624;p79"/>
          <p:cNvSpPr txBox="1"/>
          <p:nvPr/>
        </p:nvSpPr>
        <p:spPr>
          <a:xfrm>
            <a:off x="710550" y="1717950"/>
            <a:ext cx="10770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mockar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0" name="Google Shape;630;p80"/>
          <p:cNvCxnSpPr>
            <a:stCxn id="631" idx="1"/>
            <a:endCxn id="63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80"/>
          <p:cNvCxnSpPr>
            <a:stCxn id="631" idx="1"/>
            <a:endCxn id="63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3" name="Google Shape;633;p8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34" name="Google Shape;634;p8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35" name="Google Shape;635;p80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36" name="Google Shape;636;p80"/>
          <p:cNvSpPr txBox="1"/>
          <p:nvPr/>
        </p:nvSpPr>
        <p:spPr>
          <a:xfrm>
            <a:off x="710550" y="1717950"/>
            <a:ext cx="10770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mockar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usar base de dados embedded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2" name="Google Shape;642;p81"/>
          <p:cNvCxnSpPr>
            <a:stCxn id="643" idx="1"/>
            <a:endCxn id="6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81"/>
          <p:cNvCxnSpPr>
            <a:stCxn id="643" idx="1"/>
            <a:endCxn id="6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5" name="Google Shape;645;p8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46" name="Google Shape;646;p8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47" name="Google Shape;647;p81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48" name="Google Shape;648;p81"/>
          <p:cNvSpPr txBox="1"/>
          <p:nvPr/>
        </p:nvSpPr>
        <p:spPr>
          <a:xfrm>
            <a:off x="710550" y="1717950"/>
            <a:ext cx="10770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mockar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usar base de dados embedded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validar a integração apenas em produção pode custar caro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4" name="Google Shape;654;p82"/>
          <p:cNvCxnSpPr>
            <a:stCxn id="655" idx="1"/>
            <a:endCxn id="65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6" name="Google Shape;656;p82"/>
          <p:cNvCxnSpPr>
            <a:stCxn id="655" idx="1"/>
            <a:endCxn id="65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7" name="Google Shape;657;p8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58" name="Google Shape;658;p8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59" name="Google Shape;659;p82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60" name="Google Shape;660;p82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fazer?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6" name="Google Shape;666;p83"/>
          <p:cNvCxnSpPr>
            <a:stCxn id="667" idx="1"/>
            <a:endCxn id="6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83"/>
          <p:cNvCxnSpPr>
            <a:stCxn id="667" idx="1"/>
            <a:endCxn id="6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9" name="Google Shape;669;p8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70" name="Google Shape;670;p8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71" name="Google Shape;671;p83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72" name="Google Shape;672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8" name="Google Shape;678;p84"/>
          <p:cNvCxnSpPr>
            <a:stCxn id="679" idx="1"/>
            <a:endCxn id="67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84"/>
          <p:cNvCxnSpPr>
            <a:stCxn id="679" idx="1"/>
            <a:endCxn id="67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1" name="Google Shape;681;p8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82" name="Google Shape;682;p8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83" name="Google Shape;683;p84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84" name="Google Shape;68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1" name="Google Shape;691;p85"/>
          <p:cNvCxnSpPr>
            <a:stCxn id="692" idx="1"/>
            <a:endCxn id="6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3" name="Google Shape;693;p85"/>
          <p:cNvCxnSpPr>
            <a:stCxn id="692" idx="1"/>
            <a:endCxn id="6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4" name="Google Shape;694;p8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95" name="Google Shape;695;p8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96" name="Google Shape;696;p85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97" name="Google Shape;69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8" name="Google Shape;698;p85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699" name="Google Shape;699;p8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85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01" name="Google Shape;701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7" name="Google Shape;707;p86"/>
          <p:cNvCxnSpPr>
            <a:stCxn id="708" idx="1"/>
            <a:endCxn id="70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86"/>
          <p:cNvCxnSpPr>
            <a:stCxn id="708" idx="1"/>
            <a:endCxn id="70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0" name="Google Shape;710;p8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11" name="Google Shape;711;p8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12" name="Google Shape;712;p86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13" name="Google Shape;713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5" name="Google Shape;715;p86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16" name="Google Shape;716;p8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7" name="Google Shape;717;p86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18" name="Google Shape;718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4" name="Google Shape;724;p87"/>
          <p:cNvCxnSpPr>
            <a:stCxn id="725" idx="1"/>
            <a:endCxn id="72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6" name="Google Shape;726;p87"/>
          <p:cNvCxnSpPr>
            <a:stCxn id="725" idx="1"/>
            <a:endCxn id="72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7" name="Google Shape;727;p8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28" name="Google Shape;728;p8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29" name="Google Shape;729;p87"/>
          <p:cNvSpPr txBox="1"/>
          <p:nvPr/>
        </p:nvSpPr>
        <p:spPr>
          <a:xfrm>
            <a:off x="447425" y="589075"/>
            <a:ext cx="91761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TESTAMOS PARA ENTREGAR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30" name="Google Shape;730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2" name="Google Shape;732;p87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33" name="Google Shape;733;p8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87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35" name="Google Shape;735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1" name="Google Shape;741;p88"/>
          <p:cNvCxnSpPr>
            <a:stCxn id="742" idx="1"/>
            <a:endCxn id="74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3" name="Google Shape;743;p88"/>
          <p:cNvCxnSpPr>
            <a:stCxn id="742" idx="1"/>
            <a:endCxn id="74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4" name="Google Shape;744;p8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45" name="Google Shape;745;p8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46" name="Google Shape;746;p88"/>
          <p:cNvSpPr txBox="1"/>
          <p:nvPr/>
        </p:nvSpPr>
        <p:spPr>
          <a:xfrm>
            <a:off x="447425" y="589075"/>
            <a:ext cx="9135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TESTAMOS PARA ENTREGAR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47" name="Google Shape;747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9" name="Google Shape;749;p88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50" name="Google Shape;750;p8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1" name="Google Shape;751;p88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sp>
        <p:nvSpPr>
          <p:cNvPr id="752" name="Google Shape;752;p88"/>
          <p:cNvSpPr/>
          <p:nvPr/>
        </p:nvSpPr>
        <p:spPr>
          <a:xfrm>
            <a:off x="248050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53" name="Google Shape;753;p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9" name="Google Shape;759;p89"/>
          <p:cNvCxnSpPr>
            <a:stCxn id="760" idx="1"/>
            <a:endCxn id="76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89"/>
          <p:cNvCxnSpPr>
            <a:stCxn id="760" idx="1"/>
            <a:endCxn id="76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2" name="Google Shape;762;p8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63" name="Google Shape;763;p8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64" name="Google Shape;764;p89"/>
          <p:cNvSpPr txBox="1"/>
          <p:nvPr/>
        </p:nvSpPr>
        <p:spPr>
          <a:xfrm>
            <a:off x="447425" y="589075"/>
            <a:ext cx="7957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TESTAMOS PARA ENTREGAR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65" name="Google Shape;76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4125" y="1724800"/>
            <a:ext cx="2494400" cy="33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8" name="Google Shape;768;p89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69" name="Google Shape;769;p8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0" name="Google Shape;770;p89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71" name="Google Shape;771;p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8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80449" y="2314300"/>
            <a:ext cx="6613801" cy="222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89"/>
          <p:cNvSpPr/>
          <p:nvPr/>
        </p:nvSpPr>
        <p:spPr>
          <a:xfrm>
            <a:off x="248045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9" name="Google Shape;779;p90"/>
          <p:cNvCxnSpPr>
            <a:stCxn id="780" idx="1"/>
            <a:endCxn id="78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1" name="Google Shape;781;p90"/>
          <p:cNvCxnSpPr>
            <a:stCxn id="780" idx="1"/>
            <a:endCxn id="78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2" name="Google Shape;782;p9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83" name="Google Shape;783;p9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84" name="Google Shape;784;p9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85" name="Google Shape;785;p90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Por que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fazer?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1" name="Google Shape;791;p91"/>
          <p:cNvCxnSpPr>
            <a:stCxn id="792" idx="1"/>
            <a:endCxn id="7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3" name="Google Shape;793;p91"/>
          <p:cNvCxnSpPr>
            <a:stCxn id="792" idx="1"/>
            <a:endCxn id="7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4" name="Google Shape;794;p9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95" name="Google Shape;795;p9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96" name="Google Shape;796;p91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97" name="Google Shape;797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7199" y="1898375"/>
            <a:ext cx="7337602" cy="363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3" name="Google Shape;803;p92"/>
          <p:cNvCxnSpPr>
            <a:stCxn id="804" idx="1"/>
            <a:endCxn id="80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92"/>
          <p:cNvCxnSpPr>
            <a:stCxn id="804" idx="1"/>
            <a:endCxn id="80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6" name="Google Shape;806;p9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07" name="Google Shape;807;p9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08" name="Google Shape;808;p92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09" name="Google Shape;809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4063" y="2197662"/>
            <a:ext cx="3983875" cy="24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5" name="Google Shape;815;p93"/>
          <p:cNvCxnSpPr>
            <a:stCxn id="816" idx="1"/>
            <a:endCxn id="8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7" name="Google Shape;817;p93"/>
          <p:cNvCxnSpPr>
            <a:stCxn id="816" idx="1"/>
            <a:endCxn id="8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8" name="Google Shape;818;p9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19" name="Google Shape;819;p9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20" name="Google Shape;820;p93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21" name="Google Shape;821;p93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7" name="Google Shape;827;p94"/>
          <p:cNvCxnSpPr>
            <a:stCxn id="828" idx="1"/>
            <a:endCxn id="82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9" name="Google Shape;829;p94"/>
          <p:cNvCxnSpPr>
            <a:stCxn id="828" idx="1"/>
            <a:endCxn id="82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0" name="Google Shape;830;p9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31" name="Google Shape;831;p9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32" name="Google Shape;832;p94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33" name="Google Shape;833;p94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9" name="Google Shape;839;p95"/>
          <p:cNvCxnSpPr>
            <a:stCxn id="840" idx="1"/>
            <a:endCxn id="84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95"/>
          <p:cNvCxnSpPr>
            <a:stCxn id="840" idx="1"/>
            <a:endCxn id="84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2" name="Google Shape;842;p9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43" name="Google Shape;843;p9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44" name="Google Shape;844;p95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45" name="Google Shape;845;p95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1" name="Google Shape;851;p96"/>
          <p:cNvCxnSpPr>
            <a:stCxn id="852" idx="1"/>
            <a:endCxn id="85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3" name="Google Shape;853;p96"/>
          <p:cNvCxnSpPr>
            <a:stCxn id="852" idx="1"/>
            <a:endCxn id="85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4" name="Google Shape;854;p9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55" name="Google Shape;855;p9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56" name="Google Shape;856;p96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57" name="Google Shape;857;p96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3" name="Google Shape;863;p97"/>
          <p:cNvCxnSpPr>
            <a:stCxn id="864" idx="1"/>
            <a:endCxn id="86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5" name="Google Shape;865;p97"/>
          <p:cNvCxnSpPr>
            <a:stCxn id="864" idx="1"/>
            <a:endCxn id="86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6" name="Google Shape;866;p9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67" name="Google Shape;867;p9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68" name="Google Shape;868;p9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69" name="Google Shape;869;p97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Acceptance tests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5" name="Google Shape;875;p98"/>
          <p:cNvCxnSpPr>
            <a:stCxn id="876" idx="1"/>
            <a:endCxn id="87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98"/>
          <p:cNvCxnSpPr>
            <a:stCxn id="876" idx="1"/>
            <a:endCxn id="87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8" name="Google Shape;878;p9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79" name="Google Shape;879;p9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80" name="Google Shape;880;p9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81" name="Google Shape;881;p98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Acceptance tests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muito mais!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7" name="Google Shape;887;p99"/>
          <p:cNvCxnSpPr>
            <a:stCxn id="888" idx="1"/>
            <a:endCxn id="88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9" name="Google Shape;889;p99"/>
          <p:cNvCxnSpPr>
            <a:stCxn id="888" idx="1"/>
            <a:endCxn id="88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0" name="Google Shape;890;p9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91" name="Google Shape;891;p9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92" name="Google Shape;892;p99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93" name="Google Shape;89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738" y="1443475"/>
            <a:ext cx="11525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9" name="Google Shape;899;p100"/>
          <p:cNvCxnSpPr>
            <a:stCxn id="900" idx="1"/>
            <a:endCxn id="90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1" name="Google Shape;901;p100"/>
          <p:cNvCxnSpPr>
            <a:stCxn id="900" idx="1"/>
            <a:endCxn id="90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2" name="Google Shape;902;p10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03" name="Google Shape;903;p10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04" name="Google Shape;904;p100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05" name="Google Shape;90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863" y="1443475"/>
            <a:ext cx="220027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1" name="Google Shape;911;p101"/>
          <p:cNvCxnSpPr>
            <a:stCxn id="912" idx="1"/>
            <a:endCxn id="91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101"/>
          <p:cNvCxnSpPr>
            <a:stCxn id="912" idx="1"/>
            <a:endCxn id="91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4" name="Google Shape;914;p10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15" name="Google Shape;915;p10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16" name="Google Shape;916;p101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17" name="Google Shape;91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0488" y="1443475"/>
            <a:ext cx="4391025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3" name="Google Shape;923;p102"/>
          <p:cNvCxnSpPr>
            <a:stCxn id="924" idx="1"/>
            <a:endCxn id="92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5" name="Google Shape;925;p102"/>
          <p:cNvCxnSpPr>
            <a:stCxn id="924" idx="1"/>
            <a:endCxn id="92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6" name="Google Shape;926;p10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27" name="Google Shape;927;p10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28" name="Google Shape;928;p102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29" name="Google Shape;929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2363" y="1443475"/>
            <a:ext cx="4867275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5" name="Google Shape;935;p103"/>
          <p:cNvCxnSpPr>
            <a:stCxn id="936" idx="1"/>
            <a:endCxn id="93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7" name="Google Shape;937;p103"/>
          <p:cNvCxnSpPr>
            <a:stCxn id="936" idx="1"/>
            <a:endCxn id="93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8" name="Google Shape;938;p10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39" name="Google Shape;939;p10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40" name="Google Shape;940;p103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41" name="Google Shape;941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0" y="1443475"/>
            <a:ext cx="66675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7" name="Google Shape;947;p104"/>
          <p:cNvCxnSpPr>
            <a:stCxn id="948" idx="1"/>
            <a:endCxn id="94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104"/>
          <p:cNvCxnSpPr>
            <a:stCxn id="948" idx="1"/>
            <a:endCxn id="94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0" name="Google Shape;950;p10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51" name="Google Shape;951;p10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52" name="Google Shape;952;p104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53" name="Google Shape;953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0" y="1443475"/>
            <a:ext cx="6667500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9" name="Google Shape;959;p105"/>
          <p:cNvCxnSpPr>
            <a:stCxn id="960" idx="1"/>
            <a:endCxn id="96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1" name="Google Shape;961;p105"/>
          <p:cNvCxnSpPr>
            <a:stCxn id="960" idx="1"/>
            <a:endCxn id="96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2" name="Google Shape;962;p10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63" name="Google Shape;963;p10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64" name="Google Shape;964;p105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65" name="Google Shape;96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810" y="1224175"/>
            <a:ext cx="6492381" cy="5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1" name="Google Shape;971;p106"/>
          <p:cNvCxnSpPr>
            <a:stCxn id="972" idx="1"/>
            <a:endCxn id="97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3" name="Google Shape;973;p106"/>
          <p:cNvCxnSpPr>
            <a:stCxn id="972" idx="1"/>
            <a:endCxn id="97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4" name="Google Shape;974;p10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75" name="Google Shape;975;p10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76" name="Google Shape;976;p106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LINGUAGENS SUPORTADAS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77" name="Google Shape;977;p106"/>
          <p:cNvSpPr txBox="1"/>
          <p:nvPr/>
        </p:nvSpPr>
        <p:spPr>
          <a:xfrm>
            <a:off x="517275" y="1524400"/>
            <a:ext cx="55920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78" name="Google Shape;97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775" y="1634024"/>
            <a:ext cx="2767293" cy="14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050" y="1380300"/>
            <a:ext cx="2482875" cy="24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3175" y="1695687"/>
            <a:ext cx="2767301" cy="169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1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425" y="3863184"/>
            <a:ext cx="2592216" cy="10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10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63775" y="3247499"/>
            <a:ext cx="1784174" cy="178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14750" y="5194721"/>
            <a:ext cx="1450275" cy="13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10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47375" y="5031675"/>
            <a:ext cx="1503099" cy="150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10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44479" y="4245773"/>
            <a:ext cx="2223452" cy="2223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1" name="Google Shape;991;p107"/>
          <p:cNvCxnSpPr>
            <a:stCxn id="992" idx="1"/>
            <a:endCxn id="9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3" name="Google Shape;993;p107"/>
          <p:cNvCxnSpPr>
            <a:stCxn id="992" idx="1"/>
            <a:endCxn id="9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4" name="Google Shape;994;p10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95" name="Google Shape;995;p10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96" name="Google Shape;996;p10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97" name="Google Shape;99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1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1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1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10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10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10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10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3" name="Google Shape;1013;p108"/>
          <p:cNvCxnSpPr>
            <a:stCxn id="1014" idx="1"/>
            <a:endCxn id="10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108"/>
          <p:cNvCxnSpPr>
            <a:stCxn id="1014" idx="1"/>
            <a:endCxn id="10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6" name="Google Shape;1016;p10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17" name="Google Shape;1017;p10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18" name="Google Shape;1018;p10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19" name="Google Shape;101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10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10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10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10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10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10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10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108"/>
          <p:cNvSpPr/>
          <p:nvPr/>
        </p:nvSpPr>
        <p:spPr>
          <a:xfrm>
            <a:off x="89450" y="1337450"/>
            <a:ext cx="7056900" cy="53715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6" name="Google Shape;1036;p109"/>
          <p:cNvCxnSpPr>
            <a:stCxn id="1037" idx="1"/>
            <a:endCxn id="103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8" name="Google Shape;1038;p109"/>
          <p:cNvCxnSpPr>
            <a:stCxn id="1037" idx="1"/>
            <a:endCxn id="103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9" name="Google Shape;1039;p10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40" name="Google Shape;1040;p10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41" name="Google Shape;1041;p109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42" name="Google Shape;104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0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10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10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10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10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10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10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10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0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72575" y="1291084"/>
            <a:ext cx="1212500" cy="1097316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109"/>
          <p:cNvSpPr/>
          <p:nvPr/>
        </p:nvSpPr>
        <p:spPr>
          <a:xfrm>
            <a:off x="89450" y="1337450"/>
            <a:ext cx="7056900" cy="53715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55" name="Google Shape;1055;p10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09175" y="2471442"/>
            <a:ext cx="939300" cy="102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10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372576" y="3630329"/>
            <a:ext cx="1686173" cy="87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10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880550" y="1343824"/>
            <a:ext cx="1752701" cy="92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10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985575" y="2388400"/>
            <a:ext cx="2306602" cy="4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10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98000" y="4645025"/>
            <a:ext cx="2954925" cy="9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10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204600" y="3124640"/>
            <a:ext cx="1104608" cy="10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10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38588" y="5862247"/>
            <a:ext cx="1820224" cy="61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10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951050" y="5567202"/>
            <a:ext cx="1939075" cy="66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10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9606675" y="3761650"/>
            <a:ext cx="1820225" cy="182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10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985563" y="3124654"/>
            <a:ext cx="939300" cy="836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0" name="Google Shape;1070;p110"/>
          <p:cNvCxnSpPr>
            <a:stCxn id="1071" idx="1"/>
            <a:endCxn id="107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2" name="Google Shape;1072;p110"/>
          <p:cNvCxnSpPr>
            <a:stCxn id="1071" idx="1"/>
            <a:endCxn id="107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3" name="Google Shape;1073;p11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74" name="Google Shape;1074;p11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75" name="Google Shape;1075;p11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It’s demo time!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76" name="Google Shape;1076;p110"/>
          <p:cNvSpPr txBox="1"/>
          <p:nvPr/>
        </p:nvSpPr>
        <p:spPr>
          <a:xfrm>
            <a:off x="528975" y="1670425"/>
            <a:ext cx="11024700" cy="21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77" name="Google Shape;1077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4275" y="2228850"/>
            <a:ext cx="474345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084" name="Google Shape;1084;p111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111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112"/>
          <p:cNvCxnSpPr>
            <a:stCxn id="1092" idx="1"/>
            <a:endCxn id="10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3" name="Google Shape;1093;p112"/>
          <p:cNvCxnSpPr>
            <a:stCxn id="1092" idx="1"/>
            <a:endCxn id="109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4" name="Google Shape;1094;p11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95" name="Google Shape;1095;p11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96" name="Google Shape;1096;p112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97" name="Google Shape;1097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25" y="32304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1350" y="4858188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2875" y="48389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1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06751" y="3961354"/>
            <a:ext cx="1686173" cy="87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01150" y="2309174"/>
            <a:ext cx="1752701" cy="92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1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26338" y="1617604"/>
            <a:ext cx="939300" cy="836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110" name="Google Shape;1110;p113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113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Conclusão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7" name="Google Shape;1117;p114"/>
          <p:cNvCxnSpPr>
            <a:stCxn id="1118" idx="1"/>
            <a:endCxn id="111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9" name="Google Shape;1119;p114"/>
          <p:cNvCxnSpPr>
            <a:stCxn id="1118" idx="1"/>
            <a:endCxn id="111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0" name="Google Shape;1120;p11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121" name="Google Shape;1121;p11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22" name="Google Shape;1122;p114"/>
          <p:cNvSpPr txBox="1"/>
          <p:nvPr/>
        </p:nvSpPr>
        <p:spPr>
          <a:xfrm>
            <a:off x="447425" y="589075"/>
            <a:ext cx="7891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: Alguns prós e contras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23" name="Google Shape;1123;p114"/>
          <p:cNvSpPr txBox="1"/>
          <p:nvPr/>
        </p:nvSpPr>
        <p:spPr>
          <a:xfrm>
            <a:off x="6245238" y="1443775"/>
            <a:ext cx="54591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24" name="Google Shape;1124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38" y="4100063"/>
            <a:ext cx="3686175" cy="20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888" y="1547650"/>
            <a:ext cx="3691650" cy="2076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6" name="Google Shape;1126;p114"/>
          <p:cNvCxnSpPr/>
          <p:nvPr/>
        </p:nvCxnSpPr>
        <p:spPr>
          <a:xfrm>
            <a:off x="537588" y="3835625"/>
            <a:ext cx="11116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7" name="Google Shape;1127;p114"/>
          <p:cNvSpPr txBox="1"/>
          <p:nvPr/>
        </p:nvSpPr>
        <p:spPr>
          <a:xfrm>
            <a:off x="5261625" y="4285650"/>
            <a:ext cx="5836200" cy="2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114"/>
          <p:cNvSpPr txBox="1"/>
          <p:nvPr/>
        </p:nvSpPr>
        <p:spPr>
          <a:xfrm>
            <a:off x="4704075" y="1198925"/>
            <a:ext cx="69513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simplista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extensível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projeto open source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projeto ativo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estratégia container up</a:t>
            </a: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sintaxe para rodar o initScript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linguagens suportadas</a:t>
            </a:r>
            <a:b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135" name="Google Shape;1135;p115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115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Reflexão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2" name="Google Shape;1142;p116"/>
          <p:cNvCxnSpPr>
            <a:stCxn id="1143" idx="1"/>
            <a:endCxn id="11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4" name="Google Shape;1144;p116"/>
          <p:cNvCxnSpPr>
            <a:stCxn id="1143" idx="1"/>
            <a:endCxn id="11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5" name="Google Shape;1145;p11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146" name="Google Shape;1146;p11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47" name="Google Shape;1147;p116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Reflexão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Assista à Parte 5 do Episódio 20 de MasterChef Brasil - 5ª Temporada. O #MasterChefBrasil está no YouTube, inscreva-se no canal: https://goo.gl/hcUL7X. &#10;Loja Oficial: https://goo.gl/B3F9nL | MasterChef em Casa: https://goo.gl/5rui9Q | Linha Vivara: https://goo.gl/4gtnLr | AVON: https://goo.gl/ES1Za9 &#10;&#10;Conheça os Produtos #MasterChef:&#10;Avon: https://goo.gl/ZzMmNr&#10;LesGourmands: https://goo.gl/xgLP8S&#10;Vivara: https://goo.gl/5hMkfe&#10;Candide Brinquedos: https://goo.gl/Zd8dpQ&#10;&#10;Assista também: &#10;Dicas MasterChef: https://goo.gl/nBOlsj&#10;MasterChef Brasil | 5ª Temporada (Completa): https://goo.gl/89k8vM&#10;MasterChef Brasil | 4ª Temporada (Completa): https://goo.gl/1CnxiC&#10;MasterChef Brasil | 3ª Temporada (Completa): https://goo.gl/Pln6aK &#10;MasterChef Brasil | 2ª Temporada (Completa): https://goo.gl/s6tFMx &#10;MasterChef Brasil | 1ª Temporada (Completa): https://goo.gl/KHOFQA &#10;MasterChef Junior Brasil | 1ª Temporada (Completa): https://goo.gl/ZGGRk9 &#10;MasterChef Profissionais| 1ª Temporada (Completa):https://goo.gl/dPwI3Y &#10;MasterChef Profissionais| 2ª Temporada (Completa): https://goo.gl/9YaQab&#10;&#10;BAIXE O APLICATIVO MASTERCHEF BR&#10;Google Play: https://goo.gl/gHw1Km&#10;App Store: https://goo.gl/zLuXI8" id="1148" name="Google Shape;1148;p116" title="MASTERCHEF BRASIL (17/07/2018) | PARTE 5 | EP 20 | TEMP 0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4138" y="1327075"/>
            <a:ext cx="7063724" cy="52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Google Shape;1154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B61">
              <a:alpha val="858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6" name="Google Shape;1156;p117"/>
          <p:cNvPicPr preferRelativeResize="0"/>
          <p:nvPr/>
        </p:nvPicPr>
        <p:blipFill rotWithShape="1">
          <a:blip r:embed="rId4">
            <a:alphaModFix/>
          </a:blip>
          <a:srcRect b="0" l="0" r="-6734" t="0"/>
          <a:stretch/>
        </p:blipFill>
        <p:spPr>
          <a:xfrm>
            <a:off x="8795333" y="-178467"/>
            <a:ext cx="3874965" cy="7036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117"/>
          <p:cNvPicPr preferRelativeResize="0"/>
          <p:nvPr/>
        </p:nvPicPr>
        <p:blipFill rotWithShape="1">
          <a:blip r:embed="rId4">
            <a:alphaModFix/>
          </a:blip>
          <a:srcRect b="0" l="0" r="-6734" t="0"/>
          <a:stretch/>
        </p:blipFill>
        <p:spPr>
          <a:xfrm flipH="1">
            <a:off x="-448698" y="-178465"/>
            <a:ext cx="3874965" cy="7036459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117"/>
          <p:cNvSpPr txBox="1"/>
          <p:nvPr/>
        </p:nvSpPr>
        <p:spPr>
          <a:xfrm>
            <a:off x="3270600" y="2280450"/>
            <a:ext cx="56508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 agradecido!</a:t>
            </a:r>
            <a:endParaRPr b="1" sz="6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4" name="Google Shape;1164;p118"/>
          <p:cNvCxnSpPr>
            <a:stCxn id="1165" idx="1"/>
            <a:endCxn id="11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118"/>
          <p:cNvCxnSpPr>
            <a:stCxn id="1165" idx="1"/>
            <a:endCxn id="11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7" name="Google Shape;1167;p11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168" name="Google Shape;1168;p11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69" name="Google Shape;1169;p11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CONTEÚDOS INTERESSANTES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70" name="Google Shape;1170;p118"/>
          <p:cNvSpPr txBox="1"/>
          <p:nvPr/>
        </p:nvSpPr>
        <p:spPr>
          <a:xfrm>
            <a:off x="517275" y="1462350"/>
            <a:ext cx="10554000" cy="43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3"/>
              </a:rPr>
              <a:t>https://www.testcontainers.org/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Quarkus: Supersonic Subatomic Java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4"/>
              </a:rPr>
              <a:t>https://quarkus.io/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Github do projeto (sugestões são welcome!)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hlinkClick r:id="rId5"/>
              </a:rPr>
              <a:t>https://github.com/ClaudenirFreitas/quarkus-microservice-test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119"/>
          <p:cNvSpPr/>
          <p:nvPr/>
        </p:nvSpPr>
        <p:spPr>
          <a:xfrm>
            <a:off x="0" y="-20600"/>
            <a:ext cx="12192000" cy="6899100"/>
          </a:xfrm>
          <a:prstGeom prst="rect">
            <a:avLst/>
          </a:prstGeom>
          <a:solidFill>
            <a:srgbClr val="000000">
              <a:alpha val="67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7" name="Google Shape;1177;p119"/>
          <p:cNvGrpSpPr/>
          <p:nvPr/>
        </p:nvGrpSpPr>
        <p:grpSpPr>
          <a:xfrm>
            <a:off x="2822199" y="1890284"/>
            <a:ext cx="2644065" cy="3305787"/>
            <a:chOff x="2822199" y="1890284"/>
            <a:chExt cx="2644065" cy="3305787"/>
          </a:xfrm>
        </p:grpSpPr>
        <p:pic>
          <p:nvPicPr>
            <p:cNvPr id="1178" name="Google Shape;1178;p119"/>
            <p:cNvPicPr preferRelativeResize="0"/>
            <p:nvPr/>
          </p:nvPicPr>
          <p:blipFill rotWithShape="1">
            <a:blip r:embed="rId4">
              <a:alphaModFix/>
            </a:blip>
            <a:srcRect b="0" l="2226" r="2226" t="0"/>
            <a:stretch/>
          </p:blipFill>
          <p:spPr>
            <a:xfrm>
              <a:off x="2992574" y="2320950"/>
              <a:ext cx="2067900" cy="2164200"/>
            </a:xfrm>
            <a:prstGeom prst="flowChartConnector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179" name="Google Shape;1179;p119"/>
            <p:cNvSpPr txBox="1"/>
            <p:nvPr/>
          </p:nvSpPr>
          <p:spPr>
            <a:xfrm>
              <a:off x="3124268" y="1890284"/>
              <a:ext cx="1804500" cy="5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solidFill>
                    <a:srgbClr val="FFFF00"/>
                  </a:solidFill>
                  <a:latin typeface="Press Start 2P"/>
                  <a:ea typeface="Press Start 2P"/>
                  <a:cs typeface="Press Start 2P"/>
                  <a:sym typeface="Press Start 2P"/>
                </a:rPr>
                <a:t>CLAUDENIR</a:t>
              </a:r>
              <a:endParaRPr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  <p:sp>
          <p:nvSpPr>
            <p:cNvPr id="1180" name="Google Shape;1180;p119"/>
            <p:cNvSpPr txBox="1"/>
            <p:nvPr/>
          </p:nvSpPr>
          <p:spPr>
            <a:xfrm>
              <a:off x="3146364" y="4586472"/>
              <a:ext cx="23199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@claudenir_cf</a:t>
              </a:r>
              <a:endParaRPr sz="2400"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  <p:pic>
          <p:nvPicPr>
            <p:cNvPr id="1181" name="Google Shape;1181;p1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22199" y="4742600"/>
              <a:ext cx="337099" cy="337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" name="Google Shape;1186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120"/>
          <p:cNvSpPr/>
          <p:nvPr/>
        </p:nvSpPr>
        <p:spPr>
          <a:xfrm>
            <a:off x="0" y="-20600"/>
            <a:ext cx="12192000" cy="6899100"/>
          </a:xfrm>
          <a:prstGeom prst="rect">
            <a:avLst/>
          </a:prstGeom>
          <a:solidFill>
            <a:srgbClr val="000000">
              <a:alpha val="67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8" name="Google Shape;1188;p120"/>
          <p:cNvGrpSpPr/>
          <p:nvPr/>
        </p:nvGrpSpPr>
        <p:grpSpPr>
          <a:xfrm>
            <a:off x="2822199" y="1890284"/>
            <a:ext cx="2644065" cy="3305787"/>
            <a:chOff x="2822199" y="1890284"/>
            <a:chExt cx="2644065" cy="3305787"/>
          </a:xfrm>
        </p:grpSpPr>
        <p:pic>
          <p:nvPicPr>
            <p:cNvPr id="1189" name="Google Shape;1189;p120"/>
            <p:cNvPicPr preferRelativeResize="0"/>
            <p:nvPr/>
          </p:nvPicPr>
          <p:blipFill rotWithShape="1">
            <a:blip r:embed="rId4">
              <a:alphaModFix/>
            </a:blip>
            <a:srcRect b="0" l="2226" r="2226" t="0"/>
            <a:stretch/>
          </p:blipFill>
          <p:spPr>
            <a:xfrm>
              <a:off x="2992574" y="2320950"/>
              <a:ext cx="2067900" cy="2164200"/>
            </a:xfrm>
            <a:prstGeom prst="flowChartConnector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190" name="Google Shape;1190;p120"/>
            <p:cNvSpPr txBox="1"/>
            <p:nvPr/>
          </p:nvSpPr>
          <p:spPr>
            <a:xfrm>
              <a:off x="3124268" y="1890284"/>
              <a:ext cx="1804500" cy="5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solidFill>
                    <a:srgbClr val="FFFF00"/>
                  </a:solidFill>
                  <a:latin typeface="Press Start 2P"/>
                  <a:ea typeface="Press Start 2P"/>
                  <a:cs typeface="Press Start 2P"/>
                  <a:sym typeface="Press Start 2P"/>
                </a:rPr>
                <a:t>CLAUDENIR</a:t>
              </a:r>
              <a:endParaRPr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  <p:sp>
          <p:nvSpPr>
            <p:cNvPr id="1191" name="Google Shape;1191;p120"/>
            <p:cNvSpPr txBox="1"/>
            <p:nvPr/>
          </p:nvSpPr>
          <p:spPr>
            <a:xfrm>
              <a:off x="3146364" y="4586472"/>
              <a:ext cx="23199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@claudenir_cf</a:t>
              </a:r>
              <a:endParaRPr sz="2400"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  <p:pic>
          <p:nvPicPr>
            <p:cNvPr id="1192" name="Google Shape;1192;p1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22199" y="4742600"/>
              <a:ext cx="337099" cy="3370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93" name="Google Shape;1193;p120"/>
          <p:cNvPicPr preferRelativeResize="0"/>
          <p:nvPr/>
        </p:nvPicPr>
        <p:blipFill rotWithShape="1">
          <a:blip r:embed="rId6">
            <a:alphaModFix/>
          </a:blip>
          <a:srcRect b="0" l="2226" r="2226" t="0"/>
          <a:stretch/>
        </p:blipFill>
        <p:spPr>
          <a:xfrm>
            <a:off x="2997155" y="2320950"/>
            <a:ext cx="2067900" cy="21642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4" name="Google Shape;1194;p120"/>
          <p:cNvPicPr preferRelativeResize="0"/>
          <p:nvPr/>
        </p:nvPicPr>
        <p:blipFill rotWithShape="1">
          <a:blip r:embed="rId7">
            <a:alphaModFix/>
          </a:blip>
          <a:srcRect b="0" l="2226" r="2226" t="0"/>
          <a:stretch/>
        </p:blipFill>
        <p:spPr>
          <a:xfrm>
            <a:off x="6575006" y="2320950"/>
            <a:ext cx="2067900" cy="21642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5" name="Google Shape;1195;p120"/>
          <p:cNvSpPr txBox="1"/>
          <p:nvPr/>
        </p:nvSpPr>
        <p:spPr>
          <a:xfrm>
            <a:off x="6574994" y="1890275"/>
            <a:ext cx="21042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APRESENTAÇÃO</a:t>
            </a:r>
            <a:endParaRPr sz="12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ensedia Official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