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66" r:id="rId3"/>
    <p:sldId id="267" r:id="rId4"/>
    <p:sldId id="257" r:id="rId5"/>
    <p:sldId id="274" r:id="rId6"/>
    <p:sldId id="298" r:id="rId7"/>
    <p:sldId id="311" r:id="rId8"/>
    <p:sldId id="276" r:id="rId9"/>
    <p:sldId id="296" r:id="rId10"/>
    <p:sldId id="305" r:id="rId11"/>
    <p:sldId id="299" r:id="rId12"/>
    <p:sldId id="304" r:id="rId13"/>
    <p:sldId id="306" r:id="rId14"/>
    <p:sldId id="287" r:id="rId15"/>
    <p:sldId id="308" r:id="rId16"/>
    <p:sldId id="312" r:id="rId17"/>
    <p:sldId id="313" r:id="rId18"/>
    <p:sldId id="314" r:id="rId19"/>
    <p:sldId id="309" r:id="rId20"/>
    <p:sldId id="288" r:id="rId21"/>
    <p:sldId id="301" r:id="rId22"/>
    <p:sldId id="302" r:id="rId23"/>
    <p:sldId id="300" r:id="rId24"/>
    <p:sldId id="265" r:id="rId25"/>
    <p:sldId id="293" r:id="rId26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Rational Display Light" panose="020B0604020202020204" charset="0"/>
      <p:regular r:id="rId35"/>
    </p:embeddedFont>
    <p:embeddedFont>
      <p:font typeface="Rational Display Medium" panose="020B0604020202020204" charset="0"/>
      <p:regular r:id="rId36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os Venezuela de Araujo" initials="MA" lastIdx="1" clrIdx="0">
    <p:extLst>
      <p:ext uri="{19B8F6BF-5375-455C-9EA6-DF929625EA0E}">
        <p15:presenceInfo xmlns:p15="http://schemas.microsoft.com/office/powerpoint/2012/main" userId="S::marcos.araujo@easynvest.com.br::87aa2f60-8d31-4e0e-a540-7a25a325558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B00"/>
    <a:srgbClr val="E6268C"/>
    <a:srgbClr val="87027B"/>
    <a:srgbClr val="3CCBDA"/>
    <a:srgbClr val="FFFFFF"/>
    <a:srgbClr val="000000"/>
    <a:srgbClr val="D0FF0D"/>
    <a:srgbClr val="4E02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90F671-B10F-BF4F-D66C-8DA844C5645E}" v="647" dt="2019-07-11T21:37:17.559"/>
    <p1510:client id="{942B322C-5A8C-366F-C821-3EC7C2923A19}" v="4" dt="2019-07-13T14:42:58.884"/>
    <p1510:client id="{A318596F-D9B8-7686-56C6-4BB3E617FF94}" v="4" dt="2019-07-10T21:58:32.4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Venezuela de Araujo" userId="S::marcos.araujo@easynvest.com.br::87aa2f60-8d31-4e0e-a540-7a25a325558d" providerId="AD" clId="Web-{965FF770-12AA-D612-7C7A-1E61382CBB7E}"/>
    <pc:docChg chg="modSld">
      <pc:chgData name="Marcos Venezuela de Araujo" userId="S::marcos.araujo@easynvest.com.br::87aa2f60-8d31-4e0e-a540-7a25a325558d" providerId="AD" clId="Web-{965FF770-12AA-D612-7C7A-1E61382CBB7E}" dt="2019-07-11T13:01:15.585" v="8" actId="20577"/>
      <pc:docMkLst>
        <pc:docMk/>
      </pc:docMkLst>
      <pc:sldChg chg="modSp">
        <pc:chgData name="Marcos Venezuela de Araujo" userId="S::marcos.araujo@easynvest.com.br::87aa2f60-8d31-4e0e-a540-7a25a325558d" providerId="AD" clId="Web-{965FF770-12AA-D612-7C7A-1E61382CBB7E}" dt="2019-07-11T12:55:54.916" v="6" actId="20577"/>
        <pc:sldMkLst>
          <pc:docMk/>
          <pc:sldMk cId="3608131728" sldId="298"/>
        </pc:sldMkLst>
        <pc:spChg chg="mod">
          <ac:chgData name="Marcos Venezuela de Araujo" userId="S::marcos.araujo@easynvest.com.br::87aa2f60-8d31-4e0e-a540-7a25a325558d" providerId="AD" clId="Web-{965FF770-12AA-D612-7C7A-1E61382CBB7E}" dt="2019-07-11T12:55:54.916" v="6" actId="20577"/>
          <ac:spMkLst>
            <pc:docMk/>
            <pc:sldMk cId="3608131728" sldId="298"/>
            <ac:spMk id="4" creationId="{5EBEB0BE-8B42-4B3B-B2B0-9B430973639D}"/>
          </ac:spMkLst>
        </pc:spChg>
      </pc:sldChg>
    </pc:docChg>
  </pc:docChgLst>
  <pc:docChgLst>
    <pc:chgData name="Albino Pereira Lima" userId="S::albino.lima@easynvest.com.br::7c5d618a-7390-4ac6-af99-e38b0fcd1328" providerId="AD" clId="Web-{785B4EBE-6971-4AC8-B335-60E7C6C6A01A}"/>
    <pc:docChg chg="addSld delSld modSld sldOrd">
      <pc:chgData name="Albino Pereira Lima" userId="S::albino.lima@easynvest.com.br::7c5d618a-7390-4ac6-af99-e38b0fcd1328" providerId="AD" clId="Web-{785B4EBE-6971-4AC8-B335-60E7C6C6A01A}" dt="2019-07-02T20:33:18.498" v="11"/>
      <pc:docMkLst>
        <pc:docMk/>
      </pc:docMkLst>
      <pc:sldChg chg="addSp delSp modSp mod ord modClrScheme chgLayout">
        <pc:chgData name="Albino Pereira Lima" userId="S::albino.lima@easynvest.com.br::7c5d618a-7390-4ac6-af99-e38b0fcd1328" providerId="AD" clId="Web-{785B4EBE-6971-4AC8-B335-60E7C6C6A01A}" dt="2019-07-02T20:33:18.498" v="11"/>
        <pc:sldMkLst>
          <pc:docMk/>
          <pc:sldMk cId="992411938" sldId="266"/>
        </pc:sldMkLst>
        <pc:spChg chg="del">
          <ac:chgData name="Albino Pereira Lima" userId="S::albino.lima@easynvest.com.br::7c5d618a-7390-4ac6-af99-e38b0fcd1328" providerId="AD" clId="Web-{785B4EBE-6971-4AC8-B335-60E7C6C6A01A}" dt="2019-07-02T20:32:44.591" v="10"/>
          <ac:spMkLst>
            <pc:docMk/>
            <pc:sldMk cId="992411938" sldId="266"/>
            <ac:spMk id="2" creationId="{BD5B4954-61D9-4794-9044-AEA765E047DB}"/>
          </ac:spMkLst>
        </pc:spChg>
        <pc:spChg chg="del">
          <ac:chgData name="Albino Pereira Lima" userId="S::albino.lima@easynvest.com.br::7c5d618a-7390-4ac6-af99-e38b0fcd1328" providerId="AD" clId="Web-{785B4EBE-6971-4AC8-B335-60E7C6C6A01A}" dt="2019-07-02T20:32:42.419" v="9"/>
          <ac:spMkLst>
            <pc:docMk/>
            <pc:sldMk cId="992411938" sldId="266"/>
            <ac:spMk id="4" creationId="{48D3FA12-20A9-4FFA-B83D-23EFC2D6B823}"/>
          </ac:spMkLst>
        </pc:spChg>
        <pc:spChg chg="add mod ord">
          <ac:chgData name="Albino Pereira Lima" userId="S::albino.lima@easynvest.com.br::7c5d618a-7390-4ac6-af99-e38b0fcd1328" providerId="AD" clId="Web-{785B4EBE-6971-4AC8-B335-60E7C6C6A01A}" dt="2019-07-02T20:33:18.498" v="11"/>
          <ac:spMkLst>
            <pc:docMk/>
            <pc:sldMk cId="992411938" sldId="266"/>
            <ac:spMk id="5" creationId="{EC9AF085-DA19-4D5D-BEC9-C256D0515CCD}"/>
          </ac:spMkLst>
        </pc:spChg>
        <pc:spChg chg="add mod ord">
          <ac:chgData name="Albino Pereira Lima" userId="S::albino.lima@easynvest.com.br::7c5d618a-7390-4ac6-af99-e38b0fcd1328" providerId="AD" clId="Web-{785B4EBE-6971-4AC8-B335-60E7C6C6A01A}" dt="2019-07-02T20:33:18.498" v="11"/>
          <ac:spMkLst>
            <pc:docMk/>
            <pc:sldMk cId="992411938" sldId="266"/>
            <ac:spMk id="8" creationId="{02F269FF-65BB-4DA1-977D-B61AC2FE242C}"/>
          </ac:spMkLst>
        </pc:spChg>
        <pc:spChg chg="add mod ord">
          <ac:chgData name="Albino Pereira Lima" userId="S::albino.lima@easynvest.com.br::7c5d618a-7390-4ac6-af99-e38b0fcd1328" providerId="AD" clId="Web-{785B4EBE-6971-4AC8-B335-60E7C6C6A01A}" dt="2019-07-02T20:33:18.498" v="11"/>
          <ac:spMkLst>
            <pc:docMk/>
            <pc:sldMk cId="992411938" sldId="266"/>
            <ac:spMk id="9" creationId="{AF83A62C-2261-43D4-9D22-473FFF96E069}"/>
          </ac:spMkLst>
        </pc:spChg>
      </pc:sldChg>
      <pc:sldChg chg="modSp">
        <pc:chgData name="Albino Pereira Lima" userId="S::albino.lima@easynvest.com.br::7c5d618a-7390-4ac6-af99-e38b0fcd1328" providerId="AD" clId="Web-{785B4EBE-6971-4AC8-B335-60E7C6C6A01A}" dt="2019-07-02T20:30:16.772" v="2" actId="20577"/>
        <pc:sldMkLst>
          <pc:docMk/>
          <pc:sldMk cId="2960976886" sldId="267"/>
        </pc:sldMkLst>
        <pc:spChg chg="mod">
          <ac:chgData name="Albino Pereira Lima" userId="S::albino.lima@easynvest.com.br::7c5d618a-7390-4ac6-af99-e38b0fcd1328" providerId="AD" clId="Web-{785B4EBE-6971-4AC8-B335-60E7C6C6A01A}" dt="2019-07-02T20:30:16.772" v="2" actId="20577"/>
          <ac:spMkLst>
            <pc:docMk/>
            <pc:sldMk cId="2960976886" sldId="267"/>
            <ac:spMk id="12" creationId="{CCCA5A05-4531-4511-9AA4-266C0DBF0D5B}"/>
          </ac:spMkLst>
        </pc:spChg>
      </pc:sldChg>
      <pc:sldChg chg="add replId">
        <pc:chgData name="Albino Pereira Lima" userId="S::albino.lima@easynvest.com.br::7c5d618a-7390-4ac6-af99-e38b0fcd1328" providerId="AD" clId="Web-{785B4EBE-6971-4AC8-B335-60E7C6C6A01A}" dt="2019-07-02T20:32:16.183" v="7"/>
        <pc:sldMkLst>
          <pc:docMk/>
          <pc:sldMk cId="1123770849" sldId="304"/>
        </pc:sldMkLst>
      </pc:sldChg>
      <pc:sldChg chg="new del ord">
        <pc:chgData name="Albino Pereira Lima" userId="S::albino.lima@easynvest.com.br::7c5d618a-7390-4ac6-af99-e38b0fcd1328" providerId="AD" clId="Web-{785B4EBE-6971-4AC8-B335-60E7C6C6A01A}" dt="2019-07-02T20:32:10.511" v="6"/>
        <pc:sldMkLst>
          <pc:docMk/>
          <pc:sldMk cId="3989049227" sldId="304"/>
        </pc:sldMkLst>
      </pc:sldChg>
    </pc:docChg>
  </pc:docChgLst>
  <pc:docChgLst>
    <pc:chgData name="Marcos Venezuela de Araujo" userId="S::marcos.araujo@easynvest.com.br::87aa2f60-8d31-4e0e-a540-7a25a325558d" providerId="AD" clId="Web-{361AA361-C399-4499-402E-A80C6423A8E7}"/>
    <pc:docChg chg="modSld">
      <pc:chgData name="Marcos Venezuela de Araujo" userId="S::marcos.araujo@easynvest.com.br::87aa2f60-8d31-4e0e-a540-7a25a325558d" providerId="AD" clId="Web-{361AA361-C399-4499-402E-A80C6423A8E7}" dt="2019-07-11T03:12:01.670" v="13" actId="1076"/>
      <pc:docMkLst>
        <pc:docMk/>
      </pc:docMkLst>
      <pc:sldChg chg="addSp delSp modSp">
        <pc:chgData name="Marcos Venezuela de Araujo" userId="S::marcos.araujo@easynvest.com.br::87aa2f60-8d31-4e0e-a540-7a25a325558d" providerId="AD" clId="Web-{361AA361-C399-4499-402E-A80C6423A8E7}" dt="2019-07-11T03:12:01.670" v="13" actId="1076"/>
        <pc:sldMkLst>
          <pc:docMk/>
          <pc:sldMk cId="4240502347" sldId="288"/>
        </pc:sldMkLst>
        <pc:picChg chg="add del mod">
          <ac:chgData name="Marcos Venezuela de Araujo" userId="S::marcos.araujo@easynvest.com.br::87aa2f60-8d31-4e0e-a540-7a25a325558d" providerId="AD" clId="Web-{361AA361-C399-4499-402E-A80C6423A8E7}" dt="2019-07-11T03:11:21.701" v="8"/>
          <ac:picMkLst>
            <pc:docMk/>
            <pc:sldMk cId="4240502347" sldId="288"/>
            <ac:picMk id="3" creationId="{EAFDF998-4DAD-4CE6-8E65-8798B0854370}"/>
          </ac:picMkLst>
        </pc:picChg>
        <pc:picChg chg="add mod">
          <ac:chgData name="Marcos Venezuela de Araujo" userId="S::marcos.araujo@easynvest.com.br::87aa2f60-8d31-4e0e-a540-7a25a325558d" providerId="AD" clId="Web-{361AA361-C399-4499-402E-A80C6423A8E7}" dt="2019-07-11T03:12:01.670" v="13" actId="1076"/>
          <ac:picMkLst>
            <pc:docMk/>
            <pc:sldMk cId="4240502347" sldId="288"/>
            <ac:picMk id="5" creationId="{A0379F9D-CC80-4B24-A986-D38B03EDDD1C}"/>
          </ac:picMkLst>
        </pc:picChg>
        <pc:picChg chg="del">
          <ac:chgData name="Marcos Venezuela de Araujo" userId="S::marcos.araujo@easynvest.com.br::87aa2f60-8d31-4e0e-a540-7a25a325558d" providerId="AD" clId="Web-{361AA361-C399-4499-402E-A80C6423A8E7}" dt="2019-07-11T03:08:36.122" v="1"/>
          <ac:picMkLst>
            <pc:docMk/>
            <pc:sldMk cId="4240502347" sldId="288"/>
            <ac:picMk id="10" creationId="{9DF3DC06-0FF4-4C5E-98B9-246EA03ECB7A}"/>
          </ac:picMkLst>
        </pc:picChg>
      </pc:sldChg>
      <pc:sldChg chg="addCm">
        <pc:chgData name="Marcos Venezuela de Araujo" userId="S::marcos.araujo@easynvest.com.br::87aa2f60-8d31-4e0e-a540-7a25a325558d" providerId="AD" clId="Web-{361AA361-C399-4499-402E-A80C6423A8E7}" dt="2019-07-11T01:51:20.321" v="0"/>
        <pc:sldMkLst>
          <pc:docMk/>
          <pc:sldMk cId="1123770849" sldId="304"/>
        </pc:sldMkLst>
      </pc:sldChg>
    </pc:docChg>
  </pc:docChgLst>
  <pc:docChgLst>
    <pc:chgData name="Marcos Venezuela de Araujo" userId="S::marcos.araujo@easynvest.com.br::87aa2f60-8d31-4e0e-a540-7a25a325558d" providerId="AD" clId="Web-{2CCD1C8E-1CDA-0876-EBDA-FD940E7B3E35}"/>
    <pc:docChg chg="delSld modSld sldOrd">
      <pc:chgData name="Marcos Venezuela de Araujo" userId="S::marcos.araujo@easynvest.com.br::87aa2f60-8d31-4e0e-a540-7a25a325558d" providerId="AD" clId="Web-{2CCD1C8E-1CDA-0876-EBDA-FD940E7B3E35}" dt="2019-04-18T12:50:50.672" v="120" actId="20577"/>
      <pc:docMkLst>
        <pc:docMk/>
      </pc:docMkLst>
      <pc:sldChg chg="modSp">
        <pc:chgData name="Marcos Venezuela de Araujo" userId="S::marcos.araujo@easynvest.com.br::87aa2f60-8d31-4e0e-a540-7a25a325558d" providerId="AD" clId="Web-{2CCD1C8E-1CDA-0876-EBDA-FD940E7B3E35}" dt="2019-04-18T12:50:34.703" v="115" actId="20577"/>
        <pc:sldMkLst>
          <pc:docMk/>
          <pc:sldMk cId="2960976886" sldId="267"/>
        </pc:sldMkLst>
        <pc:spChg chg="mod">
          <ac:chgData name="Marcos Venezuela de Araujo" userId="S::marcos.araujo@easynvest.com.br::87aa2f60-8d31-4e0e-a540-7a25a325558d" providerId="AD" clId="Web-{2CCD1C8E-1CDA-0876-EBDA-FD940E7B3E35}" dt="2019-04-18T12:50:34.703" v="115" actId="20577"/>
          <ac:spMkLst>
            <pc:docMk/>
            <pc:sldMk cId="2960976886" sldId="267"/>
            <ac:spMk id="2" creationId="{70B177E8-2D41-461E-A430-F43CDCCBD9B0}"/>
          </ac:spMkLst>
        </pc:spChg>
      </pc:sldChg>
      <pc:sldChg chg="modSp">
        <pc:chgData name="Marcos Venezuela de Araujo" userId="S::marcos.araujo@easynvest.com.br::87aa2f60-8d31-4e0e-a540-7a25a325558d" providerId="AD" clId="Web-{2CCD1C8E-1CDA-0876-EBDA-FD940E7B3E35}" dt="2019-04-18T12:50:47.563" v="118" actId="20577"/>
        <pc:sldMkLst>
          <pc:docMk/>
          <pc:sldMk cId="2532900879" sldId="276"/>
        </pc:sldMkLst>
        <pc:spChg chg="mod">
          <ac:chgData name="Marcos Venezuela de Araujo" userId="S::marcos.araujo@easynvest.com.br::87aa2f60-8d31-4e0e-a540-7a25a325558d" providerId="AD" clId="Web-{2CCD1C8E-1CDA-0876-EBDA-FD940E7B3E35}" dt="2019-04-18T12:50:27.624" v="102" actId="20577"/>
          <ac:spMkLst>
            <pc:docMk/>
            <pc:sldMk cId="2532900879" sldId="276"/>
            <ac:spMk id="2" creationId="{C077F5BE-C26F-4DB2-A5AE-8C1CDDA30340}"/>
          </ac:spMkLst>
        </pc:spChg>
        <pc:spChg chg="mod">
          <ac:chgData name="Marcos Venezuela de Araujo" userId="S::marcos.araujo@easynvest.com.br::87aa2f60-8d31-4e0e-a540-7a25a325558d" providerId="AD" clId="Web-{2CCD1C8E-1CDA-0876-EBDA-FD940E7B3E35}" dt="2019-04-18T12:50:47.563" v="118" actId="20577"/>
          <ac:spMkLst>
            <pc:docMk/>
            <pc:sldMk cId="2532900879" sldId="276"/>
            <ac:spMk id="11" creationId="{9A94BD1B-161C-45B7-9E62-CF3950FE2EA3}"/>
          </ac:spMkLst>
        </pc:spChg>
      </pc:sldChg>
      <pc:sldChg chg="addSp delSp">
        <pc:chgData name="Marcos Venezuela de Araujo" userId="S::marcos.araujo@easynvest.com.br::87aa2f60-8d31-4e0e-a540-7a25a325558d" providerId="AD" clId="Web-{2CCD1C8E-1CDA-0876-EBDA-FD940E7B3E35}" dt="2019-04-18T12:41:21.926" v="15"/>
        <pc:sldMkLst>
          <pc:docMk/>
          <pc:sldMk cId="1111544673" sldId="287"/>
        </pc:sldMkLst>
        <pc:spChg chg="add del">
          <ac:chgData name="Marcos Venezuela de Araujo" userId="S::marcos.araujo@easynvest.com.br::87aa2f60-8d31-4e0e-a540-7a25a325558d" providerId="AD" clId="Web-{2CCD1C8E-1CDA-0876-EBDA-FD940E7B3E35}" dt="2019-04-18T12:41:21.926" v="15"/>
          <ac:spMkLst>
            <pc:docMk/>
            <pc:sldMk cId="1111544673" sldId="287"/>
            <ac:spMk id="2" creationId="{1F6E74B5-F7C0-409B-B791-ABC1E171E6D6}"/>
          </ac:spMkLst>
        </pc:spChg>
        <pc:spChg chg="add del">
          <ac:chgData name="Marcos Venezuela de Araujo" userId="S::marcos.araujo@easynvest.com.br::87aa2f60-8d31-4e0e-a540-7a25a325558d" providerId="AD" clId="Web-{2CCD1C8E-1CDA-0876-EBDA-FD940E7B3E35}" dt="2019-04-18T12:41:21.926" v="14"/>
          <ac:spMkLst>
            <pc:docMk/>
            <pc:sldMk cId="1111544673" sldId="287"/>
            <ac:spMk id="6" creationId="{376CA134-03F1-4702-8562-5A1327E138ED}"/>
          </ac:spMkLst>
        </pc:spChg>
        <pc:picChg chg="add del">
          <ac:chgData name="Marcos Venezuela de Araujo" userId="S::marcos.araujo@easynvest.com.br::87aa2f60-8d31-4e0e-a540-7a25a325558d" providerId="AD" clId="Web-{2CCD1C8E-1CDA-0876-EBDA-FD940E7B3E35}" dt="2019-04-18T12:41:21.926" v="13"/>
          <ac:picMkLst>
            <pc:docMk/>
            <pc:sldMk cId="1111544673" sldId="287"/>
            <ac:picMk id="8" creationId="{18254D01-052D-4DA3-8C8F-2BBFE8AA4E4E}"/>
          </ac:picMkLst>
        </pc:picChg>
      </pc:sldChg>
      <pc:sldChg chg="addSp delSp modSp mod ord modClrScheme chgLayout">
        <pc:chgData name="Marcos Venezuela de Araujo" userId="S::marcos.araujo@easynvest.com.br::87aa2f60-8d31-4e0e-a540-7a25a325558d" providerId="AD" clId="Web-{2CCD1C8E-1CDA-0876-EBDA-FD940E7B3E35}" dt="2019-04-18T12:48:56.307" v="80"/>
        <pc:sldMkLst>
          <pc:docMk/>
          <pc:sldMk cId="4240502347" sldId="288"/>
        </pc:sldMkLst>
        <pc:spChg chg="add del">
          <ac:chgData name="Marcos Venezuela de Araujo" userId="S::marcos.araujo@easynvest.com.br::87aa2f60-8d31-4e0e-a540-7a25a325558d" providerId="AD" clId="Web-{2CCD1C8E-1CDA-0876-EBDA-FD940E7B3E35}" dt="2019-04-18T12:41:15.675" v="9"/>
          <ac:spMkLst>
            <pc:docMk/>
            <pc:sldMk cId="4240502347" sldId="288"/>
            <ac:spMk id="3" creationId="{3AE7A314-C427-48C6-9092-519E09EF1308}"/>
          </ac:spMkLst>
        </pc:spChg>
        <pc:spChg chg="add del">
          <ac:chgData name="Marcos Venezuela de Araujo" userId="S::marcos.araujo@easynvest.com.br::87aa2f60-8d31-4e0e-a540-7a25a325558d" providerId="AD" clId="Web-{2CCD1C8E-1CDA-0876-EBDA-FD940E7B3E35}" dt="2019-04-18T12:41:15.675" v="8"/>
          <ac:spMkLst>
            <pc:docMk/>
            <pc:sldMk cId="4240502347" sldId="288"/>
            <ac:spMk id="5" creationId="{6B0C8BD1-5A8E-4CAA-9383-18184B0A8516}"/>
          </ac:spMkLst>
        </pc:spChg>
        <pc:spChg chg="add del mod ord">
          <ac:chgData name="Marcos Venezuela de Araujo" userId="S::marcos.araujo@easynvest.com.br::87aa2f60-8d31-4e0e-a540-7a25a325558d" providerId="AD" clId="Web-{2CCD1C8E-1CDA-0876-EBDA-FD940E7B3E35}" dt="2019-04-18T12:48:34.072" v="73"/>
          <ac:spMkLst>
            <pc:docMk/>
            <pc:sldMk cId="4240502347" sldId="288"/>
            <ac:spMk id="12" creationId="{8F73463D-F3CB-449D-8FE1-BAF91A560714}"/>
          </ac:spMkLst>
        </pc:spChg>
        <pc:spChg chg="add del mod">
          <ac:chgData name="Marcos Venezuela de Araujo" userId="S::marcos.araujo@easynvest.com.br::87aa2f60-8d31-4e0e-a540-7a25a325558d" providerId="AD" clId="Web-{2CCD1C8E-1CDA-0876-EBDA-FD940E7B3E35}" dt="2019-04-18T12:48:56.307" v="80"/>
          <ac:spMkLst>
            <pc:docMk/>
            <pc:sldMk cId="4240502347" sldId="288"/>
            <ac:spMk id="14" creationId="{09DE9E29-091B-4390-A259-F55A11D7E792}"/>
          </ac:spMkLst>
        </pc:spChg>
        <pc:spChg chg="add mod">
          <ac:chgData name="Marcos Venezuela de Araujo" userId="S::marcos.araujo@easynvest.com.br::87aa2f60-8d31-4e0e-a540-7a25a325558d" providerId="AD" clId="Web-{2CCD1C8E-1CDA-0876-EBDA-FD940E7B3E35}" dt="2019-04-18T12:48:41.838" v="77" actId="20577"/>
          <ac:spMkLst>
            <pc:docMk/>
            <pc:sldMk cId="4240502347" sldId="288"/>
            <ac:spMk id="16" creationId="{FB2E0194-716D-4A09-9B1E-7C58A32EDE97}"/>
          </ac:spMkLst>
        </pc:spChg>
        <pc:picChg chg="add del">
          <ac:chgData name="Marcos Venezuela de Araujo" userId="S::marcos.araujo@easynvest.com.br::87aa2f60-8d31-4e0e-a540-7a25a325558d" providerId="AD" clId="Web-{2CCD1C8E-1CDA-0876-EBDA-FD940E7B3E35}" dt="2019-04-18T12:41:15.675" v="7"/>
          <ac:picMkLst>
            <pc:docMk/>
            <pc:sldMk cId="4240502347" sldId="288"/>
            <ac:picMk id="7" creationId="{60C7B862-2445-4CD5-9285-E6EF3305344B}"/>
          </ac:picMkLst>
        </pc:picChg>
        <pc:picChg chg="add del">
          <ac:chgData name="Marcos Venezuela de Araujo" userId="S::marcos.araujo@easynvest.com.br::87aa2f60-8d31-4e0e-a540-7a25a325558d" providerId="AD" clId="Web-{2CCD1C8E-1CDA-0876-EBDA-FD940E7B3E35}" dt="2019-04-18T12:44:45.014" v="35"/>
          <ac:picMkLst>
            <pc:docMk/>
            <pc:sldMk cId="4240502347" sldId="288"/>
            <ac:picMk id="9" creationId="{73CE189C-14EF-4971-A750-870CAFBE1B94}"/>
          </ac:picMkLst>
        </pc:picChg>
        <pc:picChg chg="add mod">
          <ac:chgData name="Marcos Venezuela de Araujo" userId="S::marcos.araujo@easynvest.com.br::87aa2f60-8d31-4e0e-a540-7a25a325558d" providerId="AD" clId="Web-{2CCD1C8E-1CDA-0876-EBDA-FD940E7B3E35}" dt="2019-04-18T12:47:53.993" v="58" actId="1076"/>
          <ac:picMkLst>
            <pc:docMk/>
            <pc:sldMk cId="4240502347" sldId="288"/>
            <ac:picMk id="10" creationId="{9DF3DC06-0FF4-4C5E-98B9-246EA03ECB7A}"/>
          </ac:picMkLst>
        </pc:picChg>
      </pc:sldChg>
      <pc:sldChg chg="addSp delSp">
        <pc:chgData name="Marcos Venezuela de Araujo" userId="S::marcos.araujo@easynvest.com.br::87aa2f60-8d31-4e0e-a540-7a25a325558d" providerId="AD" clId="Web-{2CCD1C8E-1CDA-0876-EBDA-FD940E7B3E35}" dt="2019-04-18T12:41:31.911" v="22"/>
        <pc:sldMkLst>
          <pc:docMk/>
          <pc:sldMk cId="2520654340" sldId="293"/>
        </pc:sldMkLst>
        <pc:spChg chg="add del">
          <ac:chgData name="Marcos Venezuela de Araujo" userId="S::marcos.araujo@easynvest.com.br::87aa2f60-8d31-4e0e-a540-7a25a325558d" providerId="AD" clId="Web-{2CCD1C8E-1CDA-0876-EBDA-FD940E7B3E35}" dt="2019-04-18T12:41:31.911" v="22"/>
          <ac:spMkLst>
            <pc:docMk/>
            <pc:sldMk cId="2520654340" sldId="293"/>
            <ac:spMk id="3" creationId="{D9F5526F-61FC-425A-8DCF-50EFAA57BAEB}"/>
          </ac:spMkLst>
        </pc:spChg>
        <pc:spChg chg="add del">
          <ac:chgData name="Marcos Venezuela de Araujo" userId="S::marcos.araujo@easynvest.com.br::87aa2f60-8d31-4e0e-a540-7a25a325558d" providerId="AD" clId="Web-{2CCD1C8E-1CDA-0876-EBDA-FD940E7B3E35}" dt="2019-04-18T12:41:31.911" v="21"/>
          <ac:spMkLst>
            <pc:docMk/>
            <pc:sldMk cId="2520654340" sldId="293"/>
            <ac:spMk id="5" creationId="{5A101B08-2C4F-4364-A68C-59B1FE5F1DEF}"/>
          </ac:spMkLst>
        </pc:spChg>
        <pc:picChg chg="add del">
          <ac:chgData name="Marcos Venezuela de Araujo" userId="S::marcos.araujo@easynvest.com.br::87aa2f60-8d31-4e0e-a540-7a25a325558d" providerId="AD" clId="Web-{2CCD1C8E-1CDA-0876-EBDA-FD940E7B3E35}" dt="2019-04-18T12:41:31.911" v="20"/>
          <ac:picMkLst>
            <pc:docMk/>
            <pc:sldMk cId="2520654340" sldId="293"/>
            <ac:picMk id="7" creationId="{B2CE354F-C341-4395-BAF5-E69278B7FBD2}"/>
          </ac:picMkLst>
        </pc:picChg>
      </pc:sldChg>
      <pc:sldChg chg="modSp">
        <pc:chgData name="Marcos Venezuela de Araujo" userId="S::marcos.araujo@easynvest.com.br::87aa2f60-8d31-4e0e-a540-7a25a325558d" providerId="AD" clId="Web-{2CCD1C8E-1CDA-0876-EBDA-FD940E7B3E35}" dt="2019-04-18T12:50:15.123" v="95" actId="20577"/>
        <pc:sldMkLst>
          <pc:docMk/>
          <pc:sldMk cId="3608131728" sldId="298"/>
        </pc:sldMkLst>
        <pc:spChg chg="mod">
          <ac:chgData name="Marcos Venezuela de Araujo" userId="S::marcos.araujo@easynvest.com.br::87aa2f60-8d31-4e0e-a540-7a25a325558d" providerId="AD" clId="Web-{2CCD1C8E-1CDA-0876-EBDA-FD940E7B3E35}" dt="2019-04-18T12:50:15.123" v="95" actId="20577"/>
          <ac:spMkLst>
            <pc:docMk/>
            <pc:sldMk cId="3608131728" sldId="298"/>
            <ac:spMk id="7" creationId="{9B39D264-5DE7-4971-A1DC-4488389D5B72}"/>
          </ac:spMkLst>
        </pc:spChg>
      </pc:sldChg>
      <pc:sldChg chg="addSp delSp modSp del mod setBg">
        <pc:chgData name="Marcos Venezuela de Araujo" userId="S::marcos.araujo@easynvest.com.br::87aa2f60-8d31-4e0e-a540-7a25a325558d" providerId="AD" clId="Web-{2CCD1C8E-1CDA-0876-EBDA-FD940E7B3E35}" dt="2019-04-18T12:47:24.943" v="51"/>
        <pc:sldMkLst>
          <pc:docMk/>
          <pc:sldMk cId="3568617814" sldId="300"/>
        </pc:sldMkLst>
        <pc:picChg chg="add del mod">
          <ac:chgData name="Marcos Venezuela de Araujo" userId="S::marcos.araujo@easynvest.com.br::87aa2f60-8d31-4e0e-a540-7a25a325558d" providerId="AD" clId="Web-{2CCD1C8E-1CDA-0876-EBDA-FD940E7B3E35}" dt="2019-04-18T12:43:45.714" v="23"/>
          <ac:picMkLst>
            <pc:docMk/>
            <pc:sldMk cId="3568617814" sldId="300"/>
            <ac:picMk id="2" creationId="{8BA932BE-F8D8-4D6F-A1BA-EF583E7C4C87}"/>
          </ac:picMkLst>
        </pc:picChg>
        <pc:picChg chg="del">
          <ac:chgData name="Marcos Venezuela de Araujo" userId="S::marcos.araujo@easynvest.com.br::87aa2f60-8d31-4e0e-a540-7a25a325558d" providerId="AD" clId="Web-{2CCD1C8E-1CDA-0876-EBDA-FD940E7B3E35}" dt="2019-04-18T12:40:51.877" v="0"/>
          <ac:picMkLst>
            <pc:docMk/>
            <pc:sldMk cId="3568617814" sldId="300"/>
            <ac:picMk id="4" creationId="{F19FE268-9FAC-4B32-AE5A-ADB5864E8A5A}"/>
          </ac:picMkLst>
        </pc:picChg>
        <pc:picChg chg="add del mod">
          <ac:chgData name="Marcos Venezuela de Araujo" userId="S::marcos.araujo@easynvest.com.br::87aa2f60-8d31-4e0e-a540-7a25a325558d" providerId="AD" clId="Web-{2CCD1C8E-1CDA-0876-EBDA-FD940E7B3E35}" dt="2019-04-18T12:45:51.908" v="36"/>
          <ac:picMkLst>
            <pc:docMk/>
            <pc:sldMk cId="3568617814" sldId="300"/>
            <ac:picMk id="5" creationId="{038380C4-674A-40FE-B336-0E2D37F9027E}"/>
          </ac:picMkLst>
        </pc:picChg>
        <pc:picChg chg="add mod">
          <ac:chgData name="Marcos Venezuela de Araujo" userId="S::marcos.araujo@easynvest.com.br::87aa2f60-8d31-4e0e-a540-7a25a325558d" providerId="AD" clId="Web-{2CCD1C8E-1CDA-0876-EBDA-FD940E7B3E35}" dt="2019-04-18T12:46:44.942" v="48" actId="1076"/>
          <ac:picMkLst>
            <pc:docMk/>
            <pc:sldMk cId="3568617814" sldId="300"/>
            <ac:picMk id="10" creationId="{888AA30D-7446-4F79-B66E-972EB38D5232}"/>
          </ac:picMkLst>
        </pc:picChg>
      </pc:sldChg>
    </pc:docChg>
  </pc:docChgLst>
  <pc:docChgLst>
    <pc:chgData name="Albino Pereira Lima" userId="S::albino.lima@easynvest.com.br::7c5d618a-7390-4ac6-af99-e38b0fcd1328" providerId="AD" clId="Web-{74CA2F0E-4320-180F-9687-58233303E589}"/>
    <pc:docChg chg="addSld modSld">
      <pc:chgData name="Albino Pereira Lima" userId="S::albino.lima@easynvest.com.br::7c5d618a-7390-4ac6-af99-e38b0fcd1328" providerId="AD" clId="Web-{74CA2F0E-4320-180F-9687-58233303E589}" dt="2019-07-15T21:20:25.940" v="15" actId="14100"/>
      <pc:docMkLst>
        <pc:docMk/>
      </pc:docMkLst>
      <pc:sldChg chg="addSp delSp modSp">
        <pc:chgData name="Albino Pereira Lima" userId="S::albino.lima@easynvest.com.br::7c5d618a-7390-4ac6-af99-e38b0fcd1328" providerId="AD" clId="Web-{74CA2F0E-4320-180F-9687-58233303E589}" dt="2019-07-15T21:20:25.940" v="15" actId="14100"/>
        <pc:sldMkLst>
          <pc:docMk/>
          <pc:sldMk cId="1692071195" sldId="312"/>
        </pc:sldMkLst>
        <pc:picChg chg="add del mod">
          <ac:chgData name="Albino Pereira Lima" userId="S::albino.lima@easynvest.com.br::7c5d618a-7390-4ac6-af99-e38b0fcd1328" providerId="AD" clId="Web-{74CA2F0E-4320-180F-9687-58233303E589}" dt="2019-07-15T20:39:59.150" v="5"/>
          <ac:picMkLst>
            <pc:docMk/>
            <pc:sldMk cId="1692071195" sldId="312"/>
            <ac:picMk id="6" creationId="{CF6F403F-A628-4008-BE5B-D3A0C4FE80E5}"/>
          </ac:picMkLst>
        </pc:picChg>
        <pc:picChg chg="add mod">
          <ac:chgData name="Albino Pereira Lima" userId="S::albino.lima@easynvest.com.br::7c5d618a-7390-4ac6-af99-e38b0fcd1328" providerId="AD" clId="Web-{74CA2F0E-4320-180F-9687-58233303E589}" dt="2019-07-15T21:20:25.940" v="15" actId="14100"/>
          <ac:picMkLst>
            <pc:docMk/>
            <pc:sldMk cId="1692071195" sldId="312"/>
            <ac:picMk id="6" creationId="{FB2FD6BF-8163-4943-984D-0CD053DDE6A1}"/>
          </ac:picMkLst>
        </pc:picChg>
        <pc:picChg chg="add del mod">
          <ac:chgData name="Albino Pereira Lima" userId="S::albino.lima@easynvest.com.br::7c5d618a-7390-4ac6-af99-e38b0fcd1328" providerId="AD" clId="Web-{74CA2F0E-4320-180F-9687-58233303E589}" dt="2019-07-15T20:40:52.308" v="12"/>
          <ac:picMkLst>
            <pc:docMk/>
            <pc:sldMk cId="1692071195" sldId="312"/>
            <ac:picMk id="9" creationId="{B599898A-F51D-4B3E-93AE-3B9C1438E880}"/>
          </ac:picMkLst>
        </pc:picChg>
      </pc:sldChg>
      <pc:sldChg chg="add replId">
        <pc:chgData name="Albino Pereira Lima" userId="S::albino.lima@easynvest.com.br::7c5d618a-7390-4ac6-af99-e38b0fcd1328" providerId="AD" clId="Web-{74CA2F0E-4320-180F-9687-58233303E589}" dt="2019-07-15T20:40:49.605" v="11"/>
        <pc:sldMkLst>
          <pc:docMk/>
          <pc:sldMk cId="1262192850" sldId="313"/>
        </pc:sldMkLst>
      </pc:sldChg>
    </pc:docChg>
  </pc:docChgLst>
  <pc:docChgLst>
    <pc:chgData name="Marcos Venezuela de Araujo" userId="S::marcos.araujo@easynvest.com.br::87aa2f60-8d31-4e0e-a540-7a25a325558d" providerId="AD" clId="Web-{A318596F-D9B8-7686-56C6-4BB3E617FF94}"/>
    <pc:docChg chg="modSld sldOrd">
      <pc:chgData name="Marcos Venezuela de Araujo" userId="S::marcos.araujo@easynvest.com.br::87aa2f60-8d31-4e0e-a540-7a25a325558d" providerId="AD" clId="Web-{A318596F-D9B8-7686-56C6-4BB3E617FF94}" dt="2019-07-10T22:49:00.331" v="506" actId="20577"/>
      <pc:docMkLst>
        <pc:docMk/>
      </pc:docMkLst>
      <pc:sldChg chg="modSp">
        <pc:chgData name="Marcos Venezuela de Araujo" userId="S::marcos.araujo@easynvest.com.br::87aa2f60-8d31-4e0e-a540-7a25a325558d" providerId="AD" clId="Web-{A318596F-D9B8-7686-56C6-4BB3E617FF94}" dt="2019-07-10T22:48:21.361" v="501" actId="20577"/>
        <pc:sldMkLst>
          <pc:docMk/>
          <pc:sldMk cId="355877273" sldId="257"/>
        </pc:sldMkLst>
        <pc:spChg chg="mod">
          <ac:chgData name="Marcos Venezuela de Araujo" userId="S::marcos.araujo@easynvest.com.br::87aa2f60-8d31-4e0e-a540-7a25a325558d" providerId="AD" clId="Web-{A318596F-D9B8-7686-56C6-4BB3E617FF94}" dt="2019-07-10T22:48:21.361" v="501" actId="20577"/>
          <ac:spMkLst>
            <pc:docMk/>
            <pc:sldMk cId="355877273" sldId="257"/>
            <ac:spMk id="24" creationId="{77765447-8144-4C53-8AAF-0BCA59C98FA3}"/>
          </ac:spMkLst>
        </pc:spChg>
      </pc:sldChg>
      <pc:sldChg chg="ord">
        <pc:chgData name="Marcos Venezuela de Araujo" userId="S::marcos.araujo@easynvest.com.br::87aa2f60-8d31-4e0e-a540-7a25a325558d" providerId="AD" clId="Web-{A318596F-D9B8-7686-56C6-4BB3E617FF94}" dt="2019-07-10T22:48:22.126" v="503"/>
        <pc:sldMkLst>
          <pc:docMk/>
          <pc:sldMk cId="992411938" sldId="266"/>
        </pc:sldMkLst>
      </pc:sldChg>
      <pc:sldChg chg="modSp">
        <pc:chgData name="Marcos Venezuela de Araujo" userId="S::marcos.araujo@easynvest.com.br::87aa2f60-8d31-4e0e-a540-7a25a325558d" providerId="AD" clId="Web-{A318596F-D9B8-7686-56C6-4BB3E617FF94}" dt="2019-07-10T22:36:39.850" v="439" actId="1076"/>
        <pc:sldMkLst>
          <pc:docMk/>
          <pc:sldMk cId="2960976886" sldId="267"/>
        </pc:sldMkLst>
        <pc:spChg chg="mod">
          <ac:chgData name="Marcos Venezuela de Araujo" userId="S::marcos.araujo@easynvest.com.br::87aa2f60-8d31-4e0e-a540-7a25a325558d" providerId="AD" clId="Web-{A318596F-D9B8-7686-56C6-4BB3E617FF94}" dt="2019-07-10T22:36:39.850" v="439" actId="1076"/>
          <ac:spMkLst>
            <pc:docMk/>
            <pc:sldMk cId="2960976886" sldId="267"/>
            <ac:spMk id="12" creationId="{CCCA5A05-4531-4511-9AA4-266C0DBF0D5B}"/>
          </ac:spMkLst>
        </pc:spChg>
      </pc:sldChg>
      <pc:sldChg chg="mod modShow">
        <pc:chgData name="Marcos Venezuela de Araujo" userId="S::marcos.araujo@easynvest.com.br::87aa2f60-8d31-4e0e-a540-7a25a325558d" providerId="AD" clId="Web-{A318596F-D9B8-7686-56C6-4BB3E617FF94}" dt="2019-07-10T22:41:43.174" v="448"/>
        <pc:sldMkLst>
          <pc:docMk/>
          <pc:sldMk cId="966066668" sldId="272"/>
        </pc:sldMkLst>
      </pc:sldChg>
      <pc:sldChg chg="modSp">
        <pc:chgData name="Marcos Venezuela de Araujo" userId="S::marcos.araujo@easynvest.com.br::87aa2f60-8d31-4e0e-a540-7a25a325558d" providerId="AD" clId="Web-{A318596F-D9B8-7686-56C6-4BB3E617FF94}" dt="2019-07-10T22:40:32.734" v="447"/>
        <pc:sldMkLst>
          <pc:docMk/>
          <pc:sldMk cId="3608131728" sldId="298"/>
        </pc:sldMkLst>
        <pc:spChg chg="mod">
          <ac:chgData name="Marcos Venezuela de Araujo" userId="S::marcos.araujo@easynvest.com.br::87aa2f60-8d31-4e0e-a540-7a25a325558d" providerId="AD" clId="Web-{A318596F-D9B8-7686-56C6-4BB3E617FF94}" dt="2019-07-10T22:40:25.296" v="446"/>
          <ac:spMkLst>
            <pc:docMk/>
            <pc:sldMk cId="3608131728" sldId="298"/>
            <ac:spMk id="3" creationId="{B828DE0C-A3FB-4ECA-B9DE-949BDB3AC1D9}"/>
          </ac:spMkLst>
        </pc:spChg>
        <pc:spChg chg="mod">
          <ac:chgData name="Marcos Venezuela de Araujo" userId="S::marcos.araujo@easynvest.com.br::87aa2f60-8d31-4e0e-a540-7a25a325558d" providerId="AD" clId="Web-{A318596F-D9B8-7686-56C6-4BB3E617FF94}" dt="2019-07-10T22:40:32.734" v="447"/>
          <ac:spMkLst>
            <pc:docMk/>
            <pc:sldMk cId="3608131728" sldId="298"/>
            <ac:spMk id="4" creationId="{5EBEB0BE-8B42-4B3B-B2B0-9B430973639D}"/>
          </ac:spMkLst>
        </pc:spChg>
      </pc:sldChg>
      <pc:sldChg chg="mod modShow">
        <pc:chgData name="Marcos Venezuela de Araujo" userId="S::marcos.araujo@easynvest.com.br::87aa2f60-8d31-4e0e-a540-7a25a325558d" providerId="AD" clId="Web-{A318596F-D9B8-7686-56C6-4BB3E617FF94}" dt="2019-07-10T22:41:45.065" v="449"/>
        <pc:sldMkLst>
          <pc:docMk/>
          <pc:sldMk cId="335390110" sldId="303"/>
        </pc:sldMkLst>
      </pc:sldChg>
      <pc:sldChg chg="modSp">
        <pc:chgData name="Marcos Venezuela de Araujo" userId="S::marcos.araujo@easynvest.com.br::87aa2f60-8d31-4e0e-a540-7a25a325558d" providerId="AD" clId="Web-{A318596F-D9B8-7686-56C6-4BB3E617FF94}" dt="2019-07-10T22:48:59.503" v="504" actId="20577"/>
        <pc:sldMkLst>
          <pc:docMk/>
          <pc:sldMk cId="1123770849" sldId="304"/>
        </pc:sldMkLst>
        <pc:spChg chg="mod">
          <ac:chgData name="Marcos Venezuela de Araujo" userId="S::marcos.araujo@easynvest.com.br::87aa2f60-8d31-4e0e-a540-7a25a325558d" providerId="AD" clId="Web-{A318596F-D9B8-7686-56C6-4BB3E617FF94}" dt="2019-07-10T22:48:59.503" v="504" actId="20577"/>
          <ac:spMkLst>
            <pc:docMk/>
            <pc:sldMk cId="1123770849" sldId="304"/>
            <ac:spMk id="4" creationId="{48D3FA12-20A9-4FFA-B83D-23EFC2D6B823}"/>
          </ac:spMkLst>
        </pc:spChg>
      </pc:sldChg>
      <pc:sldChg chg="modSp">
        <pc:chgData name="Marcos Venezuela de Araujo" userId="S::marcos.araujo@easynvest.com.br::87aa2f60-8d31-4e0e-a540-7a25a325558d" providerId="AD" clId="Web-{A318596F-D9B8-7686-56C6-4BB3E617FF94}" dt="2019-07-10T22:42:52.552" v="472" actId="20577"/>
        <pc:sldMkLst>
          <pc:docMk/>
          <pc:sldMk cId="907204294" sldId="305"/>
        </pc:sldMkLst>
        <pc:spChg chg="mod">
          <ac:chgData name="Marcos Venezuela de Araujo" userId="S::marcos.araujo@easynvest.com.br::87aa2f60-8d31-4e0e-a540-7a25a325558d" providerId="AD" clId="Web-{A318596F-D9B8-7686-56C6-4BB3E617FF94}" dt="2019-07-10T22:42:52.552" v="472" actId="20577"/>
          <ac:spMkLst>
            <pc:docMk/>
            <pc:sldMk cId="907204294" sldId="305"/>
            <ac:spMk id="6" creationId="{C9BE71C0-2127-4D49-B51A-C0A656F93234}"/>
          </ac:spMkLst>
        </pc:spChg>
      </pc:sldChg>
    </pc:docChg>
  </pc:docChgLst>
  <pc:docChgLst>
    <pc:chgData name="Marcos Venezuela de Araujo" userId="S::marcos.araujo@easynvest.com.br::87aa2f60-8d31-4e0e-a540-7a25a325558d" providerId="AD" clId="Web-{0E179D4E-96A3-C1B6-9F20-3D6505CFF71B}"/>
    <pc:docChg chg="addSld modSld">
      <pc:chgData name="Marcos Venezuela de Araujo" userId="S::marcos.araujo@easynvest.com.br::87aa2f60-8d31-4e0e-a540-7a25a325558d" providerId="AD" clId="Web-{0E179D4E-96A3-C1B6-9F20-3D6505CFF71B}" dt="2019-04-18T18:52:06.996" v="54" actId="20577"/>
      <pc:docMkLst>
        <pc:docMk/>
      </pc:docMkLst>
      <pc:sldChg chg="modSp">
        <pc:chgData name="Marcos Venezuela de Araujo" userId="S::marcos.araujo@easynvest.com.br::87aa2f60-8d31-4e0e-a540-7a25a325558d" providerId="AD" clId="Web-{0E179D4E-96A3-C1B6-9F20-3D6505CFF71B}" dt="2019-04-18T18:51:30.401" v="42" actId="20577"/>
        <pc:sldMkLst>
          <pc:docMk/>
          <pc:sldMk cId="355877273" sldId="257"/>
        </pc:sldMkLst>
        <pc:spChg chg="mod">
          <ac:chgData name="Marcos Venezuela de Araujo" userId="S::marcos.araujo@easynvest.com.br::87aa2f60-8d31-4e0e-a540-7a25a325558d" providerId="AD" clId="Web-{0E179D4E-96A3-C1B6-9F20-3D6505CFF71B}" dt="2019-04-18T18:51:30.401" v="42" actId="20577"/>
          <ac:spMkLst>
            <pc:docMk/>
            <pc:sldMk cId="355877273" sldId="257"/>
            <ac:spMk id="24" creationId="{77765447-8144-4C53-8AAF-0BCA59C98FA3}"/>
          </ac:spMkLst>
        </pc:spChg>
      </pc:sldChg>
      <pc:sldChg chg="modSp">
        <pc:chgData name="Marcos Venezuela de Araujo" userId="S::marcos.araujo@easynvest.com.br::87aa2f60-8d31-4e0e-a540-7a25a325558d" providerId="AD" clId="Web-{0E179D4E-96A3-C1B6-9F20-3D6505CFF71B}" dt="2019-04-18T18:49:14.067" v="2" actId="20577"/>
        <pc:sldMkLst>
          <pc:docMk/>
          <pc:sldMk cId="992411938" sldId="266"/>
        </pc:sldMkLst>
        <pc:spChg chg="mod">
          <ac:chgData name="Marcos Venezuela de Araujo" userId="S::marcos.araujo@easynvest.com.br::87aa2f60-8d31-4e0e-a540-7a25a325558d" providerId="AD" clId="Web-{0E179D4E-96A3-C1B6-9F20-3D6505CFF71B}" dt="2019-04-18T18:49:14.067" v="2" actId="20577"/>
          <ac:spMkLst>
            <pc:docMk/>
            <pc:sldMk cId="992411938" sldId="266"/>
            <ac:spMk id="4" creationId="{48D3FA12-20A9-4FFA-B83D-23EFC2D6B823}"/>
          </ac:spMkLst>
        </pc:spChg>
      </pc:sldChg>
      <pc:sldChg chg="modSp">
        <pc:chgData name="Marcos Venezuela de Araujo" userId="S::marcos.araujo@easynvest.com.br::87aa2f60-8d31-4e0e-a540-7a25a325558d" providerId="AD" clId="Web-{0E179D4E-96A3-C1B6-9F20-3D6505CFF71B}" dt="2019-04-18T18:50:49.008" v="14" actId="20577"/>
        <pc:sldMkLst>
          <pc:docMk/>
          <pc:sldMk cId="2532900879" sldId="276"/>
        </pc:sldMkLst>
        <pc:spChg chg="mod">
          <ac:chgData name="Marcos Venezuela de Araujo" userId="S::marcos.araujo@easynvest.com.br::87aa2f60-8d31-4e0e-a540-7a25a325558d" providerId="AD" clId="Web-{0E179D4E-96A3-C1B6-9F20-3D6505CFF71B}" dt="2019-04-18T18:50:49.008" v="14" actId="20577"/>
          <ac:spMkLst>
            <pc:docMk/>
            <pc:sldMk cId="2532900879" sldId="276"/>
            <ac:spMk id="11" creationId="{9A94BD1B-161C-45B7-9E62-CF3950FE2EA3}"/>
          </ac:spMkLst>
        </pc:spChg>
      </pc:sldChg>
      <pc:sldChg chg="addSp">
        <pc:chgData name="Marcos Venezuela de Araujo" userId="S::marcos.araujo@easynvest.com.br::87aa2f60-8d31-4e0e-a540-7a25a325558d" providerId="AD" clId="Web-{0E179D4E-96A3-C1B6-9F20-3D6505CFF71B}" dt="2019-04-18T18:49:23.333" v="5"/>
        <pc:sldMkLst>
          <pc:docMk/>
          <pc:sldMk cId="1111544673" sldId="287"/>
        </pc:sldMkLst>
        <pc:picChg chg="add">
          <ac:chgData name="Marcos Venezuela de Araujo" userId="S::marcos.araujo@easynvest.com.br::87aa2f60-8d31-4e0e-a540-7a25a325558d" providerId="AD" clId="Web-{0E179D4E-96A3-C1B6-9F20-3D6505CFF71B}" dt="2019-04-18T18:49:23.333" v="5"/>
          <ac:picMkLst>
            <pc:docMk/>
            <pc:sldMk cId="1111544673" sldId="287"/>
            <ac:picMk id="2" creationId="{180CDAC4-D8AF-4B8C-BEB0-34D186F4BF26}"/>
          </ac:picMkLst>
        </pc:picChg>
      </pc:sldChg>
      <pc:sldChg chg="modSp">
        <pc:chgData name="Marcos Venezuela de Araujo" userId="S::marcos.araujo@easynvest.com.br::87aa2f60-8d31-4e0e-a540-7a25a325558d" providerId="AD" clId="Web-{0E179D4E-96A3-C1B6-9F20-3D6505CFF71B}" dt="2019-04-18T18:52:06.277" v="52" actId="20577"/>
        <pc:sldMkLst>
          <pc:docMk/>
          <pc:sldMk cId="3588671184" sldId="301"/>
        </pc:sldMkLst>
        <pc:spChg chg="mod">
          <ac:chgData name="Marcos Venezuela de Araujo" userId="S::marcos.araujo@easynvest.com.br::87aa2f60-8d31-4e0e-a540-7a25a325558d" providerId="AD" clId="Web-{0E179D4E-96A3-C1B6-9F20-3D6505CFF71B}" dt="2019-04-18T18:52:06.277" v="52" actId="20577"/>
          <ac:spMkLst>
            <pc:docMk/>
            <pc:sldMk cId="3588671184" sldId="301"/>
            <ac:spMk id="7" creationId="{62BFA16C-52B6-7340-A0EB-7620F3F3A2C9}"/>
          </ac:spMkLst>
        </pc:spChg>
      </pc:sldChg>
      <pc:sldChg chg="modSp add replId">
        <pc:chgData name="Marcos Venezuela de Araujo" userId="S::marcos.araujo@easynvest.com.br::87aa2f60-8d31-4e0e-a540-7a25a325558d" providerId="AD" clId="Web-{0E179D4E-96A3-C1B6-9F20-3D6505CFF71B}" dt="2019-04-18T18:51:54.542" v="45" actId="20577"/>
        <pc:sldMkLst>
          <pc:docMk/>
          <pc:sldMk cId="3267836380" sldId="302"/>
        </pc:sldMkLst>
        <pc:spChg chg="mod">
          <ac:chgData name="Marcos Venezuela de Araujo" userId="S::marcos.araujo@easynvest.com.br::87aa2f60-8d31-4e0e-a540-7a25a325558d" providerId="AD" clId="Web-{0E179D4E-96A3-C1B6-9F20-3D6505CFF71B}" dt="2019-04-18T18:51:54.542" v="45" actId="20577"/>
          <ac:spMkLst>
            <pc:docMk/>
            <pc:sldMk cId="3267836380" sldId="302"/>
            <ac:spMk id="28" creationId="{81C1E37E-D215-2E4A-84F3-FEFD7CFD0A18}"/>
          </ac:spMkLst>
        </pc:spChg>
      </pc:sldChg>
    </pc:docChg>
  </pc:docChgLst>
  <pc:docChgLst>
    <pc:chgData name="Marcos Venezuela de Araujo" userId="S::marcos.araujo@easynvest.com.br::87aa2f60-8d31-4e0e-a540-7a25a325558d" providerId="AD" clId="Web-{46CB28A7-D187-4AF4-74CD-0C0EE88B6D41}"/>
    <pc:docChg chg="addSld delSld modSld sldOrd">
      <pc:chgData name="Marcos Venezuela de Araujo" userId="S::marcos.araujo@easynvest.com.br::87aa2f60-8d31-4e0e-a540-7a25a325558d" providerId="AD" clId="Web-{46CB28A7-D187-4AF4-74CD-0C0EE88B6D41}" dt="2019-04-18T12:39:31.938" v="572"/>
      <pc:docMkLst>
        <pc:docMk/>
      </pc:docMkLst>
      <pc:sldChg chg="addSp delSp modSp">
        <pc:chgData name="Marcos Venezuela de Araujo" userId="S::marcos.araujo@easynvest.com.br::87aa2f60-8d31-4e0e-a540-7a25a325558d" providerId="AD" clId="Web-{46CB28A7-D187-4AF4-74CD-0C0EE88B6D41}" dt="2019-04-18T12:13:04.012" v="81" actId="1076"/>
        <pc:sldMkLst>
          <pc:docMk/>
          <pc:sldMk cId="2125566384" sldId="256"/>
        </pc:sldMkLst>
        <pc:spChg chg="mod">
          <ac:chgData name="Marcos Venezuela de Araujo" userId="S::marcos.araujo@easynvest.com.br::87aa2f60-8d31-4e0e-a540-7a25a325558d" providerId="AD" clId="Web-{46CB28A7-D187-4AF4-74CD-0C0EE88B6D41}" dt="2019-04-18T12:13:04.012" v="81" actId="1076"/>
          <ac:spMkLst>
            <pc:docMk/>
            <pc:sldMk cId="2125566384" sldId="256"/>
            <ac:spMk id="4" creationId="{977E193A-6FE0-5A43-87BD-1A14BA0F2D8E}"/>
          </ac:spMkLst>
        </pc:spChg>
        <pc:spChg chg="add del">
          <ac:chgData name="Marcos Venezuela de Araujo" userId="S::marcos.araujo@easynvest.com.br::87aa2f60-8d31-4e0e-a540-7a25a325558d" providerId="AD" clId="Web-{46CB28A7-D187-4AF4-74CD-0C0EE88B6D41}" dt="2019-04-18T12:12:58.809" v="80"/>
          <ac:spMkLst>
            <pc:docMk/>
            <pc:sldMk cId="2125566384" sldId="256"/>
            <ac:spMk id="5" creationId="{79F54E96-8C80-4A5D-97B3-9CE0F3E5C2C9}"/>
          </ac:spMkLst>
        </pc:spChg>
        <pc:spChg chg="add del">
          <ac:chgData name="Marcos Venezuela de Araujo" userId="S::marcos.araujo@easynvest.com.br::87aa2f60-8d31-4e0e-a540-7a25a325558d" providerId="AD" clId="Web-{46CB28A7-D187-4AF4-74CD-0C0EE88B6D41}" dt="2019-04-18T12:11:50.494" v="5"/>
          <ac:spMkLst>
            <pc:docMk/>
            <pc:sldMk cId="2125566384" sldId="256"/>
            <ac:spMk id="6" creationId="{A078B42D-6DA9-4BD5-B3BB-EBB9481A044F}"/>
          </ac:spMkLst>
        </pc:spChg>
      </pc:sldChg>
      <pc:sldChg chg="addSp modSp">
        <pc:chgData name="Marcos Venezuela de Araujo" userId="S::marcos.araujo@easynvest.com.br::87aa2f60-8d31-4e0e-a540-7a25a325558d" providerId="AD" clId="Web-{46CB28A7-D187-4AF4-74CD-0C0EE88B6D41}" dt="2019-04-18T12:17:02.488" v="218" actId="1076"/>
        <pc:sldMkLst>
          <pc:docMk/>
          <pc:sldMk cId="355877273" sldId="257"/>
        </pc:sldMkLst>
        <pc:spChg chg="add mod">
          <ac:chgData name="Marcos Venezuela de Araujo" userId="S::marcos.araujo@easynvest.com.br::87aa2f60-8d31-4e0e-a540-7a25a325558d" providerId="AD" clId="Web-{46CB28A7-D187-4AF4-74CD-0C0EE88B6D41}" dt="2019-04-18T12:16:59.691" v="217" actId="1076"/>
          <ac:spMkLst>
            <pc:docMk/>
            <pc:sldMk cId="355877273" sldId="257"/>
            <ac:spMk id="9" creationId="{F4648B86-7426-4137-BE68-AE4DAF209F3C}"/>
          </ac:spMkLst>
        </pc:spChg>
        <pc:spChg chg="add mod">
          <ac:chgData name="Marcos Venezuela de Araujo" userId="S::marcos.araujo@easynvest.com.br::87aa2f60-8d31-4e0e-a540-7a25a325558d" providerId="AD" clId="Web-{46CB28A7-D187-4AF4-74CD-0C0EE88B6D41}" dt="2019-04-18T12:16:56.613" v="216" actId="1076"/>
          <ac:spMkLst>
            <pc:docMk/>
            <pc:sldMk cId="355877273" sldId="257"/>
            <ac:spMk id="10" creationId="{4BEF27F4-C798-4488-BC7F-71EA7E53A656}"/>
          </ac:spMkLst>
        </pc:spChg>
        <pc:spChg chg="add mod">
          <ac:chgData name="Marcos Venezuela de Araujo" userId="S::marcos.araujo@easynvest.com.br::87aa2f60-8d31-4e0e-a540-7a25a325558d" providerId="AD" clId="Web-{46CB28A7-D187-4AF4-74CD-0C0EE88B6D41}" dt="2019-04-18T12:17:02.488" v="218" actId="1076"/>
          <ac:spMkLst>
            <pc:docMk/>
            <pc:sldMk cId="355877273" sldId="257"/>
            <ac:spMk id="11" creationId="{0382BDF8-3F9C-49ED-A4F4-A550A96BB457}"/>
          </ac:spMkLst>
        </pc:spChg>
        <pc:spChg chg="mod">
          <ac:chgData name="Marcos Venezuela de Araujo" userId="S::marcos.araujo@easynvest.com.br::87aa2f60-8d31-4e0e-a540-7a25a325558d" providerId="AD" clId="Web-{46CB28A7-D187-4AF4-74CD-0C0EE88B6D41}" dt="2019-04-18T12:13:39.154" v="106" actId="20577"/>
          <ac:spMkLst>
            <pc:docMk/>
            <pc:sldMk cId="355877273" sldId="257"/>
            <ac:spMk id="16" creationId="{52A450A2-E0F2-4428-A284-D354EDD04EF9}"/>
          </ac:spMkLst>
        </pc:spChg>
        <pc:spChg chg="mod">
          <ac:chgData name="Marcos Venezuela de Araujo" userId="S::marcos.araujo@easynvest.com.br::87aa2f60-8d31-4e0e-a540-7a25a325558d" providerId="AD" clId="Web-{46CB28A7-D187-4AF4-74CD-0C0EE88B6D41}" dt="2019-04-18T12:14:48.625" v="160" actId="20577"/>
          <ac:spMkLst>
            <pc:docMk/>
            <pc:sldMk cId="355877273" sldId="257"/>
            <ac:spMk id="17" creationId="{97F9CD0B-49AD-4967-A17B-794148724EE0}"/>
          </ac:spMkLst>
        </pc:spChg>
        <pc:spChg chg="mod">
          <ac:chgData name="Marcos Venezuela de Araujo" userId="S::marcos.araujo@easynvest.com.br::87aa2f60-8d31-4e0e-a540-7a25a325558d" providerId="AD" clId="Web-{46CB28A7-D187-4AF4-74CD-0C0EE88B6D41}" dt="2019-04-18T12:13:56.545" v="131" actId="20577"/>
          <ac:spMkLst>
            <pc:docMk/>
            <pc:sldMk cId="355877273" sldId="257"/>
            <ac:spMk id="18" creationId="{0A5E42A0-CE15-43B1-A6E9-1C5EFD4AD34D}"/>
          </ac:spMkLst>
        </pc:spChg>
        <pc:spChg chg="mod">
          <ac:chgData name="Marcos Venezuela de Araujo" userId="S::marcos.araujo@easynvest.com.br::87aa2f60-8d31-4e0e-a540-7a25a325558d" providerId="AD" clId="Web-{46CB28A7-D187-4AF4-74CD-0C0EE88B6D41}" dt="2019-04-18T12:13:20.903" v="86" actId="20577"/>
          <ac:spMkLst>
            <pc:docMk/>
            <pc:sldMk cId="355877273" sldId="257"/>
            <ac:spMk id="24" creationId="{77765447-8144-4C53-8AAF-0BCA59C98FA3}"/>
          </ac:spMkLst>
        </pc:spChg>
      </pc:sldChg>
      <pc:sldChg chg="addSp delSp modSp">
        <pc:chgData name="Marcos Venezuela de Araujo" userId="S::marcos.araujo@easynvest.com.br::87aa2f60-8d31-4e0e-a540-7a25a325558d" providerId="AD" clId="Web-{46CB28A7-D187-4AF4-74CD-0C0EE88B6D41}" dt="2019-04-18T12:19:46.353" v="280" actId="20577"/>
        <pc:sldMkLst>
          <pc:docMk/>
          <pc:sldMk cId="2960976886" sldId="267"/>
        </pc:sldMkLst>
        <pc:spChg chg="mod">
          <ac:chgData name="Marcos Venezuela de Araujo" userId="S::marcos.araujo@easynvest.com.br::87aa2f60-8d31-4e0e-a540-7a25a325558d" providerId="AD" clId="Web-{46CB28A7-D187-4AF4-74CD-0C0EE88B6D41}" dt="2019-04-18T12:19:46.353" v="280" actId="20577"/>
          <ac:spMkLst>
            <pc:docMk/>
            <pc:sldMk cId="2960976886" sldId="267"/>
            <ac:spMk id="2" creationId="{70B177E8-2D41-461E-A430-F43CDCCBD9B0}"/>
          </ac:spMkLst>
        </pc:spChg>
        <pc:spChg chg="add del">
          <ac:chgData name="Marcos Venezuela de Araujo" userId="S::marcos.araujo@easynvest.com.br::87aa2f60-8d31-4e0e-a540-7a25a325558d" providerId="AD" clId="Web-{46CB28A7-D187-4AF4-74CD-0C0EE88B6D41}" dt="2019-04-18T12:18:06.944" v="251"/>
          <ac:spMkLst>
            <pc:docMk/>
            <pc:sldMk cId="2960976886" sldId="267"/>
            <ac:spMk id="10" creationId="{F533098D-3351-491E-AC4A-34024809B427}"/>
          </ac:spMkLst>
        </pc:spChg>
        <pc:spChg chg="add del">
          <ac:chgData name="Marcos Venezuela de Araujo" userId="S::marcos.araujo@easynvest.com.br::87aa2f60-8d31-4e0e-a540-7a25a325558d" providerId="AD" clId="Web-{46CB28A7-D187-4AF4-74CD-0C0EE88B6D41}" dt="2019-04-18T12:18:06.944" v="250"/>
          <ac:spMkLst>
            <pc:docMk/>
            <pc:sldMk cId="2960976886" sldId="267"/>
            <ac:spMk id="11" creationId="{4A3CBCE2-7A25-43A1-B363-9550DA65BFCF}"/>
          </ac:spMkLst>
        </pc:spChg>
        <pc:spChg chg="add del mod">
          <ac:chgData name="Marcos Venezuela de Araujo" userId="S::marcos.araujo@easynvest.com.br::87aa2f60-8d31-4e0e-a540-7a25a325558d" providerId="AD" clId="Web-{46CB28A7-D187-4AF4-74CD-0C0EE88B6D41}" dt="2019-04-18T12:19:39.478" v="277" actId="20577"/>
          <ac:spMkLst>
            <pc:docMk/>
            <pc:sldMk cId="2960976886" sldId="267"/>
            <ac:spMk id="12" creationId="{CCCA5A05-4531-4511-9AA4-266C0DBF0D5B}"/>
          </ac:spMkLst>
        </pc:spChg>
        <pc:spChg chg="add del">
          <ac:chgData name="Marcos Venezuela de Araujo" userId="S::marcos.araujo@easynvest.com.br::87aa2f60-8d31-4e0e-a540-7a25a325558d" providerId="AD" clId="Web-{46CB28A7-D187-4AF4-74CD-0C0EE88B6D41}" dt="2019-04-18T12:18:06.944" v="249"/>
          <ac:spMkLst>
            <pc:docMk/>
            <pc:sldMk cId="2960976886" sldId="267"/>
            <ac:spMk id="13" creationId="{EDDDA408-97AB-4192-97ED-8375F0091C98}"/>
          </ac:spMkLst>
        </pc:spChg>
        <pc:spChg chg="add del">
          <ac:chgData name="Marcos Venezuela de Araujo" userId="S::marcos.araujo@easynvest.com.br::87aa2f60-8d31-4e0e-a540-7a25a325558d" providerId="AD" clId="Web-{46CB28A7-D187-4AF4-74CD-0C0EE88B6D41}" dt="2019-04-18T12:18:06.944" v="248"/>
          <ac:spMkLst>
            <pc:docMk/>
            <pc:sldMk cId="2960976886" sldId="267"/>
            <ac:spMk id="14" creationId="{5C2FBF6C-C513-452D-A899-25D18DAEDD73}"/>
          </ac:spMkLst>
        </pc:spChg>
        <pc:spChg chg="add del">
          <ac:chgData name="Marcos Venezuela de Araujo" userId="S::marcos.araujo@easynvest.com.br::87aa2f60-8d31-4e0e-a540-7a25a325558d" providerId="AD" clId="Web-{46CB28A7-D187-4AF4-74CD-0C0EE88B6D41}" dt="2019-04-18T12:18:06.944" v="247"/>
          <ac:spMkLst>
            <pc:docMk/>
            <pc:sldMk cId="2960976886" sldId="267"/>
            <ac:spMk id="15" creationId="{5BBCF101-07C0-4922-9B9D-65955627A636}"/>
          </ac:spMkLst>
        </pc:spChg>
        <pc:spChg chg="add del">
          <ac:chgData name="Marcos Venezuela de Araujo" userId="S::marcos.araujo@easynvest.com.br::87aa2f60-8d31-4e0e-a540-7a25a325558d" providerId="AD" clId="Web-{46CB28A7-D187-4AF4-74CD-0C0EE88B6D41}" dt="2019-04-18T12:17:53.178" v="241"/>
          <ac:spMkLst>
            <pc:docMk/>
            <pc:sldMk cId="2960976886" sldId="267"/>
            <ac:spMk id="19" creationId="{D6F11473-2AAA-4B65-B588-1B0FD640E37A}"/>
          </ac:spMkLst>
        </pc:spChg>
        <pc:spChg chg="add del">
          <ac:chgData name="Marcos Venezuela de Araujo" userId="S::marcos.araujo@easynvest.com.br::87aa2f60-8d31-4e0e-a540-7a25a325558d" providerId="AD" clId="Web-{46CB28A7-D187-4AF4-74CD-0C0EE88B6D41}" dt="2019-04-18T12:17:53.178" v="240"/>
          <ac:spMkLst>
            <pc:docMk/>
            <pc:sldMk cId="2960976886" sldId="267"/>
            <ac:spMk id="20" creationId="{2096EA52-670A-454B-9242-70639809D155}"/>
          </ac:spMkLst>
        </pc:spChg>
        <pc:spChg chg="add del">
          <ac:chgData name="Marcos Venezuela de Araujo" userId="S::marcos.araujo@easynvest.com.br::87aa2f60-8d31-4e0e-a540-7a25a325558d" providerId="AD" clId="Web-{46CB28A7-D187-4AF4-74CD-0C0EE88B6D41}" dt="2019-04-18T12:17:53.178" v="239"/>
          <ac:spMkLst>
            <pc:docMk/>
            <pc:sldMk cId="2960976886" sldId="267"/>
            <ac:spMk id="22" creationId="{A46B7B5E-47EE-4D70-8BA3-E5D973031D65}"/>
          </ac:spMkLst>
        </pc:spChg>
        <pc:spChg chg="add del">
          <ac:chgData name="Marcos Venezuela de Araujo" userId="S::marcos.araujo@easynvest.com.br::87aa2f60-8d31-4e0e-a540-7a25a325558d" providerId="AD" clId="Web-{46CB28A7-D187-4AF4-74CD-0C0EE88B6D41}" dt="2019-04-18T12:17:53.178" v="238"/>
          <ac:spMkLst>
            <pc:docMk/>
            <pc:sldMk cId="2960976886" sldId="267"/>
            <ac:spMk id="23" creationId="{78BBE423-058A-4A4C-965E-C381B4496940}"/>
          </ac:spMkLst>
        </pc:spChg>
        <pc:spChg chg="add del">
          <ac:chgData name="Marcos Venezuela de Araujo" userId="S::marcos.araujo@easynvest.com.br::87aa2f60-8d31-4e0e-a540-7a25a325558d" providerId="AD" clId="Web-{46CB28A7-D187-4AF4-74CD-0C0EE88B6D41}" dt="2019-04-18T12:17:53.178" v="237"/>
          <ac:spMkLst>
            <pc:docMk/>
            <pc:sldMk cId="2960976886" sldId="267"/>
            <ac:spMk id="24" creationId="{47732857-4297-457E-8BCC-8445DCF3D0D6}"/>
          </ac:spMkLst>
        </pc:spChg>
      </pc:sldChg>
      <pc:sldChg chg="modSp">
        <pc:chgData name="Marcos Venezuela de Araujo" userId="S::marcos.araujo@easynvest.com.br::87aa2f60-8d31-4e0e-a540-7a25a325558d" providerId="AD" clId="Web-{46CB28A7-D187-4AF4-74CD-0C0EE88B6D41}" dt="2019-04-18T12:17:23.630" v="223" actId="20577"/>
        <pc:sldMkLst>
          <pc:docMk/>
          <pc:sldMk cId="966066668" sldId="272"/>
        </pc:sldMkLst>
        <pc:spChg chg="mod">
          <ac:chgData name="Marcos Venezuela de Araujo" userId="S::marcos.araujo@easynvest.com.br::87aa2f60-8d31-4e0e-a540-7a25a325558d" providerId="AD" clId="Web-{46CB28A7-D187-4AF4-74CD-0C0EE88B6D41}" dt="2019-04-18T12:17:23.630" v="223" actId="20577"/>
          <ac:spMkLst>
            <pc:docMk/>
            <pc:sldMk cId="966066668" sldId="272"/>
            <ac:spMk id="7" creationId="{62BFA16C-52B6-7340-A0EB-7620F3F3A2C9}"/>
          </ac:spMkLst>
        </pc:spChg>
      </pc:sldChg>
      <pc:sldChg chg="modSp">
        <pc:chgData name="Marcos Venezuela de Araujo" userId="S::marcos.araujo@easynvest.com.br::87aa2f60-8d31-4e0e-a540-7a25a325558d" providerId="AD" clId="Web-{46CB28A7-D187-4AF4-74CD-0C0EE88B6D41}" dt="2019-04-18T12:20:26.589" v="302" actId="20577"/>
        <pc:sldMkLst>
          <pc:docMk/>
          <pc:sldMk cId="1573350496" sldId="274"/>
        </pc:sldMkLst>
        <pc:spChg chg="mod">
          <ac:chgData name="Marcos Venezuela de Araujo" userId="S::marcos.araujo@easynvest.com.br::87aa2f60-8d31-4e0e-a540-7a25a325558d" providerId="AD" clId="Web-{46CB28A7-D187-4AF4-74CD-0C0EE88B6D41}" dt="2019-04-18T12:20:26.589" v="302" actId="20577"/>
          <ac:spMkLst>
            <pc:docMk/>
            <pc:sldMk cId="1573350496" sldId="274"/>
            <ac:spMk id="7" creationId="{62BFA16C-52B6-7340-A0EB-7620F3F3A2C9}"/>
          </ac:spMkLst>
        </pc:spChg>
      </pc:sldChg>
      <pc:sldChg chg="addSp delSp modSp">
        <pc:chgData name="Marcos Venezuela de Araujo" userId="S::marcos.araujo@easynvest.com.br::87aa2f60-8d31-4e0e-a540-7a25a325558d" providerId="AD" clId="Web-{46CB28A7-D187-4AF4-74CD-0C0EE88B6D41}" dt="2019-04-18T12:22:44.984" v="336" actId="20577"/>
        <pc:sldMkLst>
          <pc:docMk/>
          <pc:sldMk cId="2532900879" sldId="276"/>
        </pc:sldMkLst>
        <pc:spChg chg="mod">
          <ac:chgData name="Marcos Venezuela de Araujo" userId="S::marcos.araujo@easynvest.com.br::87aa2f60-8d31-4e0e-a540-7a25a325558d" providerId="AD" clId="Web-{46CB28A7-D187-4AF4-74CD-0C0EE88B6D41}" dt="2019-04-18T12:20:31.636" v="304" actId="20577"/>
          <ac:spMkLst>
            <pc:docMk/>
            <pc:sldMk cId="2532900879" sldId="276"/>
            <ac:spMk id="2" creationId="{C077F5BE-C26F-4DB2-A5AE-8C1CDDA30340}"/>
          </ac:spMkLst>
        </pc:spChg>
        <pc:spChg chg="add del mod">
          <ac:chgData name="Marcos Venezuela de Araujo" userId="S::marcos.araujo@easynvest.com.br::87aa2f60-8d31-4e0e-a540-7a25a325558d" providerId="AD" clId="Web-{46CB28A7-D187-4AF4-74CD-0C0EE88B6D41}" dt="2019-04-18T12:22:44.984" v="336" actId="20577"/>
          <ac:spMkLst>
            <pc:docMk/>
            <pc:sldMk cId="2532900879" sldId="276"/>
            <ac:spMk id="11" creationId="{9A94BD1B-161C-45B7-9E62-CF3950FE2EA3}"/>
          </ac:spMkLst>
        </pc:spChg>
        <pc:picChg chg="del">
          <ac:chgData name="Marcos Venezuela de Araujo" userId="S::marcos.araujo@easynvest.com.br::87aa2f60-8d31-4e0e-a540-7a25a325558d" providerId="AD" clId="Web-{46CB28A7-D187-4AF4-74CD-0C0EE88B6D41}" dt="2019-04-18T12:20:43.621" v="310"/>
          <ac:picMkLst>
            <pc:docMk/>
            <pc:sldMk cId="2532900879" sldId="276"/>
            <ac:picMk id="3" creationId="{444A5505-279E-47CE-9A52-649A926F2FE5}"/>
          </ac:picMkLst>
        </pc:picChg>
      </pc:sldChg>
      <pc:sldChg chg="modSp del">
        <pc:chgData name="Marcos Venezuela de Araujo" userId="S::marcos.araujo@easynvest.com.br::87aa2f60-8d31-4e0e-a540-7a25a325558d" providerId="AD" clId="Web-{46CB28A7-D187-4AF4-74CD-0C0EE88B6D41}" dt="2019-04-18T12:25:08.239" v="413"/>
        <pc:sldMkLst>
          <pc:docMk/>
          <pc:sldMk cId="196173425" sldId="277"/>
        </pc:sldMkLst>
        <pc:spChg chg="mod">
          <ac:chgData name="Marcos Venezuela de Araujo" userId="S::marcos.araujo@easynvest.com.br::87aa2f60-8d31-4e0e-a540-7a25a325558d" providerId="AD" clId="Web-{46CB28A7-D187-4AF4-74CD-0C0EE88B6D41}" dt="2019-04-18T12:24:07.143" v="349" actId="20577"/>
          <ac:spMkLst>
            <pc:docMk/>
            <pc:sldMk cId="196173425" sldId="277"/>
            <ac:spMk id="7" creationId="{62BFA16C-52B6-7340-A0EB-7620F3F3A2C9}"/>
          </ac:spMkLst>
        </pc:spChg>
      </pc:sldChg>
      <pc:sldChg chg="delSp modSp del">
        <pc:chgData name="Marcos Venezuela de Araujo" userId="S::marcos.araujo@easynvest.com.br::87aa2f60-8d31-4e0e-a540-7a25a325558d" providerId="AD" clId="Web-{46CB28A7-D187-4AF4-74CD-0C0EE88B6D41}" dt="2019-04-18T12:25:08.239" v="412"/>
        <pc:sldMkLst>
          <pc:docMk/>
          <pc:sldMk cId="2594102715" sldId="294"/>
        </pc:sldMkLst>
        <pc:spChg chg="del mod">
          <ac:chgData name="Marcos Venezuela de Araujo" userId="S::marcos.araujo@easynvest.com.br::87aa2f60-8d31-4e0e-a540-7a25a325558d" providerId="AD" clId="Web-{46CB28A7-D187-4AF4-74CD-0C0EE88B6D41}" dt="2019-04-18T12:25:01.395" v="411"/>
          <ac:spMkLst>
            <pc:docMk/>
            <pc:sldMk cId="2594102715" sldId="294"/>
            <ac:spMk id="2" creationId="{D71A5D46-2117-4C2F-B7C8-965AA261DB1B}"/>
          </ac:spMkLst>
        </pc:spChg>
        <pc:spChg chg="mod">
          <ac:chgData name="Marcos Venezuela de Araujo" userId="S::marcos.araujo@easynvest.com.br::87aa2f60-8d31-4e0e-a540-7a25a325558d" providerId="AD" clId="Web-{46CB28A7-D187-4AF4-74CD-0C0EE88B6D41}" dt="2019-04-18T12:24:17.815" v="370" actId="20577"/>
          <ac:spMkLst>
            <pc:docMk/>
            <pc:sldMk cId="2594102715" sldId="294"/>
            <ac:spMk id="3" creationId="{63C353DE-0CAD-49CD-982D-EA7320D93376}"/>
          </ac:spMkLst>
        </pc:spChg>
      </pc:sldChg>
      <pc:sldChg chg="del">
        <pc:chgData name="Marcos Venezuela de Araujo" userId="S::marcos.araujo@easynvest.com.br::87aa2f60-8d31-4e0e-a540-7a25a325558d" providerId="AD" clId="Web-{46CB28A7-D187-4AF4-74CD-0C0EE88B6D41}" dt="2019-04-18T12:20:12.088" v="283"/>
        <pc:sldMkLst>
          <pc:docMk/>
          <pc:sldMk cId="2368653608" sldId="295"/>
        </pc:sldMkLst>
      </pc:sldChg>
      <pc:sldChg chg="modSp">
        <pc:chgData name="Marcos Venezuela de Araujo" userId="S::marcos.araujo@easynvest.com.br::87aa2f60-8d31-4e0e-a540-7a25a325558d" providerId="AD" clId="Web-{46CB28A7-D187-4AF4-74CD-0C0EE88B6D41}" dt="2019-04-18T12:25:27.802" v="425" actId="20577"/>
        <pc:sldMkLst>
          <pc:docMk/>
          <pc:sldMk cId="1061779228" sldId="296"/>
        </pc:sldMkLst>
        <pc:spChg chg="mod">
          <ac:chgData name="Marcos Venezuela de Araujo" userId="S::marcos.araujo@easynvest.com.br::87aa2f60-8d31-4e0e-a540-7a25a325558d" providerId="AD" clId="Web-{46CB28A7-D187-4AF4-74CD-0C0EE88B6D41}" dt="2019-04-18T12:25:27.802" v="425" actId="20577"/>
          <ac:spMkLst>
            <pc:docMk/>
            <pc:sldMk cId="1061779228" sldId="296"/>
            <ac:spMk id="7" creationId="{62BFA16C-52B6-7340-A0EB-7620F3F3A2C9}"/>
          </ac:spMkLst>
        </pc:spChg>
      </pc:sldChg>
      <pc:sldChg chg="modSp">
        <pc:chgData name="Marcos Venezuela de Araujo" userId="S::marcos.araujo@easynvest.com.br::87aa2f60-8d31-4e0e-a540-7a25a325558d" providerId="AD" clId="Web-{46CB28A7-D187-4AF4-74CD-0C0EE88B6D41}" dt="2019-04-18T12:34:06.162" v="561" actId="20577"/>
        <pc:sldMkLst>
          <pc:docMk/>
          <pc:sldMk cId="3608131728" sldId="298"/>
        </pc:sldMkLst>
        <pc:spChg chg="mod">
          <ac:chgData name="Marcos Venezuela de Araujo" userId="S::marcos.araujo@easynvest.com.br::87aa2f60-8d31-4e0e-a540-7a25a325558d" providerId="AD" clId="Web-{46CB28A7-D187-4AF4-74CD-0C0EE88B6D41}" dt="2019-04-18T12:28:40.574" v="538" actId="20577"/>
          <ac:spMkLst>
            <pc:docMk/>
            <pc:sldMk cId="3608131728" sldId="298"/>
            <ac:spMk id="6" creationId="{C9BE71C0-2127-4D49-B51A-C0A656F93234}"/>
          </ac:spMkLst>
        </pc:spChg>
        <pc:spChg chg="mod">
          <ac:chgData name="Marcos Venezuela de Araujo" userId="S::marcos.araujo@easynvest.com.br::87aa2f60-8d31-4e0e-a540-7a25a325558d" providerId="AD" clId="Web-{46CB28A7-D187-4AF4-74CD-0C0EE88B6D41}" dt="2019-04-18T12:34:06.162" v="561" actId="20577"/>
          <ac:spMkLst>
            <pc:docMk/>
            <pc:sldMk cId="3608131728" sldId="298"/>
            <ac:spMk id="7" creationId="{9B39D264-5DE7-4971-A1DC-4488389D5B72}"/>
          </ac:spMkLst>
        </pc:spChg>
      </pc:sldChg>
      <pc:sldChg chg="modSp add ord replId">
        <pc:chgData name="Marcos Venezuela de Araujo" userId="S::marcos.araujo@easynvest.com.br::87aa2f60-8d31-4e0e-a540-7a25a325558d" providerId="AD" clId="Web-{46CB28A7-D187-4AF4-74CD-0C0EE88B6D41}" dt="2019-04-18T12:28:58.340" v="545" actId="20577"/>
        <pc:sldMkLst>
          <pc:docMk/>
          <pc:sldMk cId="3615156980" sldId="299"/>
        </pc:sldMkLst>
        <pc:spChg chg="mod">
          <ac:chgData name="Marcos Venezuela de Araujo" userId="S::marcos.araujo@easynvest.com.br::87aa2f60-8d31-4e0e-a540-7a25a325558d" providerId="AD" clId="Web-{46CB28A7-D187-4AF4-74CD-0C0EE88B6D41}" dt="2019-04-18T12:28:58.340" v="545" actId="20577"/>
          <ac:spMkLst>
            <pc:docMk/>
            <pc:sldMk cId="3615156980" sldId="299"/>
            <ac:spMk id="7" creationId="{62BFA16C-52B6-7340-A0EB-7620F3F3A2C9}"/>
          </ac:spMkLst>
        </pc:spChg>
      </pc:sldChg>
      <pc:sldChg chg="addSp delSp modSp add ord replId">
        <pc:chgData name="Marcos Venezuela de Araujo" userId="S::marcos.araujo@easynvest.com.br::87aa2f60-8d31-4e0e-a540-7a25a325558d" providerId="AD" clId="Web-{46CB28A7-D187-4AF4-74CD-0C0EE88B6D41}" dt="2019-04-18T12:39:31.938" v="572"/>
        <pc:sldMkLst>
          <pc:docMk/>
          <pc:sldMk cId="3568617814" sldId="300"/>
        </pc:sldMkLst>
        <pc:spChg chg="mod">
          <ac:chgData name="Marcos Venezuela de Araujo" userId="S::marcos.araujo@easynvest.com.br::87aa2f60-8d31-4e0e-a540-7a25a325558d" providerId="AD" clId="Web-{46CB28A7-D187-4AF4-74CD-0C0EE88B6D41}" dt="2019-04-18T12:29:25.497" v="551" actId="20577"/>
          <ac:spMkLst>
            <pc:docMk/>
            <pc:sldMk cId="3568617814" sldId="300"/>
            <ac:spMk id="6" creationId="{C9BE71C0-2127-4D49-B51A-C0A656F93234}"/>
          </ac:spMkLst>
        </pc:spChg>
        <pc:spChg chg="mod">
          <ac:chgData name="Marcos Venezuela de Araujo" userId="S::marcos.araujo@easynvest.com.br::87aa2f60-8d31-4e0e-a540-7a25a325558d" providerId="AD" clId="Web-{46CB28A7-D187-4AF4-74CD-0C0EE88B6D41}" dt="2019-04-18T12:33:44.599" v="559" actId="20577"/>
          <ac:spMkLst>
            <pc:docMk/>
            <pc:sldMk cId="3568617814" sldId="300"/>
            <ac:spMk id="7" creationId="{9B39D264-5DE7-4971-A1DC-4488389D5B72}"/>
          </ac:spMkLst>
        </pc:spChg>
        <pc:picChg chg="add del mod">
          <ac:chgData name="Marcos Venezuela de Araujo" userId="S::marcos.araujo@easynvest.com.br::87aa2f60-8d31-4e0e-a540-7a25a325558d" providerId="AD" clId="Web-{46CB28A7-D187-4AF4-74CD-0C0EE88B6D41}" dt="2019-04-18T12:39:14.344" v="571"/>
          <ac:picMkLst>
            <pc:docMk/>
            <pc:sldMk cId="3568617814" sldId="300"/>
            <ac:picMk id="2" creationId="{640446E7-95F2-4EDE-8660-50086F59EB90}"/>
          </ac:picMkLst>
        </pc:picChg>
        <pc:picChg chg="add mod">
          <ac:chgData name="Marcos Venezuela de Araujo" userId="S::marcos.araujo@easynvest.com.br::87aa2f60-8d31-4e0e-a540-7a25a325558d" providerId="AD" clId="Web-{46CB28A7-D187-4AF4-74CD-0C0EE88B6D41}" dt="2019-04-18T12:39:31.938" v="572"/>
          <ac:picMkLst>
            <pc:docMk/>
            <pc:sldMk cId="3568617814" sldId="300"/>
            <ac:picMk id="4" creationId="{F19FE268-9FAC-4B32-AE5A-ADB5864E8A5A}"/>
          </ac:picMkLst>
        </pc:picChg>
      </pc:sldChg>
    </pc:docChg>
  </pc:docChgLst>
  <pc:docChgLst>
    <pc:chgData name="Marcos Venezuela de Araujo" userId="S::marcos.araujo@easynvest.com.br::87aa2f60-8d31-4e0e-a540-7a25a325558d" providerId="AD" clId="Web-{AE33401F-3247-88DE-D3B7-D37D5C57FEA0}"/>
    <pc:docChg chg="addSld modSld sldOrd">
      <pc:chgData name="Marcos Venezuela de Araujo" userId="S::marcos.araujo@easynvest.com.br::87aa2f60-8d31-4e0e-a540-7a25a325558d" providerId="AD" clId="Web-{AE33401F-3247-88DE-D3B7-D37D5C57FEA0}" dt="2019-07-02T00:13:53.560" v="449" actId="20577"/>
      <pc:docMkLst>
        <pc:docMk/>
      </pc:docMkLst>
      <pc:sldChg chg="modSp">
        <pc:chgData name="Marcos Venezuela de Araujo" userId="S::marcos.araujo@easynvest.com.br::87aa2f60-8d31-4e0e-a540-7a25a325558d" providerId="AD" clId="Web-{AE33401F-3247-88DE-D3B7-D37D5C57FEA0}" dt="2019-07-02T00:06:08.213" v="36" actId="20577"/>
        <pc:sldMkLst>
          <pc:docMk/>
          <pc:sldMk cId="355877273" sldId="257"/>
        </pc:sldMkLst>
        <pc:spChg chg="mod">
          <ac:chgData name="Marcos Venezuela de Araujo" userId="S::marcos.araujo@easynvest.com.br::87aa2f60-8d31-4e0e-a540-7a25a325558d" providerId="AD" clId="Web-{AE33401F-3247-88DE-D3B7-D37D5C57FEA0}" dt="2019-07-02T00:06:08.213" v="36" actId="20577"/>
          <ac:spMkLst>
            <pc:docMk/>
            <pc:sldMk cId="355877273" sldId="257"/>
            <ac:spMk id="24" creationId="{77765447-8144-4C53-8AAF-0BCA59C98FA3}"/>
          </ac:spMkLst>
        </pc:spChg>
      </pc:sldChg>
      <pc:sldChg chg="modSp ord">
        <pc:chgData name="Marcos Venezuela de Araujo" userId="S::marcos.araujo@easynvest.com.br::87aa2f60-8d31-4e0e-a540-7a25a325558d" providerId="AD" clId="Web-{AE33401F-3247-88DE-D3B7-D37D5C57FEA0}" dt="2019-07-02T00:13:53.560" v="448" actId="20577"/>
        <pc:sldMkLst>
          <pc:docMk/>
          <pc:sldMk cId="2960976886" sldId="267"/>
        </pc:sldMkLst>
        <pc:spChg chg="mod">
          <ac:chgData name="Marcos Venezuela de Araujo" userId="S::marcos.araujo@easynvest.com.br::87aa2f60-8d31-4e0e-a540-7a25a325558d" providerId="AD" clId="Web-{AE33401F-3247-88DE-D3B7-D37D5C57FEA0}" dt="2019-07-02T00:06:39.291" v="113" actId="20577"/>
          <ac:spMkLst>
            <pc:docMk/>
            <pc:sldMk cId="2960976886" sldId="267"/>
            <ac:spMk id="2" creationId="{70B177E8-2D41-461E-A430-F43CDCCBD9B0}"/>
          </ac:spMkLst>
        </pc:spChg>
        <pc:spChg chg="mod">
          <ac:chgData name="Marcos Venezuela de Araujo" userId="S::marcos.araujo@easynvest.com.br::87aa2f60-8d31-4e0e-a540-7a25a325558d" providerId="AD" clId="Web-{AE33401F-3247-88DE-D3B7-D37D5C57FEA0}" dt="2019-07-02T00:13:53.560" v="448" actId="20577"/>
          <ac:spMkLst>
            <pc:docMk/>
            <pc:sldMk cId="2960976886" sldId="267"/>
            <ac:spMk id="12" creationId="{CCCA5A05-4531-4511-9AA4-266C0DBF0D5B}"/>
          </ac:spMkLst>
        </pc:spChg>
      </pc:sldChg>
      <pc:sldChg chg="add replId">
        <pc:chgData name="Marcos Venezuela de Araujo" userId="S::marcos.araujo@easynvest.com.br::87aa2f60-8d31-4e0e-a540-7a25a325558d" providerId="AD" clId="Web-{AE33401F-3247-88DE-D3B7-D37D5C57FEA0}" dt="2019-07-02T00:06:11.572" v="38"/>
        <pc:sldMkLst>
          <pc:docMk/>
          <pc:sldMk cId="335390110" sldId="303"/>
        </pc:sldMkLst>
      </pc:sldChg>
    </pc:docChg>
  </pc:docChgLst>
  <pc:docChgLst>
    <pc:chgData name="Albino Pereira Lima" userId="S::albino.lima@easynvest.com.br::7c5d618a-7390-4ac6-af99-e38b0fcd1328" providerId="AD" clId="Web-{BEDAC035-02A5-47A5-A569-4CD2DE80752F}"/>
    <pc:docChg chg="addSld delSld modSld sldOrd">
      <pc:chgData name="Albino Pereira Lima" userId="S::albino.lima@easynvest.com.br::7c5d618a-7390-4ac6-af99-e38b0fcd1328" providerId="AD" clId="Web-{BEDAC035-02A5-47A5-A569-4CD2DE80752F}" dt="2019-04-18T15:22:23.303" v="407" actId="20577"/>
      <pc:docMkLst>
        <pc:docMk/>
      </pc:docMkLst>
      <pc:sldChg chg="delSp modSp">
        <pc:chgData name="Albino Pereira Lima" userId="S::albino.lima@easynvest.com.br::7c5d618a-7390-4ac6-af99-e38b0fcd1328" providerId="AD" clId="Web-{BEDAC035-02A5-47A5-A569-4CD2DE80752F}" dt="2019-04-18T15:07:31.222" v="382" actId="1076"/>
        <pc:sldMkLst>
          <pc:docMk/>
          <pc:sldMk cId="355877273" sldId="257"/>
        </pc:sldMkLst>
        <pc:spChg chg="del mod">
          <ac:chgData name="Albino Pereira Lima" userId="S::albino.lima@easynvest.com.br::7c5d618a-7390-4ac6-af99-e38b0fcd1328" providerId="AD" clId="Web-{BEDAC035-02A5-47A5-A569-4CD2DE80752F}" dt="2019-04-18T15:07:21.972" v="378"/>
          <ac:spMkLst>
            <pc:docMk/>
            <pc:sldMk cId="355877273" sldId="257"/>
            <ac:spMk id="9" creationId="{F4648B86-7426-4137-BE68-AE4DAF209F3C}"/>
          </ac:spMkLst>
        </pc:spChg>
        <pc:spChg chg="del mod">
          <ac:chgData name="Albino Pereira Lima" userId="S::albino.lima@easynvest.com.br::7c5d618a-7390-4ac6-af99-e38b0fcd1328" providerId="AD" clId="Web-{BEDAC035-02A5-47A5-A569-4CD2DE80752F}" dt="2019-04-18T15:07:19.050" v="377"/>
          <ac:spMkLst>
            <pc:docMk/>
            <pc:sldMk cId="355877273" sldId="257"/>
            <ac:spMk id="10" creationId="{4BEF27F4-C798-4488-BC7F-71EA7E53A656}"/>
          </ac:spMkLst>
        </pc:spChg>
        <pc:spChg chg="del mod">
          <ac:chgData name="Albino Pereira Lima" userId="S::albino.lima@easynvest.com.br::7c5d618a-7390-4ac6-af99-e38b0fcd1328" providerId="AD" clId="Web-{BEDAC035-02A5-47A5-A569-4CD2DE80752F}" dt="2019-04-18T14:02:46.128" v="102"/>
          <ac:spMkLst>
            <pc:docMk/>
            <pc:sldMk cId="355877273" sldId="257"/>
            <ac:spMk id="11" creationId="{0382BDF8-3F9C-49ED-A4F4-A550A96BB457}"/>
          </ac:spMkLst>
        </pc:spChg>
        <pc:spChg chg="del mod">
          <ac:chgData name="Albino Pereira Lima" userId="S::albino.lima@easynvest.com.br::7c5d618a-7390-4ac6-af99-e38b0fcd1328" providerId="AD" clId="Web-{BEDAC035-02A5-47A5-A569-4CD2DE80752F}" dt="2019-04-18T15:06:55.065" v="332"/>
          <ac:spMkLst>
            <pc:docMk/>
            <pc:sldMk cId="355877273" sldId="257"/>
            <ac:spMk id="16" creationId="{52A450A2-E0F2-4428-A284-D354EDD04EF9}"/>
          </ac:spMkLst>
        </pc:spChg>
        <pc:spChg chg="del mod">
          <ac:chgData name="Albino Pereira Lima" userId="S::albino.lima@easynvest.com.br::7c5d618a-7390-4ac6-af99-e38b0fcd1328" providerId="AD" clId="Web-{BEDAC035-02A5-47A5-A569-4CD2DE80752F}" dt="2019-04-18T15:07:27.691" v="381"/>
          <ac:spMkLst>
            <pc:docMk/>
            <pc:sldMk cId="355877273" sldId="257"/>
            <ac:spMk id="17" creationId="{97F9CD0B-49AD-4967-A17B-794148724EE0}"/>
          </ac:spMkLst>
        </pc:spChg>
        <pc:spChg chg="del">
          <ac:chgData name="Albino Pereira Lima" userId="S::albino.lima@easynvest.com.br::7c5d618a-7390-4ac6-af99-e38b0fcd1328" providerId="AD" clId="Web-{BEDAC035-02A5-47A5-A569-4CD2DE80752F}" dt="2019-04-18T15:05:47.640" v="316"/>
          <ac:spMkLst>
            <pc:docMk/>
            <pc:sldMk cId="355877273" sldId="257"/>
            <ac:spMk id="18" creationId="{0A5E42A0-CE15-43B1-A6E9-1C5EFD4AD34D}"/>
          </ac:spMkLst>
        </pc:spChg>
        <pc:spChg chg="mod">
          <ac:chgData name="Albino Pereira Lima" userId="S::albino.lima@easynvest.com.br::7c5d618a-7390-4ac6-af99-e38b0fcd1328" providerId="AD" clId="Web-{BEDAC035-02A5-47A5-A569-4CD2DE80752F}" dt="2019-04-18T15:07:31.222" v="382" actId="1076"/>
          <ac:spMkLst>
            <pc:docMk/>
            <pc:sldMk cId="355877273" sldId="257"/>
            <ac:spMk id="24" creationId="{77765447-8144-4C53-8AAF-0BCA59C98FA3}"/>
          </ac:spMkLst>
        </pc:spChg>
      </pc:sldChg>
      <pc:sldChg chg="addSp delSp modSp mod ord modClrScheme modShow chgLayout">
        <pc:chgData name="Albino Pereira Lima" userId="S::albino.lima@easynvest.com.br::7c5d618a-7390-4ac6-af99-e38b0fcd1328" providerId="AD" clId="Web-{BEDAC035-02A5-47A5-A569-4CD2DE80752F}" dt="2019-04-18T15:08:56.835" v="398" actId="20577"/>
        <pc:sldMkLst>
          <pc:docMk/>
          <pc:sldMk cId="992411938" sldId="266"/>
        </pc:sldMkLst>
        <pc:spChg chg="add mod ord">
          <ac:chgData name="Albino Pereira Lima" userId="S::albino.lima@easynvest.com.br::7c5d618a-7390-4ac6-af99-e38b0fcd1328" providerId="AD" clId="Web-{BEDAC035-02A5-47A5-A569-4CD2DE80752F}" dt="2019-04-18T15:08:56.835" v="398" actId="20577"/>
          <ac:spMkLst>
            <pc:docMk/>
            <pc:sldMk cId="992411938" sldId="266"/>
            <ac:spMk id="2" creationId="{BD5B4954-61D9-4794-9044-AEA765E047DB}"/>
          </ac:spMkLst>
        </pc:spChg>
        <pc:spChg chg="add mod ord">
          <ac:chgData name="Albino Pereira Lima" userId="S::albino.lima@easynvest.com.br::7c5d618a-7390-4ac6-af99-e38b0fcd1328" providerId="AD" clId="Web-{BEDAC035-02A5-47A5-A569-4CD2DE80752F}" dt="2019-04-18T14:18:02.741" v="313" actId="20577"/>
          <ac:spMkLst>
            <pc:docMk/>
            <pc:sldMk cId="992411938" sldId="266"/>
            <ac:spMk id="4" creationId="{48D3FA12-20A9-4FFA-B83D-23EFC2D6B823}"/>
          </ac:spMkLst>
        </pc:spChg>
        <pc:picChg chg="add mod">
          <ac:chgData name="Albino Pereira Lima" userId="S::albino.lima@easynvest.com.br::7c5d618a-7390-4ac6-af99-e38b0fcd1328" providerId="AD" clId="Web-{BEDAC035-02A5-47A5-A569-4CD2DE80752F}" dt="2019-04-18T13:52:03.032" v="38" actId="1076"/>
          <ac:picMkLst>
            <pc:docMk/>
            <pc:sldMk cId="992411938" sldId="266"/>
            <ac:picMk id="6" creationId="{B7B38042-2268-41EE-8D1A-4BD89D0C010A}"/>
          </ac:picMkLst>
        </pc:picChg>
        <pc:cxnChg chg="del">
          <ac:chgData name="Albino Pereira Lima" userId="S::albino.lima@easynvest.com.br::7c5d618a-7390-4ac6-af99-e38b0fcd1328" providerId="AD" clId="Web-{BEDAC035-02A5-47A5-A569-4CD2DE80752F}" dt="2019-04-18T13:49:12.703" v="11"/>
          <ac:cxnSpMkLst>
            <pc:docMk/>
            <pc:sldMk cId="992411938" sldId="266"/>
            <ac:cxnSpMk id="3" creationId="{DAB3BB86-DE6C-456C-9417-DF1B83E69B36}"/>
          </ac:cxnSpMkLst>
        </pc:cxnChg>
      </pc:sldChg>
      <pc:sldChg chg="modSp">
        <pc:chgData name="Albino Pereira Lima" userId="S::albino.lima@easynvest.com.br::7c5d618a-7390-4ac6-af99-e38b0fcd1328" providerId="AD" clId="Web-{BEDAC035-02A5-47A5-A569-4CD2DE80752F}" dt="2019-04-18T14:09:00.302" v="206"/>
        <pc:sldMkLst>
          <pc:docMk/>
          <pc:sldMk cId="966066668" sldId="272"/>
        </pc:sldMkLst>
        <pc:spChg chg="mod">
          <ac:chgData name="Albino Pereira Lima" userId="S::albino.lima@easynvest.com.br::7c5d618a-7390-4ac6-af99-e38b0fcd1328" providerId="AD" clId="Web-{BEDAC035-02A5-47A5-A569-4CD2DE80752F}" dt="2019-04-18T14:09:00.302" v="206"/>
          <ac:spMkLst>
            <pc:docMk/>
            <pc:sldMk cId="966066668" sldId="272"/>
            <ac:spMk id="7" creationId="{62BFA16C-52B6-7340-A0EB-7620F3F3A2C9}"/>
          </ac:spMkLst>
        </pc:spChg>
      </pc:sldChg>
      <pc:sldChg chg="modSp">
        <pc:chgData name="Albino Pereira Lima" userId="S::albino.lima@easynvest.com.br::7c5d618a-7390-4ac6-af99-e38b0fcd1328" providerId="AD" clId="Web-{BEDAC035-02A5-47A5-A569-4CD2DE80752F}" dt="2019-04-18T14:08:46.505" v="205" actId="14100"/>
        <pc:sldMkLst>
          <pc:docMk/>
          <pc:sldMk cId="1573350496" sldId="274"/>
        </pc:sldMkLst>
        <pc:spChg chg="mod">
          <ac:chgData name="Albino Pereira Lima" userId="S::albino.lima@easynvest.com.br::7c5d618a-7390-4ac6-af99-e38b0fcd1328" providerId="AD" clId="Web-{BEDAC035-02A5-47A5-A569-4CD2DE80752F}" dt="2019-04-18T14:08:46.505" v="205" actId="14100"/>
          <ac:spMkLst>
            <pc:docMk/>
            <pc:sldMk cId="1573350496" sldId="274"/>
            <ac:spMk id="7" creationId="{62BFA16C-52B6-7340-A0EB-7620F3F3A2C9}"/>
          </ac:spMkLst>
        </pc:spChg>
      </pc:sldChg>
      <pc:sldChg chg="modSp">
        <pc:chgData name="Albino Pereira Lima" userId="S::albino.lima@easynvest.com.br::7c5d618a-7390-4ac6-af99-e38b0fcd1328" providerId="AD" clId="Web-{BEDAC035-02A5-47A5-A569-4CD2DE80752F}" dt="2019-04-18T14:13:31.006" v="252" actId="20577"/>
        <pc:sldMkLst>
          <pc:docMk/>
          <pc:sldMk cId="2532900879" sldId="276"/>
        </pc:sldMkLst>
        <pc:spChg chg="mod">
          <ac:chgData name="Albino Pereira Lima" userId="S::albino.lima@easynvest.com.br::7c5d618a-7390-4ac6-af99-e38b0fcd1328" providerId="AD" clId="Web-{BEDAC035-02A5-47A5-A569-4CD2DE80752F}" dt="2019-04-18T14:13:31.006" v="252" actId="20577"/>
          <ac:spMkLst>
            <pc:docMk/>
            <pc:sldMk cId="2532900879" sldId="276"/>
            <ac:spMk id="11" creationId="{9A94BD1B-161C-45B7-9E62-CF3950FE2EA3}"/>
          </ac:spMkLst>
        </pc:spChg>
      </pc:sldChg>
      <pc:sldChg chg="addSp delSp modSp mod ord modClrScheme modShow chgLayout">
        <pc:chgData name="Albino Pereira Lima" userId="S::albino.lima@easynvest.com.br::7c5d618a-7390-4ac6-af99-e38b0fcd1328" providerId="AD" clId="Web-{BEDAC035-02A5-47A5-A569-4CD2DE80752F}" dt="2019-04-18T15:09:00.413" v="401" actId="20577"/>
        <pc:sldMkLst>
          <pc:docMk/>
          <pc:sldMk cId="1111544673" sldId="287"/>
        </pc:sldMkLst>
        <pc:spChg chg="add del mod ord">
          <ac:chgData name="Albino Pereira Lima" userId="S::albino.lima@easynvest.com.br::7c5d618a-7390-4ac6-af99-e38b0fcd1328" providerId="AD" clId="Web-{BEDAC035-02A5-47A5-A569-4CD2DE80752F}" dt="2019-04-18T14:11:04.802" v="216"/>
          <ac:spMkLst>
            <pc:docMk/>
            <pc:sldMk cId="1111544673" sldId="287"/>
            <ac:spMk id="2" creationId="{B57C0CD4-FF2D-4A5D-A5CE-C3F28C9821F9}"/>
          </ac:spMkLst>
        </pc:spChg>
        <pc:spChg chg="add mod ord">
          <ac:chgData name="Albino Pereira Lima" userId="S::albino.lima@easynvest.com.br::7c5d618a-7390-4ac6-af99-e38b0fcd1328" providerId="AD" clId="Web-{BEDAC035-02A5-47A5-A569-4CD2DE80752F}" dt="2019-04-18T14:14:49.443" v="262" actId="20577"/>
          <ac:spMkLst>
            <pc:docMk/>
            <pc:sldMk cId="1111544673" sldId="287"/>
            <ac:spMk id="4" creationId="{818804FF-CDAB-4D3A-BB3E-C69D3B89FC96}"/>
          </ac:spMkLst>
        </pc:spChg>
        <pc:spChg chg="add del mod">
          <ac:chgData name="Albino Pereira Lima" userId="S::albino.lima@easynvest.com.br::7c5d618a-7390-4ac6-af99-e38b0fcd1328" providerId="AD" clId="Web-{BEDAC035-02A5-47A5-A569-4CD2DE80752F}" dt="2019-04-18T14:11:08.146" v="218"/>
          <ac:spMkLst>
            <pc:docMk/>
            <pc:sldMk cId="1111544673" sldId="287"/>
            <ac:spMk id="6" creationId="{5B3476C3-FB7D-4F20-B1FE-E065ADED7632}"/>
          </ac:spMkLst>
        </pc:spChg>
        <pc:spChg chg="add mod">
          <ac:chgData name="Albino Pereira Lima" userId="S::albino.lima@easynvest.com.br::7c5d618a-7390-4ac6-af99-e38b0fcd1328" providerId="AD" clId="Web-{BEDAC035-02A5-47A5-A569-4CD2DE80752F}" dt="2019-04-18T15:09:00.413" v="401" actId="20577"/>
          <ac:spMkLst>
            <pc:docMk/>
            <pc:sldMk cId="1111544673" sldId="287"/>
            <ac:spMk id="8" creationId="{CEF99E10-790E-42A5-8C9B-4A7584C81CAE}"/>
          </ac:spMkLst>
        </pc:spChg>
      </pc:sldChg>
      <pc:sldChg chg="addSp modSp mod modShow">
        <pc:chgData name="Albino Pereira Lima" userId="S::albino.lima@easynvest.com.br::7c5d618a-7390-4ac6-af99-e38b0fcd1328" providerId="AD" clId="Web-{BEDAC035-02A5-47A5-A569-4CD2DE80752F}" dt="2019-04-18T13:52:52.145" v="39"/>
        <pc:sldMkLst>
          <pc:docMk/>
          <pc:sldMk cId="4240502347" sldId="288"/>
        </pc:sldMkLst>
        <pc:picChg chg="add">
          <ac:chgData name="Albino Pereira Lima" userId="S::albino.lima@easynvest.com.br::7c5d618a-7390-4ac6-af99-e38b0fcd1328" providerId="AD" clId="Web-{BEDAC035-02A5-47A5-A569-4CD2DE80752F}" dt="2019-04-18T13:51:48.548" v="33"/>
          <ac:picMkLst>
            <pc:docMk/>
            <pc:sldMk cId="4240502347" sldId="288"/>
            <ac:picMk id="2" creationId="{B20AEE14-179D-4B82-9506-C19826D8487C}"/>
          </ac:picMkLst>
        </pc:picChg>
        <pc:picChg chg="mod">
          <ac:chgData name="Albino Pereira Lima" userId="S::albino.lima@easynvest.com.br::7c5d618a-7390-4ac6-af99-e38b0fcd1328" providerId="AD" clId="Web-{BEDAC035-02A5-47A5-A569-4CD2DE80752F}" dt="2019-04-18T13:51:55.001" v="35" actId="1076"/>
          <ac:picMkLst>
            <pc:docMk/>
            <pc:sldMk cId="4240502347" sldId="288"/>
            <ac:picMk id="10" creationId="{9DF3DC06-0FF4-4C5E-98B9-246EA03ECB7A}"/>
          </ac:picMkLst>
        </pc:picChg>
      </pc:sldChg>
      <pc:sldChg chg="addSp modSp del">
        <pc:chgData name="Albino Pereira Lima" userId="S::albino.lima@easynvest.com.br::7c5d618a-7390-4ac6-af99-e38b0fcd1328" providerId="AD" clId="Web-{BEDAC035-02A5-47A5-A569-4CD2DE80752F}" dt="2019-04-18T15:09:46.399" v="404"/>
        <pc:sldMkLst>
          <pc:docMk/>
          <pc:sldMk cId="3994388974" sldId="289"/>
        </pc:sldMkLst>
        <pc:spChg chg="add mod">
          <ac:chgData name="Albino Pereira Lima" userId="S::albino.lima@easynvest.com.br::7c5d618a-7390-4ac6-af99-e38b0fcd1328" providerId="AD" clId="Web-{BEDAC035-02A5-47A5-A569-4CD2DE80752F}" dt="2019-04-18T13:54:50.720" v="54"/>
          <ac:spMkLst>
            <pc:docMk/>
            <pc:sldMk cId="3994388974" sldId="289"/>
            <ac:spMk id="3" creationId="{DAD9F79E-EE86-47A5-92EE-5F7F4B62A028}"/>
          </ac:spMkLst>
        </pc:spChg>
        <pc:spChg chg="add mod">
          <ac:chgData name="Albino Pereira Lima" userId="S::albino.lima@easynvest.com.br::7c5d618a-7390-4ac6-af99-e38b0fcd1328" providerId="AD" clId="Web-{BEDAC035-02A5-47A5-A569-4CD2DE80752F}" dt="2019-04-18T13:54:50.830" v="55"/>
          <ac:spMkLst>
            <pc:docMk/>
            <pc:sldMk cId="3994388974" sldId="289"/>
            <ac:spMk id="5" creationId="{F5D2E665-4694-4FA9-8B3A-54B97C2CFC1D}"/>
          </ac:spMkLst>
        </pc:spChg>
        <pc:picChg chg="add">
          <ac:chgData name="Albino Pereira Lima" userId="S::albino.lima@easynvest.com.br::7c5d618a-7390-4ac6-af99-e38b0fcd1328" providerId="AD" clId="Web-{BEDAC035-02A5-47A5-A569-4CD2DE80752F}" dt="2019-04-18T13:55:57.299" v="56"/>
          <ac:picMkLst>
            <pc:docMk/>
            <pc:sldMk cId="3994388974" sldId="289"/>
            <ac:picMk id="7" creationId="{F48B3AF3-266C-476D-86B6-DF6295CE9FC6}"/>
          </ac:picMkLst>
        </pc:picChg>
      </pc:sldChg>
      <pc:sldChg chg="modSp">
        <pc:chgData name="Albino Pereira Lima" userId="S::albino.lima@easynvest.com.br::7c5d618a-7390-4ac6-af99-e38b0fcd1328" providerId="AD" clId="Web-{BEDAC035-02A5-47A5-A569-4CD2DE80752F}" dt="2019-04-18T15:07:46.754" v="383" actId="20577"/>
        <pc:sldMkLst>
          <pc:docMk/>
          <pc:sldMk cId="1061779228" sldId="296"/>
        </pc:sldMkLst>
        <pc:spChg chg="mod">
          <ac:chgData name="Albino Pereira Lima" userId="S::albino.lima@easynvest.com.br::7c5d618a-7390-4ac6-af99-e38b0fcd1328" providerId="AD" clId="Web-{BEDAC035-02A5-47A5-A569-4CD2DE80752F}" dt="2019-04-18T14:09:38.833" v="212"/>
          <ac:spMkLst>
            <pc:docMk/>
            <pc:sldMk cId="1061779228" sldId="296"/>
            <ac:spMk id="7" creationId="{62BFA16C-52B6-7340-A0EB-7620F3F3A2C9}"/>
          </ac:spMkLst>
        </pc:spChg>
        <pc:spChg chg="mod">
          <ac:chgData name="Albino Pereira Lima" userId="S::albino.lima@easynvest.com.br::7c5d618a-7390-4ac6-af99-e38b0fcd1328" providerId="AD" clId="Web-{BEDAC035-02A5-47A5-A569-4CD2DE80752F}" dt="2019-04-18T15:07:46.754" v="383" actId="20577"/>
          <ac:spMkLst>
            <pc:docMk/>
            <pc:sldMk cId="1061779228" sldId="296"/>
            <ac:spMk id="28" creationId="{81C1E37E-D215-2E4A-84F3-FEFD7CFD0A18}"/>
          </ac:spMkLst>
        </pc:spChg>
      </pc:sldChg>
      <pc:sldChg chg="addSp modSp">
        <pc:chgData name="Albino Pereira Lima" userId="S::albino.lima@easynvest.com.br::7c5d618a-7390-4ac6-af99-e38b0fcd1328" providerId="AD" clId="Web-{BEDAC035-02A5-47A5-A569-4CD2DE80752F}" dt="2019-04-18T14:12:40.912" v="245" actId="20577"/>
        <pc:sldMkLst>
          <pc:docMk/>
          <pc:sldMk cId="3608131728" sldId="298"/>
        </pc:sldMkLst>
        <pc:spChg chg="mod">
          <ac:chgData name="Albino Pereira Lima" userId="S::albino.lima@easynvest.com.br::7c5d618a-7390-4ac6-af99-e38b0fcd1328" providerId="AD" clId="Web-{BEDAC035-02A5-47A5-A569-4CD2DE80752F}" dt="2019-04-18T14:12:40.912" v="245" actId="20577"/>
          <ac:spMkLst>
            <pc:docMk/>
            <pc:sldMk cId="3608131728" sldId="298"/>
            <ac:spMk id="6" creationId="{C9BE71C0-2127-4D49-B51A-C0A656F93234}"/>
          </ac:spMkLst>
        </pc:spChg>
        <pc:picChg chg="add">
          <ac:chgData name="Albino Pereira Lima" userId="S::albino.lima@easynvest.com.br::7c5d618a-7390-4ac6-af99-e38b0fcd1328" providerId="AD" clId="Web-{BEDAC035-02A5-47A5-A569-4CD2DE80752F}" dt="2019-04-18T13:51:42.595" v="32"/>
          <ac:picMkLst>
            <pc:docMk/>
            <pc:sldMk cId="3608131728" sldId="298"/>
            <ac:picMk id="2" creationId="{931C9EE5-8E4F-4DDD-B762-938E51E575E7}"/>
          </ac:picMkLst>
        </pc:picChg>
      </pc:sldChg>
      <pc:sldChg chg="modSp">
        <pc:chgData name="Albino Pereira Lima" userId="S::albino.lima@easynvest.com.br::7c5d618a-7390-4ac6-af99-e38b0fcd1328" providerId="AD" clId="Web-{BEDAC035-02A5-47A5-A569-4CD2DE80752F}" dt="2019-04-18T15:07:56.020" v="388" actId="20577"/>
        <pc:sldMkLst>
          <pc:docMk/>
          <pc:sldMk cId="3615156980" sldId="299"/>
        </pc:sldMkLst>
        <pc:spChg chg="mod">
          <ac:chgData name="Albino Pereira Lima" userId="S::albino.lima@easynvest.com.br::7c5d618a-7390-4ac6-af99-e38b0fcd1328" providerId="AD" clId="Web-{BEDAC035-02A5-47A5-A569-4CD2DE80752F}" dt="2019-04-18T14:09:42.567" v="213"/>
          <ac:spMkLst>
            <pc:docMk/>
            <pc:sldMk cId="3615156980" sldId="299"/>
            <ac:spMk id="7" creationId="{62BFA16C-52B6-7340-A0EB-7620F3F3A2C9}"/>
          </ac:spMkLst>
        </pc:spChg>
        <pc:spChg chg="mod">
          <ac:chgData name="Albino Pereira Lima" userId="S::albino.lima@easynvest.com.br::7c5d618a-7390-4ac6-af99-e38b0fcd1328" providerId="AD" clId="Web-{BEDAC035-02A5-47A5-A569-4CD2DE80752F}" dt="2019-04-18T15:07:56.020" v="388" actId="20577"/>
          <ac:spMkLst>
            <pc:docMk/>
            <pc:sldMk cId="3615156980" sldId="299"/>
            <ac:spMk id="28" creationId="{81C1E37E-D215-2E4A-84F3-FEFD7CFD0A18}"/>
          </ac:spMkLst>
        </pc:spChg>
      </pc:sldChg>
      <pc:sldChg chg="addSp delSp modSp add mod ord replId modClrScheme chgLayout">
        <pc:chgData name="Albino Pereira Lima" userId="S::albino.lima@easynvest.com.br::7c5d618a-7390-4ac6-af99-e38b0fcd1328" providerId="AD" clId="Web-{BEDAC035-02A5-47A5-A569-4CD2DE80752F}" dt="2019-04-18T14:16:10.803" v="281" actId="20577"/>
        <pc:sldMkLst>
          <pc:docMk/>
          <pc:sldMk cId="26668526" sldId="300"/>
        </pc:sldMkLst>
        <pc:spChg chg="add mod ord">
          <ac:chgData name="Albino Pereira Lima" userId="S::albino.lima@easynvest.com.br::7c5d618a-7390-4ac6-af99-e38b0fcd1328" providerId="AD" clId="Web-{BEDAC035-02A5-47A5-A569-4CD2DE80752F}" dt="2019-04-18T14:03:53.832" v="118"/>
          <ac:spMkLst>
            <pc:docMk/>
            <pc:sldMk cId="26668526" sldId="300"/>
            <ac:spMk id="3" creationId="{8065A6C4-2C03-41CC-B7C3-6ED9B96E8EFD}"/>
          </ac:spMkLst>
        </pc:spChg>
        <pc:spChg chg="add mod ord">
          <ac:chgData name="Albino Pereira Lima" userId="S::albino.lima@easynvest.com.br::7c5d618a-7390-4ac6-af99-e38b0fcd1328" providerId="AD" clId="Web-{BEDAC035-02A5-47A5-A569-4CD2DE80752F}" dt="2019-04-18T14:16:10.803" v="281" actId="20577"/>
          <ac:spMkLst>
            <pc:docMk/>
            <pc:sldMk cId="26668526" sldId="300"/>
            <ac:spMk id="4" creationId="{C538EEB6-E848-4661-B164-343FE9B70CDD}"/>
          </ac:spMkLst>
        </pc:spChg>
        <pc:spChg chg="del mod">
          <ac:chgData name="Albino Pereira Lima" userId="S::albino.lima@easynvest.com.br::7c5d618a-7390-4ac6-af99-e38b0fcd1328" providerId="AD" clId="Web-{BEDAC035-02A5-47A5-A569-4CD2DE80752F}" dt="2019-04-18T14:03:46.207" v="117"/>
          <ac:spMkLst>
            <pc:docMk/>
            <pc:sldMk cId="26668526" sldId="300"/>
            <ac:spMk id="16" creationId="{FB2E0194-716D-4A09-9B1E-7C58A32EDE97}"/>
          </ac:spMkLst>
        </pc:spChg>
        <pc:picChg chg="del">
          <ac:chgData name="Albino Pereira Lima" userId="S::albino.lima@easynvest.com.br::7c5d618a-7390-4ac6-af99-e38b0fcd1328" providerId="AD" clId="Web-{BEDAC035-02A5-47A5-A569-4CD2DE80752F}" dt="2019-04-18T14:03:28.738" v="111"/>
          <ac:picMkLst>
            <pc:docMk/>
            <pc:sldMk cId="26668526" sldId="300"/>
            <ac:picMk id="10" creationId="{9DF3DC06-0FF4-4C5E-98B9-246EA03ECB7A}"/>
          </ac:picMkLst>
        </pc:picChg>
      </pc:sldChg>
      <pc:sldChg chg="modSp add ord replId">
        <pc:chgData name="Albino Pereira Lima" userId="S::albino.lima@easynvest.com.br::7c5d618a-7390-4ac6-af99-e38b0fcd1328" providerId="AD" clId="Web-{BEDAC035-02A5-47A5-A569-4CD2DE80752F}" dt="2019-04-18T15:22:22.725" v="405" actId="20577"/>
        <pc:sldMkLst>
          <pc:docMk/>
          <pc:sldMk cId="3588671184" sldId="301"/>
        </pc:sldMkLst>
        <pc:spChg chg="mod">
          <ac:chgData name="Albino Pereira Lima" userId="S::albino.lima@easynvest.com.br::7c5d618a-7390-4ac6-af99-e38b0fcd1328" providerId="AD" clId="Web-{BEDAC035-02A5-47A5-A569-4CD2DE80752F}" dt="2019-04-18T15:08:16.458" v="395" actId="20577"/>
          <ac:spMkLst>
            <pc:docMk/>
            <pc:sldMk cId="3588671184" sldId="301"/>
            <ac:spMk id="7" creationId="{62BFA16C-52B6-7340-A0EB-7620F3F3A2C9}"/>
          </ac:spMkLst>
        </pc:spChg>
        <pc:spChg chg="mod">
          <ac:chgData name="Albino Pereira Lima" userId="S::albino.lima@easynvest.com.br::7c5d618a-7390-4ac6-af99-e38b0fcd1328" providerId="AD" clId="Web-{BEDAC035-02A5-47A5-A569-4CD2DE80752F}" dt="2019-04-18T15:22:22.725" v="405" actId="20577"/>
          <ac:spMkLst>
            <pc:docMk/>
            <pc:sldMk cId="3588671184" sldId="301"/>
            <ac:spMk id="28" creationId="{81C1E37E-D215-2E4A-84F3-FEFD7CFD0A18}"/>
          </ac:spMkLst>
        </pc:spChg>
      </pc:sldChg>
    </pc:docChg>
  </pc:docChgLst>
  <pc:docChgLst>
    <pc:chgData name="Albino Pereira Lima" userId="S::albino.lima@easynvest.com.br::7c5d618a-7390-4ac6-af99-e38b0fcd1328" providerId="AD" clId="Web-{E3EBC2FA-5AA0-7B39-BFC0-166A46F7ACED}"/>
    <pc:docChg chg="addSld modSld sldOrd">
      <pc:chgData name="Albino Pereira Lima" userId="S::albino.lima@easynvest.com.br::7c5d618a-7390-4ac6-af99-e38b0fcd1328" providerId="AD" clId="Web-{E3EBC2FA-5AA0-7B39-BFC0-166A46F7ACED}" dt="2019-07-05T21:03:25.035" v="407" actId="20577"/>
      <pc:docMkLst>
        <pc:docMk/>
      </pc:docMkLst>
      <pc:sldChg chg="addSp delSp modSp ord">
        <pc:chgData name="Albino Pereira Lima" userId="S::albino.lima@easynvest.com.br::7c5d618a-7390-4ac6-af99-e38b0fcd1328" providerId="AD" clId="Web-{E3EBC2FA-5AA0-7B39-BFC0-166A46F7ACED}" dt="2019-07-05T21:01:41.551" v="375"/>
        <pc:sldMkLst>
          <pc:docMk/>
          <pc:sldMk cId="992411938" sldId="266"/>
        </pc:sldMkLst>
        <pc:spChg chg="mod">
          <ac:chgData name="Albino Pereira Lima" userId="S::albino.lima@easynvest.com.br::7c5d618a-7390-4ac6-af99-e38b0fcd1328" providerId="AD" clId="Web-{E3EBC2FA-5AA0-7B39-BFC0-166A46F7ACED}" dt="2019-07-05T20:36:47.513" v="123" actId="20577"/>
          <ac:spMkLst>
            <pc:docMk/>
            <pc:sldMk cId="992411938" sldId="266"/>
            <ac:spMk id="5" creationId="{EC9AF085-DA19-4D5D-BEC9-C256D0515CCD}"/>
          </ac:spMkLst>
        </pc:spChg>
        <pc:spChg chg="del">
          <ac:chgData name="Albino Pereira Lima" userId="S::albino.lima@easynvest.com.br::7c5d618a-7390-4ac6-af99-e38b0fcd1328" providerId="AD" clId="Web-{E3EBC2FA-5AA0-7B39-BFC0-166A46F7ACED}" dt="2019-07-05T20:38:45.123" v="222"/>
          <ac:spMkLst>
            <pc:docMk/>
            <pc:sldMk cId="992411938" sldId="266"/>
            <ac:spMk id="8" creationId="{02F269FF-65BB-4DA1-977D-B61AC2FE242C}"/>
          </ac:spMkLst>
        </pc:spChg>
        <pc:spChg chg="mod">
          <ac:chgData name="Albino Pereira Lima" userId="S::albino.lima@easynvest.com.br::7c5d618a-7390-4ac6-af99-e38b0fcd1328" providerId="AD" clId="Web-{E3EBC2FA-5AA0-7B39-BFC0-166A46F7ACED}" dt="2019-07-05T20:38:25.919" v="216" actId="20577"/>
          <ac:spMkLst>
            <pc:docMk/>
            <pc:sldMk cId="992411938" sldId="266"/>
            <ac:spMk id="9" creationId="{AF83A62C-2261-43D4-9D22-473FFF96E069}"/>
          </ac:spMkLst>
        </pc:spChg>
        <pc:picChg chg="add del mod">
          <ac:chgData name="Albino Pereira Lima" userId="S::albino.lima@easynvest.com.br::7c5d618a-7390-4ac6-af99-e38b0fcd1328" providerId="AD" clId="Web-{E3EBC2FA-5AA0-7B39-BFC0-166A46F7ACED}" dt="2019-07-05T20:56:16.471" v="233"/>
          <ac:picMkLst>
            <pc:docMk/>
            <pc:sldMk cId="992411938" sldId="266"/>
            <ac:picMk id="2" creationId="{5B7B19A1-28AF-4CF6-AB5D-505746254A17}"/>
          </ac:picMkLst>
        </pc:picChg>
        <pc:picChg chg="add mod">
          <ac:chgData name="Albino Pereira Lima" userId="S::albino.lima@easynvest.com.br::7c5d618a-7390-4ac6-af99-e38b0fcd1328" providerId="AD" clId="Web-{E3EBC2FA-5AA0-7B39-BFC0-166A46F7ACED}" dt="2019-07-05T20:39:12.154" v="224" actId="1076"/>
          <ac:picMkLst>
            <pc:docMk/>
            <pc:sldMk cId="992411938" sldId="266"/>
            <ac:picMk id="4" creationId="{A8F933EF-C273-4546-83DD-CC61C75125A1}"/>
          </ac:picMkLst>
        </pc:picChg>
        <pc:picChg chg="add del mod">
          <ac:chgData name="Albino Pereira Lima" userId="S::albino.lima@easynvest.com.br::7c5d618a-7390-4ac6-af99-e38b0fcd1328" providerId="AD" clId="Web-{E3EBC2FA-5AA0-7B39-BFC0-166A46F7ACED}" dt="2019-07-05T20:40:15.373" v="227"/>
          <ac:picMkLst>
            <pc:docMk/>
            <pc:sldMk cId="992411938" sldId="266"/>
            <ac:picMk id="10" creationId="{835FAFF5-2476-41C5-AB0C-284A9C9FCC8A}"/>
          </ac:picMkLst>
        </pc:picChg>
        <pc:picChg chg="add mod modCrop">
          <ac:chgData name="Albino Pereira Lima" userId="S::albino.lima@easynvest.com.br::7c5d618a-7390-4ac6-af99-e38b0fcd1328" providerId="AD" clId="Web-{E3EBC2FA-5AA0-7B39-BFC0-166A46F7ACED}" dt="2019-07-05T20:45:46.125" v="232" actId="1076"/>
          <ac:picMkLst>
            <pc:docMk/>
            <pc:sldMk cId="992411938" sldId="266"/>
            <ac:picMk id="12" creationId="{1DDA2297-E394-41E2-B373-93809F0CE02D}"/>
          </ac:picMkLst>
        </pc:picChg>
      </pc:sldChg>
      <pc:sldChg chg="modSp">
        <pc:chgData name="Albino Pereira Lima" userId="S::albino.lima@easynvest.com.br::7c5d618a-7390-4ac6-af99-e38b0fcd1328" providerId="AD" clId="Web-{E3EBC2FA-5AA0-7B39-BFC0-166A46F7ACED}" dt="2019-07-05T21:01:34.691" v="372" actId="20577"/>
        <pc:sldMkLst>
          <pc:docMk/>
          <pc:sldMk cId="2960976886" sldId="267"/>
        </pc:sldMkLst>
        <pc:spChg chg="mod">
          <ac:chgData name="Albino Pereira Lima" userId="S::albino.lima@easynvest.com.br::7c5d618a-7390-4ac6-af99-e38b0fcd1328" providerId="AD" clId="Web-{E3EBC2FA-5AA0-7B39-BFC0-166A46F7ACED}" dt="2019-07-05T21:01:34.691" v="372" actId="20577"/>
          <ac:spMkLst>
            <pc:docMk/>
            <pc:sldMk cId="2960976886" sldId="267"/>
            <ac:spMk id="12" creationId="{CCCA5A05-4531-4511-9AA4-266C0DBF0D5B}"/>
          </ac:spMkLst>
        </pc:spChg>
      </pc:sldChg>
      <pc:sldChg chg="addSp delSp modSp mod ord modClrScheme chgLayout">
        <pc:chgData name="Albino Pereira Lima" userId="S::albino.lima@easynvest.com.br::7c5d618a-7390-4ac6-af99-e38b0fcd1328" providerId="AD" clId="Web-{E3EBC2FA-5AA0-7B39-BFC0-166A46F7ACED}" dt="2019-07-05T21:03:25.035" v="406" actId="20577"/>
        <pc:sldMkLst>
          <pc:docMk/>
          <pc:sldMk cId="3608131728" sldId="298"/>
        </pc:sldMkLst>
        <pc:spChg chg="add mod ord">
          <ac:chgData name="Albino Pereira Lima" userId="S::albino.lima@easynvest.com.br::7c5d618a-7390-4ac6-af99-e38b0fcd1328" providerId="AD" clId="Web-{E3EBC2FA-5AA0-7B39-BFC0-166A46F7ACED}" dt="2019-07-05T21:03:19.239" v="404" actId="20577"/>
          <ac:spMkLst>
            <pc:docMk/>
            <pc:sldMk cId="3608131728" sldId="298"/>
            <ac:spMk id="3" creationId="{B828DE0C-A3FB-4ECA-B9DE-949BDB3AC1D9}"/>
          </ac:spMkLst>
        </pc:spChg>
        <pc:spChg chg="add mod ord">
          <ac:chgData name="Albino Pereira Lima" userId="S::albino.lima@easynvest.com.br::7c5d618a-7390-4ac6-af99-e38b0fcd1328" providerId="AD" clId="Web-{E3EBC2FA-5AA0-7B39-BFC0-166A46F7ACED}" dt="2019-07-05T21:03:25.035" v="406" actId="20577"/>
          <ac:spMkLst>
            <pc:docMk/>
            <pc:sldMk cId="3608131728" sldId="298"/>
            <ac:spMk id="4" creationId="{5EBEB0BE-8B42-4B3B-B2B0-9B430973639D}"/>
          </ac:spMkLst>
        </pc:spChg>
        <pc:spChg chg="del">
          <ac:chgData name="Albino Pereira Lima" userId="S::albino.lima@easynvest.com.br::7c5d618a-7390-4ac6-af99-e38b0fcd1328" providerId="AD" clId="Web-{E3EBC2FA-5AA0-7B39-BFC0-166A46F7ACED}" dt="2019-07-05T21:02:47.254" v="396"/>
          <ac:spMkLst>
            <pc:docMk/>
            <pc:sldMk cId="3608131728" sldId="298"/>
            <ac:spMk id="6" creationId="{C9BE71C0-2127-4D49-B51A-C0A656F93234}"/>
          </ac:spMkLst>
        </pc:spChg>
        <pc:spChg chg="del mod">
          <ac:chgData name="Albino Pereira Lima" userId="S::albino.lima@easynvest.com.br::7c5d618a-7390-4ac6-af99-e38b0fcd1328" providerId="AD" clId="Web-{E3EBC2FA-5AA0-7B39-BFC0-166A46F7ACED}" dt="2019-07-05T21:03:14.785" v="399"/>
          <ac:spMkLst>
            <pc:docMk/>
            <pc:sldMk cId="3608131728" sldId="298"/>
            <ac:spMk id="7" creationId="{9B39D264-5DE7-4971-A1DC-4488389D5B72}"/>
          </ac:spMkLst>
        </pc:spChg>
      </pc:sldChg>
      <pc:sldChg chg="add replId">
        <pc:chgData name="Albino Pereira Lima" userId="S::albino.lima@easynvest.com.br::7c5d618a-7390-4ac6-af99-e38b0fcd1328" providerId="AD" clId="Web-{E3EBC2FA-5AA0-7B39-BFC0-166A46F7ACED}" dt="2019-07-05T21:02:26.910" v="376"/>
        <pc:sldMkLst>
          <pc:docMk/>
          <pc:sldMk cId="907204294" sldId="305"/>
        </pc:sldMkLst>
      </pc:sldChg>
    </pc:docChg>
  </pc:docChgLst>
  <pc:docChgLst>
    <pc:chgData name="Marcos Venezuela de Araujo" userId="S::marcos.araujo@easynvest.com.br::87aa2f60-8d31-4e0e-a540-7a25a325558d" providerId="AD" clId="Web-{942B322C-5A8C-366F-C821-3EC7C2923A19}"/>
    <pc:docChg chg="addSld delSld modSld sldOrd">
      <pc:chgData name="Marcos Venezuela de Araujo" userId="S::marcos.araujo@easynvest.com.br::87aa2f60-8d31-4e0e-a540-7a25a325558d" providerId="AD" clId="Web-{942B322C-5A8C-366F-C821-3EC7C2923A19}" dt="2019-07-13T16:48:30.717" v="1366" actId="20577"/>
      <pc:docMkLst>
        <pc:docMk/>
      </pc:docMkLst>
      <pc:sldChg chg="addSp delSp modSp">
        <pc:chgData name="Marcos Venezuela de Araujo" userId="S::marcos.araujo@easynvest.com.br::87aa2f60-8d31-4e0e-a540-7a25a325558d" providerId="AD" clId="Web-{942B322C-5A8C-366F-C821-3EC7C2923A19}" dt="2019-07-13T16:01:02.657" v="704" actId="14100"/>
        <pc:sldMkLst>
          <pc:docMk/>
          <pc:sldMk cId="2125566384" sldId="256"/>
        </pc:sldMkLst>
        <pc:spChg chg="add del mod">
          <ac:chgData name="Marcos Venezuela de Araujo" userId="S::marcos.araujo@easynvest.com.br::87aa2f60-8d31-4e0e-a540-7a25a325558d" providerId="AD" clId="Web-{942B322C-5A8C-366F-C821-3EC7C2923A19}" dt="2019-07-13T14:39:35.509" v="148"/>
          <ac:spMkLst>
            <pc:docMk/>
            <pc:sldMk cId="2125566384" sldId="256"/>
            <ac:spMk id="2" creationId="{A5E979CF-B767-4D33-99E4-F26D45E00F46}"/>
          </ac:spMkLst>
        </pc:spChg>
        <pc:spChg chg="mod">
          <ac:chgData name="Marcos Venezuela de Araujo" userId="S::marcos.araujo@easynvest.com.br::87aa2f60-8d31-4e0e-a540-7a25a325558d" providerId="AD" clId="Web-{942B322C-5A8C-366F-C821-3EC7C2923A19}" dt="2019-07-13T16:01:02.657" v="704" actId="14100"/>
          <ac:spMkLst>
            <pc:docMk/>
            <pc:sldMk cId="2125566384" sldId="256"/>
            <ac:spMk id="4" creationId="{977E193A-6FE0-5A43-87BD-1A14BA0F2D8E}"/>
          </ac:spMkLst>
        </pc:spChg>
        <pc:spChg chg="add mod">
          <ac:chgData name="Marcos Venezuela de Araujo" userId="S::marcos.araujo@easynvest.com.br::87aa2f60-8d31-4e0e-a540-7a25a325558d" providerId="AD" clId="Web-{942B322C-5A8C-366F-C821-3EC7C2923A19}" dt="2019-07-13T14:44:34.899" v="250" actId="1076"/>
          <ac:spMkLst>
            <pc:docMk/>
            <pc:sldMk cId="2125566384" sldId="256"/>
            <ac:spMk id="6" creationId="{9CC21D32-71E3-44C3-ABC1-163457D852B9}"/>
          </ac:spMkLst>
        </pc:spChg>
        <pc:spChg chg="add del mod">
          <ac:chgData name="Marcos Venezuela de Araujo" userId="S::marcos.araujo@easynvest.com.br::87aa2f60-8d31-4e0e-a540-7a25a325558d" providerId="AD" clId="Web-{942B322C-5A8C-366F-C821-3EC7C2923A19}" dt="2019-07-13T15:58:46.533" v="678"/>
          <ac:spMkLst>
            <pc:docMk/>
            <pc:sldMk cId="2125566384" sldId="256"/>
            <ac:spMk id="7" creationId="{B695DD63-F24B-4BFB-9B80-8A16FCD94BDF}"/>
          </ac:spMkLst>
        </pc:spChg>
        <pc:spChg chg="add del mod">
          <ac:chgData name="Marcos Venezuela de Araujo" userId="S::marcos.araujo@easynvest.com.br::87aa2f60-8d31-4e0e-a540-7a25a325558d" providerId="AD" clId="Web-{942B322C-5A8C-366F-C821-3EC7C2923A19}" dt="2019-07-13T15:58:42.095" v="674"/>
          <ac:spMkLst>
            <pc:docMk/>
            <pc:sldMk cId="2125566384" sldId="256"/>
            <ac:spMk id="9" creationId="{40683C74-4C45-43AA-BF77-DED5116ED557}"/>
          </ac:spMkLst>
        </pc:spChg>
        <pc:spChg chg="add mod">
          <ac:chgData name="Marcos Venezuela de Araujo" userId="S::marcos.araujo@easynvest.com.br::87aa2f60-8d31-4e0e-a540-7a25a325558d" providerId="AD" clId="Web-{942B322C-5A8C-366F-C821-3EC7C2923A19}" dt="2019-07-13T14:45:58.898" v="313" actId="1076"/>
          <ac:spMkLst>
            <pc:docMk/>
            <pc:sldMk cId="2125566384" sldId="256"/>
            <ac:spMk id="11" creationId="{C538D2D3-8947-4199-A177-A8D54BC4392C}"/>
          </ac:spMkLst>
        </pc:spChg>
        <pc:spChg chg="add del mod">
          <ac:chgData name="Marcos Venezuela de Araujo" userId="S::marcos.araujo@easynvest.com.br::87aa2f60-8d31-4e0e-a540-7a25a325558d" providerId="AD" clId="Web-{942B322C-5A8C-366F-C821-3EC7C2923A19}" dt="2019-07-13T15:58:56.001" v="679"/>
          <ac:spMkLst>
            <pc:docMk/>
            <pc:sldMk cId="2125566384" sldId="256"/>
            <ac:spMk id="12" creationId="{C168E54D-5D61-4F1F-8D46-7A1297517877}"/>
          </ac:spMkLst>
        </pc:spChg>
        <pc:spChg chg="add del mod">
          <ac:chgData name="Marcos Venezuela de Araujo" userId="S::marcos.araujo@easynvest.com.br::87aa2f60-8d31-4e0e-a540-7a25a325558d" providerId="AD" clId="Web-{942B322C-5A8C-366F-C821-3EC7C2923A19}" dt="2019-07-13T15:59:00.001" v="680"/>
          <ac:spMkLst>
            <pc:docMk/>
            <pc:sldMk cId="2125566384" sldId="256"/>
            <ac:spMk id="13" creationId="{B0DFA603-071F-46A3-8DE5-336B3B7647C8}"/>
          </ac:spMkLst>
        </pc:spChg>
        <pc:picChg chg="add mod">
          <ac:chgData name="Marcos Venezuela de Araujo" userId="S::marcos.araujo@easynvest.com.br::87aa2f60-8d31-4e0e-a540-7a25a325558d" providerId="AD" clId="Web-{942B322C-5A8C-366F-C821-3EC7C2923A19}" dt="2019-07-13T14:44:05.117" v="247" actId="1076"/>
          <ac:picMkLst>
            <pc:docMk/>
            <pc:sldMk cId="2125566384" sldId="256"/>
            <ac:picMk id="3" creationId="{BD985638-E509-4695-BCCF-C809DE990057}"/>
          </ac:picMkLst>
        </pc:picChg>
        <pc:picChg chg="add mod">
          <ac:chgData name="Marcos Venezuela de Araujo" userId="S::marcos.araujo@easynvest.com.br::87aa2f60-8d31-4e0e-a540-7a25a325558d" providerId="AD" clId="Web-{942B322C-5A8C-366F-C821-3EC7C2923A19}" dt="2019-07-13T14:45:58.867" v="310" actId="1076"/>
          <ac:picMkLst>
            <pc:docMk/>
            <pc:sldMk cId="2125566384" sldId="256"/>
            <ac:picMk id="10" creationId="{E9BB94B7-785F-44B8-99B7-3EECD645ACE8}"/>
          </ac:picMkLst>
        </pc:picChg>
        <pc:picChg chg="add">
          <ac:chgData name="Marcos Venezuela de Araujo" userId="S::marcos.araujo@easynvest.com.br::87aa2f60-8d31-4e0e-a540-7a25a325558d" providerId="AD" clId="Web-{942B322C-5A8C-366F-C821-3EC7C2923A19}" dt="2019-07-13T14:47:51.726" v="314"/>
          <ac:picMkLst>
            <pc:docMk/>
            <pc:sldMk cId="2125566384" sldId="256"/>
            <ac:picMk id="15" creationId="{6D0660FA-E89D-4449-89A8-692EE52995DF}"/>
          </ac:picMkLst>
        </pc:picChg>
      </pc:sldChg>
      <pc:sldChg chg="modSp">
        <pc:chgData name="Marcos Venezuela de Araujo" userId="S::marcos.araujo@easynvest.com.br::87aa2f60-8d31-4e0e-a540-7a25a325558d" providerId="AD" clId="Web-{942B322C-5A8C-366F-C821-3EC7C2923A19}" dt="2019-07-13T16:03:02.829" v="756" actId="20577"/>
        <pc:sldMkLst>
          <pc:docMk/>
          <pc:sldMk cId="355877273" sldId="257"/>
        </pc:sldMkLst>
        <pc:spChg chg="mod">
          <ac:chgData name="Marcos Venezuela de Araujo" userId="S::marcos.araujo@easynvest.com.br::87aa2f60-8d31-4e0e-a540-7a25a325558d" providerId="AD" clId="Web-{942B322C-5A8C-366F-C821-3EC7C2923A19}" dt="2019-07-13T16:03:02.829" v="756" actId="20577"/>
          <ac:spMkLst>
            <pc:docMk/>
            <pc:sldMk cId="355877273" sldId="257"/>
            <ac:spMk id="24" creationId="{77765447-8144-4C53-8AAF-0BCA59C98FA3}"/>
          </ac:spMkLst>
        </pc:spChg>
      </pc:sldChg>
      <pc:sldChg chg="addSp delSp modSp ord">
        <pc:chgData name="Marcos Venezuela de Araujo" userId="S::marcos.araujo@easynvest.com.br::87aa2f60-8d31-4e0e-a540-7a25a325558d" providerId="AD" clId="Web-{942B322C-5A8C-366F-C821-3EC7C2923A19}" dt="2019-07-13T15:58:27.236" v="673" actId="1076"/>
        <pc:sldMkLst>
          <pc:docMk/>
          <pc:sldMk cId="992411938" sldId="266"/>
        </pc:sldMkLst>
        <pc:spChg chg="del mod">
          <ac:chgData name="Marcos Venezuela de Araujo" userId="S::marcos.araujo@easynvest.com.br::87aa2f60-8d31-4e0e-a540-7a25a325558d" providerId="AD" clId="Web-{942B322C-5A8C-366F-C821-3EC7C2923A19}" dt="2019-07-13T15:57:35.859" v="652"/>
          <ac:spMkLst>
            <pc:docMk/>
            <pc:sldMk cId="992411938" sldId="266"/>
            <ac:spMk id="5" creationId="{EC9AF085-DA19-4D5D-BEC9-C256D0515CCD}"/>
          </ac:spMkLst>
        </pc:spChg>
        <pc:spChg chg="add del mod">
          <ac:chgData name="Marcos Venezuela de Araujo" userId="S::marcos.araujo@easynvest.com.br::87aa2f60-8d31-4e0e-a540-7a25a325558d" providerId="AD" clId="Web-{942B322C-5A8C-366F-C821-3EC7C2923A19}" dt="2019-07-13T15:57:33.125" v="651"/>
          <ac:spMkLst>
            <pc:docMk/>
            <pc:sldMk cId="992411938" sldId="266"/>
            <ac:spMk id="7" creationId="{1E778AFD-D16D-4F6F-92D5-5250B53CE49F}"/>
          </ac:spMkLst>
        </pc:spChg>
        <pc:spChg chg="del mod">
          <ac:chgData name="Marcos Venezuela de Araujo" userId="S::marcos.araujo@easynvest.com.br::87aa2f60-8d31-4e0e-a540-7a25a325558d" providerId="AD" clId="Web-{942B322C-5A8C-366F-C821-3EC7C2923A19}" dt="2019-07-13T15:57:23.109" v="642"/>
          <ac:spMkLst>
            <pc:docMk/>
            <pc:sldMk cId="992411938" sldId="266"/>
            <ac:spMk id="9" creationId="{AF83A62C-2261-43D4-9D22-473FFF96E069}"/>
          </ac:spMkLst>
        </pc:spChg>
        <pc:spChg chg="add del">
          <ac:chgData name="Marcos Venezuela de Araujo" userId="S::marcos.araujo@easynvest.com.br::87aa2f60-8d31-4e0e-a540-7a25a325558d" providerId="AD" clId="Web-{942B322C-5A8C-366F-C821-3EC7C2923A19}" dt="2019-07-13T15:57:28.062" v="649"/>
          <ac:spMkLst>
            <pc:docMk/>
            <pc:sldMk cId="992411938" sldId="266"/>
            <ac:spMk id="11" creationId="{BED4CC90-02C1-4A80-BBE8-C58542E96A18}"/>
          </ac:spMkLst>
        </pc:spChg>
        <pc:spChg chg="add del">
          <ac:chgData name="Marcos Venezuela de Araujo" userId="S::marcos.araujo@easynvest.com.br::87aa2f60-8d31-4e0e-a540-7a25a325558d" providerId="AD" clId="Web-{942B322C-5A8C-366F-C821-3EC7C2923A19}" dt="2019-07-13T15:57:28.062" v="648"/>
          <ac:spMkLst>
            <pc:docMk/>
            <pc:sldMk cId="992411938" sldId="266"/>
            <ac:spMk id="15" creationId="{BE16FAD2-81C2-4702-A99C-4E6974936D26}"/>
          </ac:spMkLst>
        </pc:spChg>
        <pc:spChg chg="add del">
          <ac:chgData name="Marcos Venezuela de Araujo" userId="S::marcos.araujo@easynvest.com.br::87aa2f60-8d31-4e0e-a540-7a25a325558d" providerId="AD" clId="Web-{942B322C-5A8C-366F-C821-3EC7C2923A19}" dt="2019-07-13T15:57:28.062" v="647"/>
          <ac:spMkLst>
            <pc:docMk/>
            <pc:sldMk cId="992411938" sldId="266"/>
            <ac:spMk id="17" creationId="{85E75E58-094A-453D-9624-4B1FE47896B2}"/>
          </ac:spMkLst>
        </pc:spChg>
        <pc:spChg chg="add del mod">
          <ac:chgData name="Marcos Venezuela de Araujo" userId="S::marcos.araujo@easynvest.com.br::87aa2f60-8d31-4e0e-a540-7a25a325558d" providerId="AD" clId="Web-{942B322C-5A8C-366F-C821-3EC7C2923A19}" dt="2019-07-13T15:57:39.968" v="657"/>
          <ac:spMkLst>
            <pc:docMk/>
            <pc:sldMk cId="992411938" sldId="266"/>
            <ac:spMk id="19" creationId="{038A1EBA-005F-4721-A589-623F47AD30C9}"/>
          </ac:spMkLst>
        </pc:spChg>
        <pc:spChg chg="add mod">
          <ac:chgData name="Marcos Venezuela de Araujo" userId="S::marcos.araujo@easynvest.com.br::87aa2f60-8d31-4e0e-a540-7a25a325558d" providerId="AD" clId="Web-{942B322C-5A8C-366F-C821-3EC7C2923A19}" dt="2019-07-13T15:58:05.796" v="662" actId="1076"/>
          <ac:spMkLst>
            <pc:docMk/>
            <pc:sldMk cId="992411938" sldId="266"/>
            <ac:spMk id="23" creationId="{1DDCFFA9-8EF0-4B46-9481-1AC4790014F9}"/>
          </ac:spMkLst>
        </pc:spChg>
        <pc:spChg chg="add mod">
          <ac:chgData name="Marcos Venezuela de Araujo" userId="S::marcos.araujo@easynvest.com.br::87aa2f60-8d31-4e0e-a540-7a25a325558d" providerId="AD" clId="Web-{942B322C-5A8C-366F-C821-3EC7C2923A19}" dt="2019-07-13T15:58:05.796" v="663" actId="1076"/>
          <ac:spMkLst>
            <pc:docMk/>
            <pc:sldMk cId="992411938" sldId="266"/>
            <ac:spMk id="25" creationId="{8F1C2DAA-8A10-428A-87C9-B8CACFDB6D13}"/>
          </ac:spMkLst>
        </pc:spChg>
        <pc:spChg chg="add mod">
          <ac:chgData name="Marcos Venezuela de Araujo" userId="S::marcos.araujo@easynvest.com.br::87aa2f60-8d31-4e0e-a540-7a25a325558d" providerId="AD" clId="Web-{942B322C-5A8C-366F-C821-3EC7C2923A19}" dt="2019-07-13T15:58:05.812" v="664" actId="1076"/>
          <ac:spMkLst>
            <pc:docMk/>
            <pc:sldMk cId="992411938" sldId="266"/>
            <ac:spMk id="27" creationId="{1DBC7FF7-4EC3-4063-A3B6-56DDD4216BEF}"/>
          </ac:spMkLst>
        </pc:spChg>
        <pc:spChg chg="add mod">
          <ac:chgData name="Marcos Venezuela de Araujo" userId="S::marcos.araujo@easynvest.com.br::87aa2f60-8d31-4e0e-a540-7a25a325558d" providerId="AD" clId="Web-{942B322C-5A8C-366F-C821-3EC7C2923A19}" dt="2019-07-13T15:58:23.111" v="670" actId="1076"/>
          <ac:spMkLst>
            <pc:docMk/>
            <pc:sldMk cId="992411938" sldId="266"/>
            <ac:spMk id="31" creationId="{297F6DB0-F720-4223-8566-1F3BF30645D0}"/>
          </ac:spMkLst>
        </pc:spChg>
        <pc:spChg chg="add mod">
          <ac:chgData name="Marcos Venezuela de Araujo" userId="S::marcos.araujo@easynvest.com.br::87aa2f60-8d31-4e0e-a540-7a25a325558d" providerId="AD" clId="Web-{942B322C-5A8C-366F-C821-3EC7C2923A19}" dt="2019-07-13T15:58:23.126" v="671" actId="1076"/>
          <ac:spMkLst>
            <pc:docMk/>
            <pc:sldMk cId="992411938" sldId="266"/>
            <ac:spMk id="33" creationId="{CEB79D62-ACAD-4701-8120-97797DFCAC85}"/>
          </ac:spMkLst>
        </pc:spChg>
        <pc:spChg chg="add mod">
          <ac:chgData name="Marcos Venezuela de Araujo" userId="S::marcos.araujo@easynvest.com.br::87aa2f60-8d31-4e0e-a540-7a25a325558d" providerId="AD" clId="Web-{942B322C-5A8C-366F-C821-3EC7C2923A19}" dt="2019-07-13T15:58:23.126" v="672" actId="1076"/>
          <ac:spMkLst>
            <pc:docMk/>
            <pc:sldMk cId="992411938" sldId="266"/>
            <ac:spMk id="35" creationId="{FBDCC33C-3544-44DF-9244-32841DE3EB44}"/>
          </ac:spMkLst>
        </pc:spChg>
        <pc:picChg chg="mod">
          <ac:chgData name="Marcos Venezuela de Araujo" userId="S::marcos.araujo@easynvest.com.br::87aa2f60-8d31-4e0e-a540-7a25a325558d" providerId="AD" clId="Web-{942B322C-5A8C-366F-C821-3EC7C2923A19}" dt="2019-07-13T15:57:45.937" v="659" actId="1076"/>
          <ac:picMkLst>
            <pc:docMk/>
            <pc:sldMk cId="992411938" sldId="266"/>
            <ac:picMk id="4" creationId="{A8F933EF-C273-4546-83DD-CC61C75125A1}"/>
          </ac:picMkLst>
        </pc:picChg>
        <pc:picChg chg="add del">
          <ac:chgData name="Marcos Venezuela de Araujo" userId="S::marcos.araujo@easynvest.com.br::87aa2f60-8d31-4e0e-a540-7a25a325558d" providerId="AD" clId="Web-{942B322C-5A8C-366F-C821-3EC7C2923A19}" dt="2019-07-13T15:57:28.062" v="650"/>
          <ac:picMkLst>
            <pc:docMk/>
            <pc:sldMk cId="992411938" sldId="266"/>
            <ac:picMk id="8" creationId="{AB7C4EAD-CEB1-492C-AFF1-F929627BA9F8}"/>
          </ac:picMkLst>
        </pc:picChg>
        <pc:picChg chg="mod">
          <ac:chgData name="Marcos Venezuela de Araujo" userId="S::marcos.araujo@easynvest.com.br::87aa2f60-8d31-4e0e-a540-7a25a325558d" providerId="AD" clId="Web-{942B322C-5A8C-366F-C821-3EC7C2923A19}" dt="2019-07-13T15:58:27.236" v="673" actId="1076"/>
          <ac:picMkLst>
            <pc:docMk/>
            <pc:sldMk cId="992411938" sldId="266"/>
            <ac:picMk id="12" creationId="{1DDA2297-E394-41E2-B373-93809F0CE02D}"/>
          </ac:picMkLst>
        </pc:picChg>
        <pc:picChg chg="add mod">
          <ac:chgData name="Marcos Venezuela de Araujo" userId="S::marcos.araujo@easynvest.com.br::87aa2f60-8d31-4e0e-a540-7a25a325558d" providerId="AD" clId="Web-{942B322C-5A8C-366F-C821-3EC7C2923A19}" dt="2019-07-13T15:58:05.781" v="661" actId="1076"/>
          <ac:picMkLst>
            <pc:docMk/>
            <pc:sldMk cId="992411938" sldId="266"/>
            <ac:picMk id="21" creationId="{39E7552A-D6BF-4F21-9298-17520511AF84}"/>
          </ac:picMkLst>
        </pc:picChg>
        <pc:picChg chg="add mod">
          <ac:chgData name="Marcos Venezuela de Araujo" userId="S::marcos.araujo@easynvest.com.br::87aa2f60-8d31-4e0e-a540-7a25a325558d" providerId="AD" clId="Web-{942B322C-5A8C-366F-C821-3EC7C2923A19}" dt="2019-07-13T15:58:23.111" v="669" actId="1076"/>
          <ac:picMkLst>
            <pc:docMk/>
            <pc:sldMk cId="992411938" sldId="266"/>
            <ac:picMk id="29" creationId="{AD33447F-C3BA-4776-A969-5ACD211179A3}"/>
          </ac:picMkLst>
        </pc:picChg>
      </pc:sldChg>
      <pc:sldChg chg="ord">
        <pc:chgData name="Marcos Venezuela de Araujo" userId="S::marcos.araujo@easynvest.com.br::87aa2f60-8d31-4e0e-a540-7a25a325558d" providerId="AD" clId="Web-{942B322C-5A8C-366F-C821-3EC7C2923A19}" dt="2019-07-13T14:52:52.241" v="359"/>
        <pc:sldMkLst>
          <pc:docMk/>
          <pc:sldMk cId="2960976886" sldId="267"/>
        </pc:sldMkLst>
      </pc:sldChg>
      <pc:sldChg chg="del">
        <pc:chgData name="Marcos Venezuela de Araujo" userId="S::marcos.araujo@easynvest.com.br::87aa2f60-8d31-4e0e-a540-7a25a325558d" providerId="AD" clId="Web-{942B322C-5A8C-366F-C821-3EC7C2923A19}" dt="2019-07-13T14:53:42.038" v="360"/>
        <pc:sldMkLst>
          <pc:docMk/>
          <pc:sldMk cId="966066668" sldId="272"/>
        </pc:sldMkLst>
      </pc:sldChg>
      <pc:sldChg chg="delSp modSp ord">
        <pc:chgData name="Marcos Venezuela de Araujo" userId="S::marcos.araujo@easynvest.com.br::87aa2f60-8d31-4e0e-a540-7a25a325558d" providerId="AD" clId="Web-{942B322C-5A8C-366F-C821-3EC7C2923A19}" dt="2019-07-13T16:03:37.375" v="780" actId="20577"/>
        <pc:sldMkLst>
          <pc:docMk/>
          <pc:sldMk cId="1573350496" sldId="274"/>
        </pc:sldMkLst>
        <pc:spChg chg="mod">
          <ac:chgData name="Marcos Venezuela de Araujo" userId="S::marcos.araujo@easynvest.com.br::87aa2f60-8d31-4e0e-a540-7a25a325558d" providerId="AD" clId="Web-{942B322C-5A8C-366F-C821-3EC7C2923A19}" dt="2019-07-13T16:03:37.375" v="780" actId="20577"/>
          <ac:spMkLst>
            <pc:docMk/>
            <pc:sldMk cId="1573350496" sldId="274"/>
            <ac:spMk id="7" creationId="{62BFA16C-52B6-7340-A0EB-7620F3F3A2C9}"/>
          </ac:spMkLst>
        </pc:spChg>
        <pc:spChg chg="del">
          <ac:chgData name="Marcos Venezuela de Araujo" userId="S::marcos.araujo@easynvest.com.br::87aa2f60-8d31-4e0e-a540-7a25a325558d" providerId="AD" clId="Web-{942B322C-5A8C-366F-C821-3EC7C2923A19}" dt="2019-07-13T16:01:57.095" v="719"/>
          <ac:spMkLst>
            <pc:docMk/>
            <pc:sldMk cId="1573350496" sldId="274"/>
            <ac:spMk id="28" creationId="{81C1E37E-D215-2E4A-84F3-FEFD7CFD0A18}"/>
          </ac:spMkLst>
        </pc:spChg>
      </pc:sldChg>
      <pc:sldChg chg="modSp">
        <pc:chgData name="Marcos Venezuela de Araujo" userId="S::marcos.araujo@easynvest.com.br::87aa2f60-8d31-4e0e-a540-7a25a325558d" providerId="AD" clId="Web-{942B322C-5A8C-366F-C821-3EC7C2923A19}" dt="2019-07-13T14:54:20.631" v="364" actId="20577"/>
        <pc:sldMkLst>
          <pc:docMk/>
          <pc:sldMk cId="2532900879" sldId="276"/>
        </pc:sldMkLst>
        <pc:spChg chg="mod">
          <ac:chgData name="Marcos Venezuela de Araujo" userId="S::marcos.araujo@easynvest.com.br::87aa2f60-8d31-4e0e-a540-7a25a325558d" providerId="AD" clId="Web-{942B322C-5A8C-366F-C821-3EC7C2923A19}" dt="2019-07-13T14:54:20.631" v="364" actId="20577"/>
          <ac:spMkLst>
            <pc:docMk/>
            <pc:sldMk cId="2532900879" sldId="276"/>
            <ac:spMk id="11" creationId="{9A94BD1B-161C-45B7-9E62-CF3950FE2EA3}"/>
          </ac:spMkLst>
        </pc:spChg>
      </pc:sldChg>
      <pc:sldChg chg="modSp">
        <pc:chgData name="Marcos Venezuela de Araujo" userId="S::marcos.araujo@easynvest.com.br::87aa2f60-8d31-4e0e-a540-7a25a325558d" providerId="AD" clId="Web-{942B322C-5A8C-366F-C821-3EC7C2923A19}" dt="2019-07-13T16:05:13.297" v="901" actId="20577"/>
        <pc:sldMkLst>
          <pc:docMk/>
          <pc:sldMk cId="1111544673" sldId="287"/>
        </pc:sldMkLst>
        <pc:spChg chg="mod">
          <ac:chgData name="Marcos Venezuela de Araujo" userId="S::marcos.araujo@easynvest.com.br::87aa2f60-8d31-4e0e-a540-7a25a325558d" providerId="AD" clId="Web-{942B322C-5A8C-366F-C821-3EC7C2923A19}" dt="2019-07-13T16:05:13.297" v="901" actId="20577"/>
          <ac:spMkLst>
            <pc:docMk/>
            <pc:sldMk cId="1111544673" sldId="287"/>
            <ac:spMk id="4" creationId="{818804FF-CDAB-4D3A-BB3E-C69D3B89FC96}"/>
          </ac:spMkLst>
        </pc:spChg>
      </pc:sldChg>
      <pc:sldChg chg="ord">
        <pc:chgData name="Marcos Venezuela de Araujo" userId="S::marcos.araujo@easynvest.com.br::87aa2f60-8d31-4e0e-a540-7a25a325558d" providerId="AD" clId="Web-{942B322C-5A8C-366F-C821-3EC7C2923A19}" dt="2019-07-13T14:59:37.802" v="456"/>
        <pc:sldMkLst>
          <pc:docMk/>
          <pc:sldMk cId="4240502347" sldId="288"/>
        </pc:sldMkLst>
      </pc:sldChg>
      <pc:sldChg chg="delSp modSp">
        <pc:chgData name="Marcos Venezuela de Araujo" userId="S::marcos.araujo@easynvest.com.br::87aa2f60-8d31-4e0e-a540-7a25a325558d" providerId="AD" clId="Web-{942B322C-5A8C-366F-C821-3EC7C2923A19}" dt="2019-07-13T16:03:10.188" v="761"/>
        <pc:sldMkLst>
          <pc:docMk/>
          <pc:sldMk cId="1061779228" sldId="296"/>
        </pc:sldMkLst>
        <pc:spChg chg="del mod">
          <ac:chgData name="Marcos Venezuela de Araujo" userId="S::marcos.araujo@easynvest.com.br::87aa2f60-8d31-4e0e-a540-7a25a325558d" providerId="AD" clId="Web-{942B322C-5A8C-366F-C821-3EC7C2923A19}" dt="2019-07-13T16:03:10.188" v="761"/>
          <ac:spMkLst>
            <pc:docMk/>
            <pc:sldMk cId="1061779228" sldId="296"/>
            <ac:spMk id="28" creationId="{81C1E37E-D215-2E4A-84F3-FEFD7CFD0A18}"/>
          </ac:spMkLst>
        </pc:spChg>
      </pc:sldChg>
      <pc:sldChg chg="modSp">
        <pc:chgData name="Marcos Venezuela de Araujo" userId="S::marcos.araujo@easynvest.com.br::87aa2f60-8d31-4e0e-a540-7a25a325558d" providerId="AD" clId="Web-{942B322C-5A8C-366F-C821-3EC7C2923A19}" dt="2019-07-13T16:48:30.717" v="1365" actId="20577"/>
        <pc:sldMkLst>
          <pc:docMk/>
          <pc:sldMk cId="3608131728" sldId="298"/>
        </pc:sldMkLst>
        <pc:spChg chg="mod">
          <ac:chgData name="Marcos Venezuela de Araujo" userId="S::marcos.araujo@easynvest.com.br::87aa2f60-8d31-4e0e-a540-7a25a325558d" providerId="AD" clId="Web-{942B322C-5A8C-366F-C821-3EC7C2923A19}" dt="2019-07-13T16:48:30.717" v="1365" actId="20577"/>
          <ac:spMkLst>
            <pc:docMk/>
            <pc:sldMk cId="3608131728" sldId="298"/>
            <ac:spMk id="4" creationId="{5EBEB0BE-8B42-4B3B-B2B0-9B430973639D}"/>
          </ac:spMkLst>
        </pc:spChg>
      </pc:sldChg>
      <pc:sldChg chg="delSp">
        <pc:chgData name="Marcos Venezuela de Araujo" userId="S::marcos.araujo@easynvest.com.br::87aa2f60-8d31-4e0e-a540-7a25a325558d" providerId="AD" clId="Web-{942B322C-5A8C-366F-C821-3EC7C2923A19}" dt="2019-07-13T16:04:07.016" v="782"/>
        <pc:sldMkLst>
          <pc:docMk/>
          <pc:sldMk cId="3615156980" sldId="299"/>
        </pc:sldMkLst>
        <pc:spChg chg="del">
          <ac:chgData name="Marcos Venezuela de Araujo" userId="S::marcos.araujo@easynvest.com.br::87aa2f60-8d31-4e0e-a540-7a25a325558d" providerId="AD" clId="Web-{942B322C-5A8C-366F-C821-3EC7C2923A19}" dt="2019-07-13T16:04:07.016" v="782"/>
          <ac:spMkLst>
            <pc:docMk/>
            <pc:sldMk cId="3615156980" sldId="299"/>
            <ac:spMk id="28" creationId="{81C1E37E-D215-2E4A-84F3-FEFD7CFD0A18}"/>
          </ac:spMkLst>
        </pc:spChg>
      </pc:sldChg>
      <pc:sldChg chg="modSp">
        <pc:chgData name="Marcos Venezuela de Araujo" userId="S::marcos.araujo@easynvest.com.br::87aa2f60-8d31-4e0e-a540-7a25a325558d" providerId="AD" clId="Web-{942B322C-5A8C-366F-C821-3EC7C2923A19}" dt="2019-07-13T16:10:03.749" v="1256" actId="20577"/>
        <pc:sldMkLst>
          <pc:docMk/>
          <pc:sldMk cId="26668526" sldId="300"/>
        </pc:sldMkLst>
        <pc:spChg chg="mod">
          <ac:chgData name="Marcos Venezuela de Araujo" userId="S::marcos.araujo@easynvest.com.br::87aa2f60-8d31-4e0e-a540-7a25a325558d" providerId="AD" clId="Web-{942B322C-5A8C-366F-C821-3EC7C2923A19}" dt="2019-07-13T16:10:03.749" v="1256" actId="20577"/>
          <ac:spMkLst>
            <pc:docMk/>
            <pc:sldMk cId="26668526" sldId="300"/>
            <ac:spMk id="4" creationId="{C538EEB6-E848-4661-B164-343FE9B70CDD}"/>
          </ac:spMkLst>
        </pc:spChg>
      </pc:sldChg>
      <pc:sldChg chg="mod modShow">
        <pc:chgData name="Marcos Venezuela de Araujo" userId="S::marcos.araujo@easynvest.com.br::87aa2f60-8d31-4e0e-a540-7a25a325558d" providerId="AD" clId="Web-{942B322C-5A8C-366F-C821-3EC7C2923A19}" dt="2019-07-13T16:10:56.452" v="1258"/>
        <pc:sldMkLst>
          <pc:docMk/>
          <pc:sldMk cId="3588671184" sldId="301"/>
        </pc:sldMkLst>
      </pc:sldChg>
      <pc:sldChg chg="delSp">
        <pc:chgData name="Marcos Venezuela de Araujo" userId="S::marcos.araujo@easynvest.com.br::87aa2f60-8d31-4e0e-a540-7a25a325558d" providerId="AD" clId="Web-{942B322C-5A8C-366F-C821-3EC7C2923A19}" dt="2019-07-13T16:11:08.890" v="1259"/>
        <pc:sldMkLst>
          <pc:docMk/>
          <pc:sldMk cId="3267836380" sldId="302"/>
        </pc:sldMkLst>
        <pc:spChg chg="del">
          <ac:chgData name="Marcos Venezuela de Araujo" userId="S::marcos.araujo@easynvest.com.br::87aa2f60-8d31-4e0e-a540-7a25a325558d" providerId="AD" clId="Web-{942B322C-5A8C-366F-C821-3EC7C2923A19}" dt="2019-07-13T16:11:08.890" v="1259"/>
          <ac:spMkLst>
            <pc:docMk/>
            <pc:sldMk cId="3267836380" sldId="302"/>
            <ac:spMk id="28" creationId="{81C1E37E-D215-2E4A-84F3-FEFD7CFD0A18}"/>
          </ac:spMkLst>
        </pc:spChg>
      </pc:sldChg>
      <pc:sldChg chg="del">
        <pc:chgData name="Marcos Venezuela de Araujo" userId="S::marcos.araujo@easynvest.com.br::87aa2f60-8d31-4e0e-a540-7a25a325558d" providerId="AD" clId="Web-{942B322C-5A8C-366F-C821-3EC7C2923A19}" dt="2019-07-13T14:53:46.038" v="361"/>
        <pc:sldMkLst>
          <pc:docMk/>
          <pc:sldMk cId="335390110" sldId="303"/>
        </pc:sldMkLst>
      </pc:sldChg>
      <pc:sldChg chg="modSp">
        <pc:chgData name="Marcos Venezuela de Araujo" userId="S::marcos.araujo@easynvest.com.br::87aa2f60-8d31-4e0e-a540-7a25a325558d" providerId="AD" clId="Web-{942B322C-5A8C-366F-C821-3EC7C2923A19}" dt="2019-07-13T14:57:50.287" v="452" actId="20577"/>
        <pc:sldMkLst>
          <pc:docMk/>
          <pc:sldMk cId="907204294" sldId="305"/>
        </pc:sldMkLst>
        <pc:spChg chg="mod">
          <ac:chgData name="Marcos Venezuela de Araujo" userId="S::marcos.araujo@easynvest.com.br::87aa2f60-8d31-4e0e-a540-7a25a325558d" providerId="AD" clId="Web-{942B322C-5A8C-366F-C821-3EC7C2923A19}" dt="2019-07-13T14:57:50.287" v="452" actId="20577"/>
          <ac:spMkLst>
            <pc:docMk/>
            <pc:sldMk cId="907204294" sldId="305"/>
            <ac:spMk id="6" creationId="{C9BE71C0-2127-4D49-B51A-C0A656F93234}"/>
          </ac:spMkLst>
        </pc:spChg>
      </pc:sldChg>
      <pc:sldChg chg="modSp">
        <pc:chgData name="Marcos Venezuela de Araujo" userId="S::marcos.araujo@easynvest.com.br::87aa2f60-8d31-4e0e-a540-7a25a325558d" providerId="AD" clId="Web-{942B322C-5A8C-366F-C821-3EC7C2923A19}" dt="2019-07-13T16:38:25.577" v="1299" actId="20577"/>
        <pc:sldMkLst>
          <pc:docMk/>
          <pc:sldMk cId="982948797" sldId="306"/>
        </pc:sldMkLst>
        <pc:spChg chg="mod">
          <ac:chgData name="Marcos Venezuela de Araujo" userId="S::marcos.araujo@easynvest.com.br::87aa2f60-8d31-4e0e-a540-7a25a325558d" providerId="AD" clId="Web-{942B322C-5A8C-366F-C821-3EC7C2923A19}" dt="2019-07-13T16:38:25.577" v="1299" actId="20577"/>
          <ac:spMkLst>
            <pc:docMk/>
            <pc:sldMk cId="982948797" sldId="306"/>
            <ac:spMk id="4" creationId="{48D3FA12-20A9-4FFA-B83D-23EFC2D6B823}"/>
          </ac:spMkLst>
        </pc:spChg>
      </pc:sldChg>
      <pc:sldChg chg="del">
        <pc:chgData name="Marcos Venezuela de Araujo" userId="S::marcos.araujo@easynvest.com.br::87aa2f60-8d31-4e0e-a540-7a25a325558d" providerId="AD" clId="Web-{942B322C-5A8C-366F-C821-3EC7C2923A19}" dt="2019-07-13T15:57:05.359" v="641"/>
        <pc:sldMkLst>
          <pc:docMk/>
          <pc:sldMk cId="93688859" sldId="307"/>
        </pc:sldMkLst>
      </pc:sldChg>
      <pc:sldChg chg="addSp delSp modSp add replId">
        <pc:chgData name="Marcos Venezuela de Araujo" userId="S::marcos.araujo@easynvest.com.br::87aa2f60-8d31-4e0e-a540-7a25a325558d" providerId="AD" clId="Web-{942B322C-5A8C-366F-C821-3EC7C2923A19}" dt="2019-07-13T15:29:42.249" v="522" actId="1076"/>
        <pc:sldMkLst>
          <pc:docMk/>
          <pc:sldMk cId="563952408" sldId="308"/>
        </pc:sldMkLst>
        <pc:spChg chg="mod">
          <ac:chgData name="Marcos Venezuela de Araujo" userId="S::marcos.araujo@easynvest.com.br::87aa2f60-8d31-4e0e-a540-7a25a325558d" providerId="AD" clId="Web-{942B322C-5A8C-366F-C821-3EC7C2923A19}" dt="2019-07-13T15:19:43.883" v="463" actId="20577"/>
          <ac:spMkLst>
            <pc:docMk/>
            <pc:sldMk cId="563952408" sldId="308"/>
            <ac:spMk id="4" creationId="{818804FF-CDAB-4D3A-BB3E-C69D3B89FC96}"/>
          </ac:spMkLst>
        </pc:spChg>
        <pc:spChg chg="add del mod">
          <ac:chgData name="Marcos Venezuela de Araujo" userId="S::marcos.araujo@easynvest.com.br::87aa2f60-8d31-4e0e-a540-7a25a325558d" providerId="AD" clId="Web-{942B322C-5A8C-366F-C821-3EC7C2923A19}" dt="2019-07-13T15:25:03.095" v="504"/>
          <ac:spMkLst>
            <pc:docMk/>
            <pc:sldMk cId="563952408" sldId="308"/>
            <ac:spMk id="6" creationId="{B6EE0DA1-05B5-4394-A73E-916CE3DECFD5}"/>
          </ac:spMkLst>
        </pc:spChg>
        <pc:spChg chg="mod">
          <ac:chgData name="Marcos Venezuela de Araujo" userId="S::marcos.araujo@easynvest.com.br::87aa2f60-8d31-4e0e-a540-7a25a325558d" providerId="AD" clId="Web-{942B322C-5A8C-366F-C821-3EC7C2923A19}" dt="2019-07-13T15:19:59.477" v="499" actId="20577"/>
          <ac:spMkLst>
            <pc:docMk/>
            <pc:sldMk cId="563952408" sldId="308"/>
            <ac:spMk id="8" creationId="{CEF99E10-790E-42A5-8C9B-4A7584C81CAE}"/>
          </ac:spMkLst>
        </pc:spChg>
        <pc:spChg chg="add del mod">
          <ac:chgData name="Marcos Venezuela de Araujo" userId="S::marcos.araujo@easynvest.com.br::87aa2f60-8d31-4e0e-a540-7a25a325558d" providerId="AD" clId="Web-{942B322C-5A8C-366F-C821-3EC7C2923A19}" dt="2019-07-13T15:27:38.484" v="512"/>
          <ac:spMkLst>
            <pc:docMk/>
            <pc:sldMk cId="563952408" sldId="308"/>
            <ac:spMk id="10" creationId="{4A656836-3894-4153-9925-A389907AB2BD}"/>
          </ac:spMkLst>
        </pc:spChg>
        <pc:spChg chg="add del mod">
          <ac:chgData name="Marcos Venezuela de Araujo" userId="S::marcos.araujo@easynvest.com.br::87aa2f60-8d31-4e0e-a540-7a25a325558d" providerId="AD" clId="Web-{942B322C-5A8C-366F-C821-3EC7C2923A19}" dt="2019-07-13T15:29:30.312" v="518"/>
          <ac:spMkLst>
            <pc:docMk/>
            <pc:sldMk cId="563952408" sldId="308"/>
            <ac:spMk id="11" creationId="{24F5D29D-450F-4156-904E-F7EADF29112B}"/>
          </ac:spMkLst>
        </pc:spChg>
        <pc:picChg chg="add del mod">
          <ac:chgData name="Marcos Venezuela de Araujo" userId="S::marcos.araujo@easynvest.com.br::87aa2f60-8d31-4e0e-a540-7a25a325558d" providerId="AD" clId="Web-{942B322C-5A8C-366F-C821-3EC7C2923A19}" dt="2019-07-13T15:27:12.234" v="509"/>
          <ac:picMkLst>
            <pc:docMk/>
            <pc:sldMk cId="563952408" sldId="308"/>
            <ac:picMk id="7" creationId="{FB070043-E4E1-430E-86D4-D94FD825B492}"/>
          </ac:picMkLst>
        </pc:picChg>
        <pc:picChg chg="add mod">
          <ac:chgData name="Marcos Venezuela de Araujo" userId="S::marcos.araujo@easynvest.com.br::87aa2f60-8d31-4e0e-a540-7a25a325558d" providerId="AD" clId="Web-{942B322C-5A8C-366F-C821-3EC7C2923A19}" dt="2019-07-13T15:29:42.249" v="522" actId="1076"/>
          <ac:picMkLst>
            <pc:docMk/>
            <pc:sldMk cId="563952408" sldId="308"/>
            <ac:picMk id="12" creationId="{E1B7D120-046B-483A-9F20-F713481061A0}"/>
          </ac:picMkLst>
        </pc:picChg>
      </pc:sldChg>
      <pc:sldChg chg="delSp modSp add replId">
        <pc:chgData name="Marcos Venezuela de Araujo" userId="S::marcos.araujo@easynvest.com.br::87aa2f60-8d31-4e0e-a540-7a25a325558d" providerId="AD" clId="Web-{942B322C-5A8C-366F-C821-3EC7C2923A19}" dt="2019-07-13T15:30:26.452" v="561" actId="20577"/>
        <pc:sldMkLst>
          <pc:docMk/>
          <pc:sldMk cId="3404506572" sldId="309"/>
        </pc:sldMkLst>
        <pc:spChg chg="mod">
          <ac:chgData name="Marcos Venezuela de Araujo" userId="S::marcos.araujo@easynvest.com.br::87aa2f60-8d31-4e0e-a540-7a25a325558d" providerId="AD" clId="Web-{942B322C-5A8C-366F-C821-3EC7C2923A19}" dt="2019-07-13T15:30:26.452" v="561" actId="20577"/>
          <ac:spMkLst>
            <pc:docMk/>
            <pc:sldMk cId="3404506572" sldId="309"/>
            <ac:spMk id="8" creationId="{CEF99E10-790E-42A5-8C9B-4A7584C81CAE}"/>
          </ac:spMkLst>
        </pc:spChg>
        <pc:picChg chg="del">
          <ac:chgData name="Marcos Venezuela de Araujo" userId="S::marcos.araujo@easynvest.com.br::87aa2f60-8d31-4e0e-a540-7a25a325558d" providerId="AD" clId="Web-{942B322C-5A8C-366F-C821-3EC7C2923A19}" dt="2019-07-13T15:30:10.093" v="524"/>
          <ac:picMkLst>
            <pc:docMk/>
            <pc:sldMk cId="3404506572" sldId="309"/>
            <ac:picMk id="12" creationId="{E1B7D120-046B-483A-9F20-F713481061A0}"/>
          </ac:picMkLst>
        </pc:picChg>
      </pc:sldChg>
      <pc:sldChg chg="modSp add replId">
        <pc:chgData name="Marcos Venezuela de Araujo" userId="S::marcos.araujo@easynvest.com.br::87aa2f60-8d31-4e0e-a540-7a25a325558d" providerId="AD" clId="Web-{942B322C-5A8C-366F-C821-3EC7C2923A19}" dt="2019-07-13T15:32:36.296" v="639" actId="20577"/>
        <pc:sldMkLst>
          <pc:docMk/>
          <pc:sldMk cId="3677343000" sldId="310"/>
        </pc:sldMkLst>
        <pc:spChg chg="mod">
          <ac:chgData name="Marcos Venezuela de Araujo" userId="S::marcos.araujo@easynvest.com.br::87aa2f60-8d31-4e0e-a540-7a25a325558d" providerId="AD" clId="Web-{942B322C-5A8C-366F-C821-3EC7C2923A19}" dt="2019-07-13T15:32:36.296" v="639" actId="20577"/>
          <ac:spMkLst>
            <pc:docMk/>
            <pc:sldMk cId="3677343000" sldId="310"/>
            <ac:spMk id="8" creationId="{CEF99E10-790E-42A5-8C9B-4A7584C81CAE}"/>
          </ac:spMkLst>
        </pc:spChg>
      </pc:sldChg>
      <pc:sldChg chg="add replId">
        <pc:chgData name="Marcos Venezuela de Araujo" userId="S::marcos.araujo@easynvest.com.br::87aa2f60-8d31-4e0e-a540-7a25a325558d" providerId="AD" clId="Web-{942B322C-5A8C-366F-C821-3EC7C2923A19}" dt="2019-07-13T16:03:17.813" v="762"/>
        <pc:sldMkLst>
          <pc:docMk/>
          <pc:sldMk cId="3277917327" sldId="311"/>
        </pc:sldMkLst>
      </pc:sldChg>
      <pc:sldChg chg="modSp add ord replId">
        <pc:chgData name="Marcos Venezuela de Araujo" userId="S::marcos.araujo@easynvest.com.br::87aa2f60-8d31-4e0e-a540-7a25a325558d" providerId="AD" clId="Web-{942B322C-5A8C-366F-C821-3EC7C2923A19}" dt="2019-07-13T16:34:27.451" v="1296" actId="20577"/>
        <pc:sldMkLst>
          <pc:docMk/>
          <pc:sldMk cId="1692071195" sldId="312"/>
        </pc:sldMkLst>
        <pc:spChg chg="mod">
          <ac:chgData name="Marcos Venezuela de Araujo" userId="S::marcos.araujo@easynvest.com.br::87aa2f60-8d31-4e0e-a540-7a25a325558d" providerId="AD" clId="Web-{942B322C-5A8C-366F-C821-3EC7C2923A19}" dt="2019-07-13T16:34:27.451" v="1296" actId="20577"/>
          <ac:spMkLst>
            <pc:docMk/>
            <pc:sldMk cId="1692071195" sldId="312"/>
            <ac:spMk id="8" creationId="{CEF99E10-790E-42A5-8C9B-4A7584C81CAE}"/>
          </ac:spMkLst>
        </pc:spChg>
      </pc:sldChg>
      <pc:sldChg chg="new del ord">
        <pc:chgData name="Marcos Venezuela de Araujo" userId="S::marcos.araujo@easynvest.com.br::87aa2f60-8d31-4e0e-a540-7a25a325558d" providerId="AD" clId="Web-{942B322C-5A8C-366F-C821-3EC7C2923A19}" dt="2019-07-13T16:34:06.544" v="1263"/>
        <pc:sldMkLst>
          <pc:docMk/>
          <pc:sldMk cId="3194766521" sldId="312"/>
        </pc:sldMkLst>
      </pc:sldChg>
    </pc:docChg>
  </pc:docChgLst>
  <pc:docChgLst>
    <pc:chgData name="Albino Pereira Lima" userId="S::albino.lima@easynvest.com.br::7c5d618a-7390-4ac6-af99-e38b0fcd1328" providerId="AD" clId="Web-{0090F671-B10F-BF4F-D66C-8DA844C5645E}"/>
    <pc:docChg chg="addSld modSld sldOrd">
      <pc:chgData name="Albino Pereira Lima" userId="S::albino.lima@easynvest.com.br::7c5d618a-7390-4ac6-af99-e38b0fcd1328" providerId="AD" clId="Web-{0090F671-B10F-BF4F-D66C-8DA844C5645E}" dt="2019-07-11T21:37:17.559" v="694" actId="14100"/>
      <pc:docMkLst>
        <pc:docMk/>
      </pc:docMkLst>
      <pc:sldChg chg="addSp delSp modSp">
        <pc:chgData name="Albino Pereira Lima" userId="S::albino.lima@easynvest.com.br::7c5d618a-7390-4ac6-af99-e38b0fcd1328" providerId="AD" clId="Web-{0090F671-B10F-BF4F-D66C-8DA844C5645E}" dt="2019-07-11T20:17:40.399" v="17"/>
        <pc:sldMkLst>
          <pc:docMk/>
          <pc:sldMk cId="355877273" sldId="257"/>
        </pc:sldMkLst>
        <pc:picChg chg="add del mod">
          <ac:chgData name="Albino Pereira Lima" userId="S::albino.lima@easynvest.com.br::7c5d618a-7390-4ac6-af99-e38b0fcd1328" providerId="AD" clId="Web-{0090F671-B10F-BF4F-D66C-8DA844C5645E}" dt="2019-07-11T20:17:40.399" v="17"/>
          <ac:picMkLst>
            <pc:docMk/>
            <pc:sldMk cId="355877273" sldId="257"/>
            <ac:picMk id="2" creationId="{268F068F-1CD9-4D98-B14D-81B39E9543B4}"/>
          </ac:picMkLst>
        </pc:picChg>
      </pc:sldChg>
      <pc:sldChg chg="addSp">
        <pc:chgData name="Albino Pereira Lima" userId="S::albino.lima@easynvest.com.br::7c5d618a-7390-4ac6-af99-e38b0fcd1328" providerId="AD" clId="Web-{0090F671-B10F-BF4F-D66C-8DA844C5645E}" dt="2019-07-11T20:18:02.164" v="23"/>
        <pc:sldMkLst>
          <pc:docMk/>
          <pc:sldMk cId="810444230" sldId="265"/>
        </pc:sldMkLst>
        <pc:picChg chg="add">
          <ac:chgData name="Albino Pereira Lima" userId="S::albino.lima@easynvest.com.br::7c5d618a-7390-4ac6-af99-e38b0fcd1328" providerId="AD" clId="Web-{0090F671-B10F-BF4F-D66C-8DA844C5645E}" dt="2019-07-11T20:18:02.164" v="23"/>
          <ac:picMkLst>
            <pc:docMk/>
            <pc:sldMk cId="810444230" sldId="265"/>
            <ac:picMk id="2" creationId="{F0B14192-0AF1-44BE-BB0A-F8301FCF7D13}"/>
          </ac:picMkLst>
        </pc:picChg>
      </pc:sldChg>
      <pc:sldChg chg="addSp modSp ord">
        <pc:chgData name="Albino Pereira Lima" userId="S::albino.lima@easynvest.com.br::7c5d618a-7390-4ac6-af99-e38b0fcd1328" providerId="AD" clId="Web-{0090F671-B10F-BF4F-D66C-8DA844C5645E}" dt="2019-07-11T21:37:17.559" v="694" actId="14100"/>
        <pc:sldMkLst>
          <pc:docMk/>
          <pc:sldMk cId="992411938" sldId="266"/>
        </pc:sldMkLst>
        <pc:spChg chg="mod">
          <ac:chgData name="Albino Pereira Lima" userId="S::albino.lima@easynvest.com.br::7c5d618a-7390-4ac6-af99-e38b0fcd1328" providerId="AD" clId="Web-{0090F671-B10F-BF4F-D66C-8DA844C5645E}" dt="2019-07-11T21:37:17.559" v="694" actId="14100"/>
          <ac:spMkLst>
            <pc:docMk/>
            <pc:sldMk cId="992411938" sldId="266"/>
            <ac:spMk id="5" creationId="{EC9AF085-DA19-4D5D-BEC9-C256D0515CCD}"/>
          </ac:spMkLst>
        </pc:spChg>
        <pc:spChg chg="mod">
          <ac:chgData name="Albino Pereira Lima" userId="S::albino.lima@easynvest.com.br::7c5d618a-7390-4ac6-af99-e38b0fcd1328" providerId="AD" clId="Web-{0090F671-B10F-BF4F-D66C-8DA844C5645E}" dt="2019-07-11T21:37:11.903" v="693" actId="14100"/>
          <ac:spMkLst>
            <pc:docMk/>
            <pc:sldMk cId="992411938" sldId="266"/>
            <ac:spMk id="9" creationId="{AF83A62C-2261-43D4-9D22-473FFF96E069}"/>
          </ac:spMkLst>
        </pc:spChg>
        <pc:picChg chg="add">
          <ac:chgData name="Albino Pereira Lima" userId="S::albino.lima@easynvest.com.br::7c5d618a-7390-4ac6-af99-e38b0fcd1328" providerId="AD" clId="Web-{0090F671-B10F-BF4F-D66C-8DA844C5645E}" dt="2019-07-11T20:52:58.993" v="42"/>
          <ac:picMkLst>
            <pc:docMk/>
            <pc:sldMk cId="992411938" sldId="266"/>
            <ac:picMk id="2" creationId="{962B8620-3ABC-4DE9-8BFB-9827C97BF350}"/>
          </ac:picMkLst>
        </pc:picChg>
      </pc:sldChg>
      <pc:sldChg chg="addSp delSp modSp">
        <pc:chgData name="Albino Pereira Lima" userId="S::albino.lima@easynvest.com.br::7c5d618a-7390-4ac6-af99-e38b0fcd1328" providerId="AD" clId="Web-{0090F671-B10F-BF4F-D66C-8DA844C5645E}" dt="2019-07-11T20:17:27.993" v="16"/>
        <pc:sldMkLst>
          <pc:docMk/>
          <pc:sldMk cId="2960976886" sldId="267"/>
        </pc:sldMkLst>
        <pc:spChg chg="mod">
          <ac:chgData name="Albino Pereira Lima" userId="S::albino.lima@easynvest.com.br::7c5d618a-7390-4ac6-af99-e38b0fcd1328" providerId="AD" clId="Web-{0090F671-B10F-BF4F-D66C-8DA844C5645E}" dt="2019-07-11T14:59:18.650" v="10" actId="1076"/>
          <ac:spMkLst>
            <pc:docMk/>
            <pc:sldMk cId="2960976886" sldId="267"/>
            <ac:spMk id="2" creationId="{70B177E8-2D41-461E-A430-F43CDCCBD9B0}"/>
          </ac:spMkLst>
        </pc:spChg>
        <pc:picChg chg="add del">
          <ac:chgData name="Albino Pereira Lima" userId="S::albino.lima@easynvest.com.br::7c5d618a-7390-4ac6-af99-e38b0fcd1328" providerId="AD" clId="Web-{0090F671-B10F-BF4F-D66C-8DA844C5645E}" dt="2019-07-11T20:17:27.993" v="16"/>
          <ac:picMkLst>
            <pc:docMk/>
            <pc:sldMk cId="2960976886" sldId="267"/>
            <ac:picMk id="3" creationId="{820D466B-035B-41E0-A2BA-9771DDB74F1C}"/>
          </ac:picMkLst>
        </pc:picChg>
        <pc:picChg chg="add mod">
          <ac:chgData name="Albino Pereira Lima" userId="S::albino.lima@easynvest.com.br::7c5d618a-7390-4ac6-af99-e38b0fcd1328" providerId="AD" clId="Web-{0090F671-B10F-BF4F-D66C-8DA844C5645E}" dt="2019-07-11T15:20:53.121" v="13" actId="1076"/>
          <ac:picMkLst>
            <pc:docMk/>
            <pc:sldMk cId="2960976886" sldId="267"/>
            <ac:picMk id="4" creationId="{8566F48D-2C16-417D-9B1D-856580CA8DC9}"/>
          </ac:picMkLst>
        </pc:picChg>
      </pc:sldChg>
      <pc:sldChg chg="addSp">
        <pc:chgData name="Albino Pereira Lima" userId="S::albino.lima@easynvest.com.br::7c5d618a-7390-4ac6-af99-e38b0fcd1328" providerId="AD" clId="Web-{0090F671-B10F-BF4F-D66C-8DA844C5645E}" dt="2019-07-11T20:17:46.274" v="18"/>
        <pc:sldMkLst>
          <pc:docMk/>
          <pc:sldMk cId="2532900879" sldId="276"/>
        </pc:sldMkLst>
        <pc:picChg chg="add">
          <ac:chgData name="Albino Pereira Lima" userId="S::albino.lima@easynvest.com.br::7c5d618a-7390-4ac6-af99-e38b0fcd1328" providerId="AD" clId="Web-{0090F671-B10F-BF4F-D66C-8DA844C5645E}" dt="2019-07-11T20:17:46.274" v="18"/>
          <ac:picMkLst>
            <pc:docMk/>
            <pc:sldMk cId="2532900879" sldId="276"/>
            <ac:picMk id="3" creationId="{D83B50E6-8942-4A09-8C9B-B0BFB7F714B2}"/>
          </ac:picMkLst>
        </pc:picChg>
      </pc:sldChg>
      <pc:sldChg chg="addSp">
        <pc:chgData name="Albino Pereira Lima" userId="S::albino.lima@easynvest.com.br::7c5d618a-7390-4ac6-af99-e38b0fcd1328" providerId="AD" clId="Web-{0090F671-B10F-BF4F-D66C-8DA844C5645E}" dt="2019-07-11T20:18:53.805" v="24"/>
        <pc:sldMkLst>
          <pc:docMk/>
          <pc:sldMk cId="1111544673" sldId="287"/>
        </pc:sldMkLst>
        <pc:picChg chg="add">
          <ac:chgData name="Albino Pereira Lima" userId="S::albino.lima@easynvest.com.br::7c5d618a-7390-4ac6-af99-e38b0fcd1328" providerId="AD" clId="Web-{0090F671-B10F-BF4F-D66C-8DA844C5645E}" dt="2019-07-11T20:18:53.805" v="24"/>
          <ac:picMkLst>
            <pc:docMk/>
            <pc:sldMk cId="1111544673" sldId="287"/>
            <ac:picMk id="5" creationId="{0BC61303-E4CF-4B78-B9D9-7B5916957D99}"/>
          </ac:picMkLst>
        </pc:picChg>
      </pc:sldChg>
      <pc:sldChg chg="addSp">
        <pc:chgData name="Albino Pereira Lima" userId="S::albino.lima@easynvest.com.br::7c5d618a-7390-4ac6-af99-e38b0fcd1328" providerId="AD" clId="Web-{0090F671-B10F-BF4F-D66C-8DA844C5645E}" dt="2019-07-11T20:17:53.649" v="20"/>
        <pc:sldMkLst>
          <pc:docMk/>
          <pc:sldMk cId="4240502347" sldId="288"/>
        </pc:sldMkLst>
        <pc:picChg chg="add">
          <ac:chgData name="Albino Pereira Lima" userId="S::albino.lima@easynvest.com.br::7c5d618a-7390-4ac6-af99-e38b0fcd1328" providerId="AD" clId="Web-{0090F671-B10F-BF4F-D66C-8DA844C5645E}" dt="2019-07-11T20:17:53.649" v="20"/>
          <ac:picMkLst>
            <pc:docMk/>
            <pc:sldMk cId="4240502347" sldId="288"/>
            <ac:picMk id="3" creationId="{A84B21C2-4E60-4184-BA2F-E60DCDC78CA9}"/>
          </ac:picMkLst>
        </pc:picChg>
      </pc:sldChg>
      <pc:sldChg chg="addSp delSp modSp">
        <pc:chgData name="Albino Pereira Lima" userId="S::albino.lima@easynvest.com.br::7c5d618a-7390-4ac6-af99-e38b0fcd1328" providerId="AD" clId="Web-{0090F671-B10F-BF4F-D66C-8DA844C5645E}" dt="2019-07-11T20:17:24.446" v="15"/>
        <pc:sldMkLst>
          <pc:docMk/>
          <pc:sldMk cId="3608131728" sldId="298"/>
        </pc:sldMkLst>
        <pc:picChg chg="add">
          <ac:chgData name="Albino Pereira Lima" userId="S::albino.lima@easynvest.com.br::7c5d618a-7390-4ac6-af99-e38b0fcd1328" providerId="AD" clId="Web-{0090F671-B10F-BF4F-D66C-8DA844C5645E}" dt="2019-07-11T15:21:07.012" v="14"/>
          <ac:picMkLst>
            <pc:docMk/>
            <pc:sldMk cId="3608131728" sldId="298"/>
            <ac:picMk id="5" creationId="{922B4249-EFDA-41F9-BDEE-B5A496633360}"/>
          </ac:picMkLst>
        </pc:picChg>
        <pc:picChg chg="add del mod">
          <ac:chgData name="Albino Pereira Lima" userId="S::albino.lima@easynvest.com.br::7c5d618a-7390-4ac6-af99-e38b0fcd1328" providerId="AD" clId="Web-{0090F671-B10F-BF4F-D66C-8DA844C5645E}" dt="2019-07-11T20:17:24.446" v="15"/>
          <ac:picMkLst>
            <pc:docMk/>
            <pc:sldMk cId="3608131728" sldId="298"/>
            <ac:picMk id="6" creationId="{B6734555-2D2A-4575-9056-88E41018F8A1}"/>
          </ac:picMkLst>
        </pc:picChg>
      </pc:sldChg>
      <pc:sldChg chg="addSp">
        <pc:chgData name="Albino Pereira Lima" userId="S::albino.lima@easynvest.com.br::7c5d618a-7390-4ac6-af99-e38b0fcd1328" providerId="AD" clId="Web-{0090F671-B10F-BF4F-D66C-8DA844C5645E}" dt="2019-07-11T20:17:58.555" v="22"/>
        <pc:sldMkLst>
          <pc:docMk/>
          <pc:sldMk cId="26668526" sldId="300"/>
        </pc:sldMkLst>
        <pc:picChg chg="add">
          <ac:chgData name="Albino Pereira Lima" userId="S::albino.lima@easynvest.com.br::7c5d618a-7390-4ac6-af99-e38b0fcd1328" providerId="AD" clId="Web-{0090F671-B10F-BF4F-D66C-8DA844C5645E}" dt="2019-07-11T20:17:58.555" v="22"/>
          <ac:picMkLst>
            <pc:docMk/>
            <pc:sldMk cId="26668526" sldId="300"/>
            <ac:picMk id="6" creationId="{1C7F4027-C8A4-4714-B33F-DDEEEB26FB50}"/>
          </ac:picMkLst>
        </pc:picChg>
      </pc:sldChg>
      <pc:sldChg chg="addSp">
        <pc:chgData name="Albino Pereira Lima" userId="S::albino.lima@easynvest.com.br::7c5d618a-7390-4ac6-af99-e38b0fcd1328" providerId="AD" clId="Web-{0090F671-B10F-BF4F-D66C-8DA844C5645E}" dt="2019-07-11T20:17:55.727" v="21"/>
        <pc:sldMkLst>
          <pc:docMk/>
          <pc:sldMk cId="1123770849" sldId="304"/>
        </pc:sldMkLst>
        <pc:picChg chg="add">
          <ac:chgData name="Albino Pereira Lima" userId="S::albino.lima@easynvest.com.br::7c5d618a-7390-4ac6-af99-e38b0fcd1328" providerId="AD" clId="Web-{0090F671-B10F-BF4F-D66C-8DA844C5645E}" dt="2019-07-11T20:17:55.727" v="21"/>
          <ac:picMkLst>
            <pc:docMk/>
            <pc:sldMk cId="1123770849" sldId="304"/>
            <ac:picMk id="3" creationId="{CC687269-F773-46FD-90DC-E3206F41D80C}"/>
          </ac:picMkLst>
        </pc:picChg>
      </pc:sldChg>
      <pc:sldChg chg="addSp">
        <pc:chgData name="Albino Pereira Lima" userId="S::albino.lima@easynvest.com.br::7c5d618a-7390-4ac6-af99-e38b0fcd1328" providerId="AD" clId="Web-{0090F671-B10F-BF4F-D66C-8DA844C5645E}" dt="2019-07-11T20:17:49.539" v="19"/>
        <pc:sldMkLst>
          <pc:docMk/>
          <pc:sldMk cId="907204294" sldId="305"/>
        </pc:sldMkLst>
        <pc:picChg chg="add">
          <ac:chgData name="Albino Pereira Lima" userId="S::albino.lima@easynvest.com.br::7c5d618a-7390-4ac6-af99-e38b0fcd1328" providerId="AD" clId="Web-{0090F671-B10F-BF4F-D66C-8DA844C5645E}" dt="2019-07-11T20:17:49.539" v="19"/>
          <ac:picMkLst>
            <pc:docMk/>
            <pc:sldMk cId="907204294" sldId="305"/>
            <ac:picMk id="3" creationId="{6F9CBFA1-385A-4E1C-AEBC-44B74C20E390}"/>
          </ac:picMkLst>
        </pc:picChg>
      </pc:sldChg>
      <pc:sldChg chg="modSp add replId delCm">
        <pc:chgData name="Albino Pereira Lima" userId="S::albino.lima@easynvest.com.br::7c5d618a-7390-4ac6-af99-e38b0fcd1328" providerId="AD" clId="Web-{0090F671-B10F-BF4F-D66C-8DA844C5645E}" dt="2019-07-11T21:21:57.831" v="474" actId="20577"/>
        <pc:sldMkLst>
          <pc:docMk/>
          <pc:sldMk cId="982948797" sldId="306"/>
        </pc:sldMkLst>
        <pc:spChg chg="mod">
          <ac:chgData name="Albino Pereira Lima" userId="S::albino.lima@easynvest.com.br::7c5d618a-7390-4ac6-af99-e38b0fcd1328" providerId="AD" clId="Web-{0090F671-B10F-BF4F-D66C-8DA844C5645E}" dt="2019-07-11T20:41:15.045" v="39" actId="20577"/>
          <ac:spMkLst>
            <pc:docMk/>
            <pc:sldMk cId="982948797" sldId="306"/>
            <ac:spMk id="2" creationId="{BD5B4954-61D9-4794-9044-AEA765E047DB}"/>
          </ac:spMkLst>
        </pc:spChg>
        <pc:spChg chg="mod">
          <ac:chgData name="Albino Pereira Lima" userId="S::albino.lima@easynvest.com.br::7c5d618a-7390-4ac6-af99-e38b0fcd1328" providerId="AD" clId="Web-{0090F671-B10F-BF4F-D66C-8DA844C5645E}" dt="2019-07-11T21:21:57.831" v="474" actId="20577"/>
          <ac:spMkLst>
            <pc:docMk/>
            <pc:sldMk cId="982948797" sldId="306"/>
            <ac:spMk id="4" creationId="{48D3FA12-20A9-4FFA-B83D-23EFC2D6B823}"/>
          </ac:spMkLst>
        </pc:spChg>
      </pc:sldChg>
      <pc:sldChg chg="modSp add replId">
        <pc:chgData name="Albino Pereira Lima" userId="S::albino.lima@easynvest.com.br::7c5d618a-7390-4ac6-af99-e38b0fcd1328" providerId="AD" clId="Web-{0090F671-B10F-BF4F-D66C-8DA844C5645E}" dt="2019-07-11T21:34:25.669" v="691" actId="20577"/>
        <pc:sldMkLst>
          <pc:docMk/>
          <pc:sldMk cId="93688859" sldId="307"/>
        </pc:sldMkLst>
        <pc:spChg chg="mod">
          <ac:chgData name="Albino Pereira Lima" userId="S::albino.lima@easynvest.com.br::7c5d618a-7390-4ac6-af99-e38b0fcd1328" providerId="AD" clId="Web-{0090F671-B10F-BF4F-D66C-8DA844C5645E}" dt="2019-07-11T21:34:25.669" v="691" actId="20577"/>
          <ac:spMkLst>
            <pc:docMk/>
            <pc:sldMk cId="93688859" sldId="307"/>
            <ac:spMk id="4" creationId="{48D3FA12-20A9-4FFA-B83D-23EFC2D6B823}"/>
          </ac:spMkLst>
        </pc:spChg>
      </pc:sldChg>
    </pc:docChg>
  </pc:docChgLst>
  <pc:docChgLst>
    <pc:chgData name="Marcos Venezuela de Araujo" userId="S::marcos.araujo@easynvest.com.br::87aa2f60-8d31-4e0e-a540-7a25a325558d" providerId="AD" clId="Web-{025219A4-3827-0187-B3AA-97BA5DAB57AD}"/>
    <pc:docChg chg="modSld">
      <pc:chgData name="Marcos Venezuela de Araujo" userId="S::marcos.araujo@easynvest.com.br::87aa2f60-8d31-4e0e-a540-7a25a325558d" providerId="AD" clId="Web-{025219A4-3827-0187-B3AA-97BA5DAB57AD}" dt="2019-07-16T03:47:22.553" v="57"/>
      <pc:docMkLst>
        <pc:docMk/>
      </pc:docMkLst>
      <pc:sldChg chg="mod modShow">
        <pc:chgData name="Marcos Venezuela de Araujo" userId="S::marcos.araujo@easynvest.com.br::87aa2f60-8d31-4e0e-a540-7a25a325558d" providerId="AD" clId="Web-{025219A4-3827-0187-B3AA-97BA5DAB57AD}" dt="2019-07-16T03:47:22.553" v="57"/>
        <pc:sldMkLst>
          <pc:docMk/>
          <pc:sldMk cId="355877273" sldId="257"/>
        </pc:sldMkLst>
      </pc:sldChg>
      <pc:sldChg chg="modSp">
        <pc:chgData name="Marcos Venezuela de Araujo" userId="S::marcos.araujo@easynvest.com.br::87aa2f60-8d31-4e0e-a540-7a25a325558d" providerId="AD" clId="Web-{025219A4-3827-0187-B3AA-97BA5DAB57AD}" dt="2019-07-16T03:22:27.047" v="55" actId="20577"/>
        <pc:sldMkLst>
          <pc:docMk/>
          <pc:sldMk cId="1111544673" sldId="287"/>
        </pc:sldMkLst>
        <pc:spChg chg="mod">
          <ac:chgData name="Marcos Venezuela de Araujo" userId="S::marcos.araujo@easynvest.com.br::87aa2f60-8d31-4e0e-a540-7a25a325558d" providerId="AD" clId="Web-{025219A4-3827-0187-B3AA-97BA5DAB57AD}" dt="2019-07-16T03:22:27.047" v="55" actId="20577"/>
          <ac:spMkLst>
            <pc:docMk/>
            <pc:sldMk cId="1111544673" sldId="287"/>
            <ac:spMk id="4" creationId="{818804FF-CDAB-4D3A-BB3E-C69D3B89FC96}"/>
          </ac:spMkLst>
        </pc:spChg>
      </pc:sldChg>
      <pc:sldChg chg="addSp delSp modSp">
        <pc:chgData name="Marcos Venezuela de Araujo" userId="S::marcos.araujo@easynvest.com.br::87aa2f60-8d31-4e0e-a540-7a25a325558d" providerId="AD" clId="Web-{025219A4-3827-0187-B3AA-97BA5DAB57AD}" dt="2019-07-16T02:56:23.746" v="7" actId="14100"/>
        <pc:sldMkLst>
          <pc:docMk/>
          <pc:sldMk cId="4240502347" sldId="288"/>
        </pc:sldMkLst>
        <pc:picChg chg="add mod">
          <ac:chgData name="Marcos Venezuela de Araujo" userId="S::marcos.araujo@easynvest.com.br::87aa2f60-8d31-4e0e-a540-7a25a325558d" providerId="AD" clId="Web-{025219A4-3827-0187-B3AA-97BA5DAB57AD}" dt="2019-07-16T02:56:23.746" v="7" actId="14100"/>
          <ac:picMkLst>
            <pc:docMk/>
            <pc:sldMk cId="4240502347" sldId="288"/>
            <ac:picMk id="4" creationId="{A213498A-2E33-4F57-94E3-9FE364B7D072}"/>
          </ac:picMkLst>
        </pc:picChg>
        <pc:picChg chg="del">
          <ac:chgData name="Marcos Venezuela de Araujo" userId="S::marcos.araujo@easynvest.com.br::87aa2f60-8d31-4e0e-a540-7a25a325558d" providerId="AD" clId="Web-{025219A4-3827-0187-B3AA-97BA5DAB57AD}" dt="2019-07-16T02:55:39.759" v="0"/>
          <ac:picMkLst>
            <pc:docMk/>
            <pc:sldMk cId="4240502347" sldId="288"/>
            <ac:picMk id="5" creationId="{A0379F9D-CC80-4B24-A986-D38B03EDDD1C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7-10T18:51:20.321" idx="1">
    <p:pos x="10" y="10"/>
    <p:text>[@Albino Pereira Lima] 
Para explicar o change stream
Change stream permite que os aplicativos acessem alterações de dados em tempo real, sem a complexidade e o risco de seguir o oplog. Os aplicativos podem usar o change stream para assinar todas as alterações de dados em uma única coleção, um banco de dados ou uma implantação inteira e reagir imediatamente a eles. Como o change stream utiliza a estrutura de agregação para realizar suas buscas, os aplicativos também podem filtrar alterações específicas ou transformar as notificações à vontade
</p:text>
    <p:extLst>
      <p:ext uri="{C676402C-5697-4E1C-873F-D02D1690AC5C}">
        <p15:threadingInfo xmlns:p15="http://schemas.microsoft.com/office/powerpoint/2012/main" timeZoneBias="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E9619B1-BB51-4F4E-AD40-0C137678A2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F04A3A8-2155-4640-A5D5-3EE29526F7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CE7AB-6CEC-CC47-BAD8-A8AA7E0AEC73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66264B7-CCC0-AB4A-ACBA-D38D0113CD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C76713F-51A4-614B-9022-9A9BEBE203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1387E-C219-9C43-8CB8-CF244FED1B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083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F2F2F-A1E4-4148-89B1-1399AD111E2F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6F4AE-8433-42E1-A8C6-8C1E22BD53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8836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6F4AE-8433-42E1-A8C6-8C1E22BD53C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4818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6F4AE-8433-42E1-A8C6-8C1E22BD53C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4551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6F4AE-8433-42E1-A8C6-8C1E22BD53C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394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6F4AE-8433-42E1-A8C6-8C1E22BD53C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3776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6F4AE-8433-42E1-A8C6-8C1E22BD53C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5265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6F4AE-8433-42E1-A8C6-8C1E22BD53C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323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6F4AE-8433-42E1-A8C6-8C1E22BD53C5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214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6F4AE-8433-42E1-A8C6-8C1E22BD53C5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260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6F4AE-8433-42E1-A8C6-8C1E22BD53C5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5750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83AF0E-4A1B-7049-8184-27180F3AE6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77195E-D2F3-0945-AD2D-7BBC5A9549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759653-AB46-FC42-BE62-65DEEEF7E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552F-570C-B445-845E-1CEEFF1C3FDE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67231C-59FC-D74B-8960-7A663F47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703DC8-CCC3-324F-837B-1A6033E66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92F7-1394-0D4E-B21A-EFF3964AF9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6039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FDED8-BD21-AB44-A3BD-2A511F482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FA8861-2C8D-2F40-8125-6BF690D77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B150A2-55DB-F944-8178-DE8A50628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552F-570C-B445-845E-1CEEFF1C3FDE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22AC34-F5B8-B740-A5A1-42AE823DA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49D1C0-FD0C-4344-9CAD-DD17EA090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92F7-1394-0D4E-B21A-EFF3964AF9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7425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128BAD-EBF3-1742-8475-B26C1D7BD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66450F-DF73-3048-920B-A4312ED4E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D099D1-CDD6-054A-BD1B-CECB83DE9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552F-570C-B445-845E-1CEEFF1C3FDE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744527-D21A-E546-998D-C55EAC2D8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BDE86C-9CD5-0A40-94A9-A4C268C3B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92F7-1394-0D4E-B21A-EFF3964AF9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5352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DB9C8B-6A2F-CB42-85B2-B0E0D82CB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F2EF66-FBEB-3640-A5F5-02828F0DEC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0CF724-9171-CC40-8AD6-57AB6DC2F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1F53B57-FB9A-C949-9DA6-2EA2BB21A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552F-570C-B445-845E-1CEEFF1C3FDE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3EAE61-B1D9-F247-87CF-2E7A79FA5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BB7FF2B-C421-9447-801F-7367D0352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92F7-1394-0D4E-B21A-EFF3964AF9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56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54178E-E618-4842-B8EC-D9D95A25D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F40E1E6-E8E4-7B44-926E-F843A6453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CD6124D-C8B4-274D-929D-20618ED6D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DFB175F-DDF1-B540-A6B8-C943250AF4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2455C6B-B659-3C4B-8BF6-4855054627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B72D5E1-1D52-EA40-8111-EE68B9B1F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552F-570C-B445-845E-1CEEFF1C3FDE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8C45EDB-1169-0B46-B8FF-4C02E9C17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72F6F02-66A3-6E4A-B288-1171E2644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92F7-1394-0D4E-B21A-EFF3964AF9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0271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4D4EF8-FF56-0349-A540-A2A810875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74283DD-06FE-2948-AB64-84454AE8B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552F-570C-B445-845E-1CEEFF1C3FDE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ACA106E-493A-384E-9EB8-2BCB84461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1FA9502-7154-924E-8D33-850262EE3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92F7-1394-0D4E-B21A-EFF3964AF9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23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4A1A75E-6D81-6A43-922E-64949D6E1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552F-570C-B445-845E-1CEEFF1C3FDE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D244D22-0D25-DB4C-A87F-49FE2EF1C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33F544-6C9E-0944-85B2-30EC7C0F5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92F7-1394-0D4E-B21A-EFF3964AF9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7389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538562-171C-724E-88B0-B76137C14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4ABF49-3936-2B46-B6D1-750E3FFB8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375AAB8-EFDB-8E42-A7C8-05D758F8C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8A4A4E-05D4-9C4F-BD37-3595EC8A5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552F-570C-B445-845E-1CEEFF1C3FDE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29A716-4D83-A646-A5BA-D23397786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E47A9A-98DD-9C4D-BC4B-A7640B828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92F7-1394-0D4E-B21A-EFF3964AF9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9024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A2621E-E037-0848-A155-D729970CB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4098F51-6DE6-1647-825C-F8A4426D8D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38E6D1-6676-6E46-A4F9-99FBD30A5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6698FD0-30C5-D144-A046-F8230FD60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552F-570C-B445-845E-1CEEFF1C3FDE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9619B8-273F-3945-A710-FB136DF20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7ACF1B4-19DF-8342-975E-2184EC993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92F7-1394-0D4E-B21A-EFF3964AF9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597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195A63-9C30-C04F-B58B-169FE07C5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12BCF3D-D70A-EA43-BB3C-C04269A295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38B3DE-B45F-AF46-95BB-049D1B95F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552F-570C-B445-845E-1CEEFF1C3FDE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37FEB5-00ED-9548-83A0-7CCF5BA3C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A19A4E-550A-6846-A1BB-ACF833BDB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92F7-1394-0D4E-B21A-EFF3964AF9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6681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04CD3A-CD8D-E248-A29A-6C972BA006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7BE730-4AAF-A849-BD42-6002BC9C5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2644AD-29E3-B041-834B-6F3AA1F2F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552F-570C-B445-845E-1CEEFF1C3FDE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CC625F-E020-CE45-B007-8F150DE0B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D94217-0D87-174F-B9D2-148B922FE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92F7-1394-0D4E-B21A-EFF3964AF9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0341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D3D7FA2-F6BF-A348-B4F0-545FC9D02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3132C01-D467-6246-AB36-835948F54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FE199D-1DB1-9843-B0E9-C5802888E3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552F-570C-B445-845E-1CEEFF1C3FDE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3C3D0F-4CEF-664B-9267-B2F37C882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C0CDA2-CFB7-7F4D-92D6-A1EE6E6D80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892F7-1394-0D4E-B21A-EFF3964AF9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54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63DA7C11-E398-4545-AF11-BA388563E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7520" y="5739318"/>
            <a:ext cx="2443763" cy="77219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77E193A-6FE0-5A43-87BD-1A14BA0F2D8E}"/>
              </a:ext>
            </a:extLst>
          </p:cNvPr>
          <p:cNvSpPr/>
          <p:nvPr/>
        </p:nvSpPr>
        <p:spPr>
          <a:xfrm>
            <a:off x="348674" y="1349822"/>
            <a:ext cx="8197842" cy="217194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pt-BR" sz="4800" dirty="0">
                <a:solidFill>
                  <a:schemeClr val="bg1"/>
                </a:solidFill>
                <a:latin typeface="Rational Display Medium"/>
              </a:rPr>
              <a:t>Processando 40 milhões de mensagens com alto desempenho em tempo real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" name="Picture 4" descr="Uma imagem contendo gráficos vetoriais&#10;&#10;Descrição gerada com alta confiança">
            <a:extLst>
              <a:ext uri="{FF2B5EF4-FFF2-40B4-BE49-F238E27FC236}">
                <a16:creationId xmlns:a16="http://schemas.microsoft.com/office/drawing/2014/main" id="{BD985638-E509-4695-BCCF-C809DE9900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129" y="3794502"/>
            <a:ext cx="586353" cy="5863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C21D32-71E3-44C3-ABC1-163457D852B9}"/>
              </a:ext>
            </a:extLst>
          </p:cNvPr>
          <p:cNvSpPr txBox="1"/>
          <p:nvPr/>
        </p:nvSpPr>
        <p:spPr>
          <a:xfrm>
            <a:off x="850632" y="3808223"/>
            <a:ext cx="2859436" cy="55399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pt-BR" sz="2800" dirty="0">
                <a:solidFill>
                  <a:schemeClr val="bg1"/>
                </a:solidFill>
                <a:latin typeface="Rational Display Medium"/>
              </a:rPr>
              <a:t>albino-lima</a:t>
            </a:r>
          </a:p>
        </p:txBody>
      </p:sp>
      <p:pic>
        <p:nvPicPr>
          <p:cNvPr id="10" name="Picture 4" descr="Uma imagem contendo gráficos vetoriais&#10;&#10;Descrição gerada com alta confiança">
            <a:extLst>
              <a:ext uri="{FF2B5EF4-FFF2-40B4-BE49-F238E27FC236}">
                <a16:creationId xmlns:a16="http://schemas.microsoft.com/office/drawing/2014/main" id="{E9BB94B7-785F-44B8-99B7-3EECD645AC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6128" y="3781586"/>
            <a:ext cx="586353" cy="5863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538D2D3-8947-4199-A177-A8D54BC4392C}"/>
              </a:ext>
            </a:extLst>
          </p:cNvPr>
          <p:cNvSpPr txBox="1"/>
          <p:nvPr/>
        </p:nvSpPr>
        <p:spPr>
          <a:xfrm>
            <a:off x="4660631" y="3788850"/>
            <a:ext cx="4021808" cy="55399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pt-BR" sz="2800" dirty="0" err="1">
                <a:solidFill>
                  <a:schemeClr val="bg1"/>
                </a:solidFill>
                <a:latin typeface="Rational Display Medium"/>
              </a:rPr>
              <a:t>marcosvenezuela</a:t>
            </a:r>
          </a:p>
        </p:txBody>
      </p:sp>
      <p:pic>
        <p:nvPicPr>
          <p:cNvPr id="15" name="Picture 14" descr="Uma imagem contendo objeto&#10;&#10;Descrição gerada com alta confiança">
            <a:extLst>
              <a:ext uri="{FF2B5EF4-FFF2-40B4-BE49-F238E27FC236}">
                <a16:creationId xmlns:a16="http://schemas.microsoft.com/office/drawing/2014/main" id="{6D0660FA-E89D-4449-89A8-692EE52995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66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7B38042-2268-41EE-8D1A-4BD89D0C0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62B8620-3ABC-4DE9-8BFB-9827C97BF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  <p:pic>
        <p:nvPicPr>
          <p:cNvPr id="21" name="Picture 4" descr="Uma imagem contendo gráficos vetoriais&#10;&#10;Descrição gerada com alta confiança">
            <a:extLst>
              <a:ext uri="{FF2B5EF4-FFF2-40B4-BE49-F238E27FC236}">
                <a16:creationId xmlns:a16="http://schemas.microsoft.com/office/drawing/2014/main" id="{39E7552A-D6BF-4F21-9298-17520511AF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298" y="3394129"/>
            <a:ext cx="586353" cy="58635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DDCFFA9-8EF0-4B46-9481-1AC4790014F9}"/>
              </a:ext>
            </a:extLst>
          </p:cNvPr>
          <p:cNvSpPr txBox="1"/>
          <p:nvPr/>
        </p:nvSpPr>
        <p:spPr>
          <a:xfrm>
            <a:off x="824802" y="3407850"/>
            <a:ext cx="2859436" cy="55399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pt-BR" sz="2800" dirty="0">
                <a:solidFill>
                  <a:schemeClr val="bg1"/>
                </a:solidFill>
                <a:latin typeface="Rational Display Medium"/>
              </a:rPr>
              <a:t>albino-lima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1C2DAA-8A10-428A-87C9-B8CACFDB6D13}"/>
              </a:ext>
            </a:extLst>
          </p:cNvPr>
          <p:cNvSpPr txBox="1"/>
          <p:nvPr/>
        </p:nvSpPr>
        <p:spPr>
          <a:xfrm>
            <a:off x="334828" y="2259200"/>
            <a:ext cx="2743199" cy="56804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pt-BR" sz="2800" dirty="0">
                <a:solidFill>
                  <a:schemeClr val="bg1"/>
                </a:solidFill>
                <a:latin typeface="Rational Display Medium"/>
              </a:rPr>
              <a:t>Albino Lima</a:t>
            </a:r>
            <a:endParaRPr lang="pt-BR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BC7FF7-4EC3-4063-A3B6-56DDD4216BEF}"/>
              </a:ext>
            </a:extLst>
          </p:cNvPr>
          <p:cNvSpPr txBox="1"/>
          <p:nvPr/>
        </p:nvSpPr>
        <p:spPr>
          <a:xfrm>
            <a:off x="334021" y="2826663"/>
            <a:ext cx="3556859" cy="56804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pt-BR" sz="2800" dirty="0" err="1">
                <a:solidFill>
                  <a:schemeClr val="bg1"/>
                </a:solidFill>
                <a:latin typeface="Rational Display Medium"/>
              </a:rPr>
              <a:t>Backend</a:t>
            </a:r>
            <a:r>
              <a:rPr lang="pt-BR" sz="2800" dirty="0">
                <a:solidFill>
                  <a:schemeClr val="bg1"/>
                </a:solidFill>
                <a:latin typeface="Rational Display Medium"/>
              </a:rPr>
              <a:t> </a:t>
            </a:r>
            <a:r>
              <a:rPr lang="pt-BR" sz="2800" dirty="0" err="1">
                <a:solidFill>
                  <a:schemeClr val="bg1"/>
                </a:solidFill>
                <a:latin typeface="Rational Display Medium"/>
              </a:rPr>
              <a:t>Engineer</a:t>
            </a:r>
            <a:endParaRPr lang="pt-BR" dirty="0" err="1">
              <a:solidFill>
                <a:schemeClr val="bg1"/>
              </a:solidFill>
            </a:endParaRPr>
          </a:p>
        </p:txBody>
      </p:sp>
      <p:pic>
        <p:nvPicPr>
          <p:cNvPr id="29" name="Picture 4" descr="Uma imagem contendo gráficos vetoriais&#10;&#10;Descrição gerada com alta confiança">
            <a:extLst>
              <a:ext uri="{FF2B5EF4-FFF2-40B4-BE49-F238E27FC236}">
                <a16:creationId xmlns:a16="http://schemas.microsoft.com/office/drawing/2014/main" id="{AD33447F-C3BA-4776-A969-5ACD21117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297" y="3407044"/>
            <a:ext cx="586353" cy="58635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97F6DB0-F720-4223-8566-1F3BF30645D0}"/>
              </a:ext>
            </a:extLst>
          </p:cNvPr>
          <p:cNvSpPr txBox="1"/>
          <p:nvPr/>
        </p:nvSpPr>
        <p:spPr>
          <a:xfrm>
            <a:off x="7682800" y="3414308"/>
            <a:ext cx="4021808" cy="55399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pt-BR" sz="2800" dirty="0" err="1">
                <a:solidFill>
                  <a:schemeClr val="bg1"/>
                </a:solidFill>
                <a:latin typeface="Rational Display Medium"/>
              </a:rPr>
              <a:t>marcosvenezuela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EB79D62-ACAD-4701-8120-97797DFCAC85}"/>
              </a:ext>
            </a:extLst>
          </p:cNvPr>
          <p:cNvSpPr txBox="1"/>
          <p:nvPr/>
        </p:nvSpPr>
        <p:spPr>
          <a:xfrm>
            <a:off x="7186369" y="2272115"/>
            <a:ext cx="3912027" cy="56804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pt-BR" sz="2800" dirty="0">
                <a:solidFill>
                  <a:schemeClr val="bg1"/>
                </a:solidFill>
                <a:latin typeface="Rational Display Medium"/>
              </a:rPr>
              <a:t>Marcos Venezuela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BDCC33C-3544-44DF-9244-32841DE3EB44}"/>
              </a:ext>
            </a:extLst>
          </p:cNvPr>
          <p:cNvSpPr txBox="1"/>
          <p:nvPr/>
        </p:nvSpPr>
        <p:spPr>
          <a:xfrm>
            <a:off x="7192019" y="2839577"/>
            <a:ext cx="3556859" cy="56804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pt-BR" sz="2800" dirty="0">
                <a:solidFill>
                  <a:schemeClr val="bg1"/>
                </a:solidFill>
                <a:latin typeface="Rational Display Medium"/>
              </a:rPr>
              <a:t>Tech Lead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5" name="Imagem 4" descr="Uma imagem contendo homem, pessoa&#10;&#10;Descrição gerada automaticamente">
            <a:extLst>
              <a:ext uri="{FF2B5EF4-FFF2-40B4-BE49-F238E27FC236}">
                <a16:creationId xmlns:a16="http://schemas.microsoft.com/office/drawing/2014/main" id="{775A12F8-9CA0-4761-918B-92D16BA575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2772"/>
          <a:stretch/>
        </p:blipFill>
        <p:spPr>
          <a:xfrm>
            <a:off x="462107" y="384281"/>
            <a:ext cx="2322657" cy="1691737"/>
          </a:xfrm>
          <a:prstGeom prst="rect">
            <a:avLst/>
          </a:prstGeom>
        </p:spPr>
      </p:pic>
      <p:pic>
        <p:nvPicPr>
          <p:cNvPr id="8" name="Imagem 7" descr="Uma imagem contendo pessoa, homem, sorrindo, céu&#10;&#10;Descrição gerada automaticamente">
            <a:extLst>
              <a:ext uri="{FF2B5EF4-FFF2-40B4-BE49-F238E27FC236}">
                <a16:creationId xmlns:a16="http://schemas.microsoft.com/office/drawing/2014/main" id="{72A45523-0E6D-469D-87C2-D5E06556E00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3592"/>
          <a:stretch/>
        </p:blipFill>
        <p:spPr>
          <a:xfrm>
            <a:off x="8627162" y="315057"/>
            <a:ext cx="2121716" cy="187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41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02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0B177E8-2D41-461E-A430-F43CDCCBD9B0}"/>
              </a:ext>
            </a:extLst>
          </p:cNvPr>
          <p:cNvSpPr txBox="1"/>
          <p:nvPr/>
        </p:nvSpPr>
        <p:spPr>
          <a:xfrm>
            <a:off x="765415" y="327960"/>
            <a:ext cx="8262388" cy="797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 err="1">
                <a:solidFill>
                  <a:schemeClr val="bg1"/>
                </a:solidFill>
                <a:latin typeface="Rational Display Medium"/>
              </a:rPr>
              <a:t>Easynvest</a:t>
            </a:r>
            <a:endParaRPr lang="pt-BR" sz="5400" spc="-220" err="1">
              <a:solidFill>
                <a:schemeClr val="bg1"/>
              </a:solidFill>
              <a:latin typeface="Rational Display Medium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9C84B16-9413-4854-9DB3-35C3FF065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CCA5A05-4531-4511-9AA4-266C0DBF0D5B}"/>
              </a:ext>
            </a:extLst>
          </p:cNvPr>
          <p:cNvSpPr txBox="1"/>
          <p:nvPr/>
        </p:nvSpPr>
        <p:spPr>
          <a:xfrm>
            <a:off x="765565" y="1277693"/>
            <a:ext cx="10204647" cy="41233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pt-BR" sz="3200" spc="-220">
                <a:solidFill>
                  <a:schemeClr val="bg1"/>
                </a:solidFill>
                <a:latin typeface="Rational Display Medium"/>
              </a:rPr>
              <a:t>Corretora com mais de 50 anos de mercado.</a:t>
            </a:r>
            <a:endParaRPr lang="en-US">
              <a:solidFill>
                <a:schemeClr val="bg1"/>
              </a:solidFill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r>
              <a:rPr lang="pt-BR" sz="3200" spc="-220">
                <a:solidFill>
                  <a:schemeClr val="bg1"/>
                </a:solidFill>
                <a:latin typeface="Rational Display Medium"/>
              </a:rPr>
              <a:t>Intermedia compra e venda de títulos financeiros:</a:t>
            </a:r>
            <a:endParaRPr lang="pt-BR" sz="3200" spc="-220">
              <a:solidFill>
                <a:schemeClr val="bg1"/>
              </a:solidFill>
              <a:latin typeface="Rational Display Medium" charset="0"/>
            </a:endParaRPr>
          </a:p>
          <a:p>
            <a:pPr marL="914400" lvl="1" indent="-457200">
              <a:buFont typeface="Arial"/>
              <a:buChar char="•"/>
            </a:pPr>
            <a:r>
              <a:rPr lang="pt-BR" sz="3200" spc="-220">
                <a:solidFill>
                  <a:schemeClr val="bg1"/>
                </a:solidFill>
                <a:latin typeface="Rational Display Medium"/>
              </a:rPr>
              <a:t>Ações na Bolsa de Valores;</a:t>
            </a:r>
            <a:endParaRPr lang="pt-BR" sz="3200" spc="-220">
              <a:solidFill>
                <a:schemeClr val="bg1"/>
              </a:solidFill>
              <a:latin typeface="Rational Display Medium" charset="0"/>
            </a:endParaRPr>
          </a:p>
          <a:p>
            <a:pPr marL="914400" lvl="1" indent="-457200">
              <a:buFont typeface="Arial"/>
              <a:buChar char="•"/>
            </a:pPr>
            <a:r>
              <a:rPr lang="pt-BR" sz="3200" spc="-220">
                <a:solidFill>
                  <a:schemeClr val="bg1"/>
                </a:solidFill>
                <a:latin typeface="Rational Display Medium"/>
              </a:rPr>
              <a:t>Título públicos federais – Tesouro Direto;</a:t>
            </a:r>
            <a:endParaRPr lang="pt-BR" sz="3200" spc="-220">
              <a:solidFill>
                <a:schemeClr val="bg1"/>
              </a:solidFill>
              <a:latin typeface="Rational Display Medium" charset="0"/>
            </a:endParaRPr>
          </a:p>
          <a:p>
            <a:pPr marL="914400" lvl="1" indent="-457200">
              <a:buFont typeface="Arial"/>
              <a:buChar char="•"/>
            </a:pPr>
            <a:r>
              <a:rPr lang="pt-BR" sz="3200" spc="-220">
                <a:solidFill>
                  <a:schemeClr val="bg1"/>
                </a:solidFill>
                <a:latin typeface="Rational Display Medium"/>
              </a:rPr>
              <a:t>Título de crédito privado – CDB, LCI, LCA;</a:t>
            </a:r>
            <a:endParaRPr lang="pt-BR" sz="3200" spc="-220">
              <a:solidFill>
                <a:schemeClr val="bg1"/>
              </a:solidFill>
              <a:latin typeface="Rational Display Medium" charset="0"/>
            </a:endParaRPr>
          </a:p>
          <a:p>
            <a:pPr marL="914400" lvl="1" indent="-457200">
              <a:buFont typeface="Arial"/>
              <a:buChar char="•"/>
            </a:pPr>
            <a:r>
              <a:rPr lang="pt-BR" sz="3200" spc="-220">
                <a:solidFill>
                  <a:schemeClr val="bg1"/>
                </a:solidFill>
                <a:latin typeface="Rational Display Medium"/>
              </a:rPr>
              <a:t>Fundos de investimentos.</a:t>
            </a:r>
          </a:p>
          <a:p>
            <a:pPr marL="457200" indent="-457200">
              <a:buFont typeface="Arial"/>
              <a:buChar char="•"/>
            </a:pPr>
            <a:r>
              <a:rPr lang="pt-BR" sz="3200" spc="-220">
                <a:solidFill>
                  <a:schemeClr val="bg1"/>
                </a:solidFill>
                <a:latin typeface="Rational Display Medium"/>
              </a:rPr>
              <a:t>Clientes ativos +350 mil.</a:t>
            </a:r>
            <a:endParaRPr lang="pt-BR" sz="3200" spc="-220">
              <a:solidFill>
                <a:schemeClr val="bg1"/>
              </a:solidFill>
              <a:latin typeface="Rational Display Medium" charset="0"/>
            </a:endParaRPr>
          </a:p>
          <a:p>
            <a:pPr marL="342900" indent="-342900">
              <a:lnSpc>
                <a:spcPts val="5480"/>
              </a:lnSpc>
              <a:buFont typeface="Arial"/>
              <a:buChar char="•"/>
            </a:pPr>
            <a:endParaRPr lang="pt-BR" sz="2000" spc="-220">
              <a:solidFill>
                <a:srgbClr val="FFBB00"/>
              </a:solidFill>
              <a:latin typeface="Rational Display Medium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566F48D-2C16-417D-9B1D-856580CA8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76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0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62BFA16C-52B6-7340-A0EB-7620F3F3A2C9}"/>
              </a:ext>
            </a:extLst>
          </p:cNvPr>
          <p:cNvSpPr txBox="1"/>
          <p:nvPr/>
        </p:nvSpPr>
        <p:spPr>
          <a:xfrm>
            <a:off x="3222142" y="396435"/>
            <a:ext cx="4548074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 charset="0"/>
                <a:sym typeface="DINPro-Medium"/>
              </a:rPr>
              <a:t>Agenda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E84BD2F0-0B52-994D-9942-D9618D6F8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290" y="-538567"/>
            <a:ext cx="2562351" cy="7700400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77765447-8144-4C53-8AAF-0BCA59C98FA3}"/>
              </a:ext>
            </a:extLst>
          </p:cNvPr>
          <p:cNvSpPr txBox="1"/>
          <p:nvPr/>
        </p:nvSpPr>
        <p:spPr>
          <a:xfrm>
            <a:off x="3223808" y="1698658"/>
            <a:ext cx="8336489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pt-BR" sz="2000" dirty="0">
                <a:solidFill>
                  <a:schemeClr val="bg1"/>
                </a:solidFill>
                <a:latin typeface="Rational Display Medium"/>
              </a:rPr>
              <a:t>Mercado de ações</a:t>
            </a:r>
            <a:endParaRPr lang="pt-BR" dirty="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pt-BR" sz="2000" dirty="0">
                <a:solidFill>
                  <a:schemeClr val="bg1"/>
                </a:solidFill>
                <a:latin typeface="Rational Display Medium"/>
              </a:rPr>
              <a:t>Definição de aplicação tempo real</a:t>
            </a:r>
          </a:p>
          <a:p>
            <a:pPr marL="342900" indent="-342900">
              <a:buFont typeface="Arial"/>
              <a:buChar char="•"/>
            </a:pPr>
            <a:r>
              <a:rPr lang="pt-BR" sz="2000" dirty="0">
                <a:solidFill>
                  <a:schemeClr val="bg1"/>
                </a:solidFill>
                <a:latin typeface="Rational Display Medium"/>
              </a:rPr>
              <a:t>Problema</a:t>
            </a:r>
          </a:p>
          <a:p>
            <a:pPr marL="342900" indent="-342900">
              <a:buFont typeface="Arial"/>
              <a:buChar char="•"/>
            </a:pPr>
            <a:r>
              <a:rPr lang="pt-BR" sz="2000" dirty="0">
                <a:solidFill>
                  <a:schemeClr val="bg1"/>
                </a:solidFill>
                <a:latin typeface="Rational Display Medium"/>
              </a:rPr>
              <a:t>Solução</a:t>
            </a:r>
          </a:p>
        </p:txBody>
      </p:sp>
      <p:pic>
        <p:nvPicPr>
          <p:cNvPr id="38" name="Imagem 37">
            <a:extLst>
              <a:ext uri="{FF2B5EF4-FFF2-40B4-BE49-F238E27FC236}">
                <a16:creationId xmlns:a16="http://schemas.microsoft.com/office/drawing/2014/main" id="{EA8D78B3-03CE-497C-BD6C-87D88833D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7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0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62BFA16C-52B6-7340-A0EB-7620F3F3A2C9}"/>
              </a:ext>
            </a:extLst>
          </p:cNvPr>
          <p:cNvSpPr txBox="1"/>
          <p:nvPr/>
        </p:nvSpPr>
        <p:spPr>
          <a:xfrm>
            <a:off x="3222141" y="2040679"/>
            <a:ext cx="6384507" cy="797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 dirty="0">
                <a:solidFill>
                  <a:schemeClr val="bg1"/>
                </a:solidFill>
                <a:latin typeface="Rational Display Medium"/>
                <a:sym typeface="DINPro-Medium"/>
              </a:rPr>
              <a:t>Mercado de Ações</a:t>
            </a:r>
            <a:endParaRPr lang="pt-BR" sz="5400" spc="-220" dirty="0">
              <a:solidFill>
                <a:schemeClr val="bg1"/>
              </a:solidFill>
              <a:latin typeface="Rational Display Medium" charset="0"/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E84BD2F0-0B52-994D-9942-D9618D6F8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290" y="-538567"/>
            <a:ext cx="2562351" cy="77004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7A74A9F-25D3-4FDD-9CDD-04F1C2DF0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350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26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31C9EE5-8E4F-4DDD-B762-938E51E57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828DE0C-A3FB-4ECA-B9DE-949BDB3AC1D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Mercado de ações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EB0BE-8B42-4B3B-B2B0-9B430973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56981"/>
          </a:xfrm>
          <a:noFill/>
        </p:spPr>
        <p:txBody>
          <a:bodyPr wrap="square" rtlCol="0" anchor="t">
            <a:spAutoFit/>
          </a:bodyPr>
          <a:lstStyle/>
          <a:p>
            <a:pPr>
              <a:buFont typeface="Arial"/>
              <a:buChar char="•"/>
            </a:pPr>
            <a:r>
              <a:rPr lang="pt-BR" sz="3200" spc="-220" dirty="0">
                <a:solidFill>
                  <a:srgbClr val="FFC000"/>
                </a:solidFill>
                <a:latin typeface="Rational Display Medium"/>
              </a:rPr>
              <a:t>Bolsa de Valores (B3):</a:t>
            </a:r>
            <a:r>
              <a:rPr lang="pt-BR" sz="3200" spc="-220" dirty="0">
                <a:solidFill>
                  <a:schemeClr val="bg1"/>
                </a:solidFill>
                <a:latin typeface="Rational Display Medium"/>
              </a:rPr>
              <a:t> Instituição responsável por realizar todas as intermediações de compra/venda de ações.</a:t>
            </a:r>
          </a:p>
          <a:p>
            <a:pPr>
              <a:buFont typeface="Arial"/>
              <a:buChar char="•"/>
            </a:pPr>
            <a:r>
              <a:rPr lang="pt-BR" sz="3200" spc="-220" dirty="0">
                <a:solidFill>
                  <a:srgbClr val="FFC000"/>
                </a:solidFill>
                <a:latin typeface="Rational Display Medium"/>
              </a:rPr>
              <a:t>Ação (Papel, ativo):</a:t>
            </a:r>
            <a:r>
              <a:rPr lang="pt-BR" sz="3200" spc="-220" dirty="0">
                <a:solidFill>
                  <a:schemeClr val="bg1"/>
                </a:solidFill>
                <a:latin typeface="Rational Display Medium"/>
              </a:rPr>
              <a:t> Representa uma fração do capital social de uma empresa.</a:t>
            </a:r>
          </a:p>
          <a:p>
            <a:pPr>
              <a:buFont typeface="Arial"/>
              <a:buChar char="•"/>
            </a:pPr>
            <a:r>
              <a:rPr lang="pt-BR" sz="3200" spc="-220" dirty="0">
                <a:solidFill>
                  <a:srgbClr val="FFC000"/>
                </a:solidFill>
                <a:latin typeface="Rational Display Medium"/>
              </a:rPr>
              <a:t>Market Data: </a:t>
            </a:r>
            <a:r>
              <a:rPr lang="pt-BR" sz="3200" spc="-220" dirty="0">
                <a:solidFill>
                  <a:schemeClr val="bg1"/>
                </a:solidFill>
                <a:latin typeface="Rational Display Medium"/>
              </a:rPr>
              <a:t>Variação do preço da ação em tempo real.</a:t>
            </a:r>
          </a:p>
          <a:p>
            <a:pPr>
              <a:buFont typeface="Arial"/>
              <a:buChar char="•"/>
            </a:pPr>
            <a:r>
              <a:rPr lang="pt-BR" sz="3200" spc="-220" dirty="0">
                <a:solidFill>
                  <a:srgbClr val="FFC000"/>
                </a:solidFill>
                <a:latin typeface="Rational Display Medium"/>
              </a:rPr>
              <a:t>Ordem: </a:t>
            </a:r>
            <a:r>
              <a:rPr lang="pt-BR" sz="3200" spc="-220" dirty="0">
                <a:solidFill>
                  <a:schemeClr val="bg1"/>
                </a:solidFill>
                <a:latin typeface="Rational Display Medium"/>
              </a:rPr>
              <a:t> Formalização da intenção de compra/venda de uma ação.</a:t>
            </a:r>
          </a:p>
          <a:p>
            <a:pPr>
              <a:buFont typeface="Arial"/>
              <a:buChar char="•"/>
            </a:pPr>
            <a:r>
              <a:rPr lang="pt-BR" sz="1800" spc="-220" dirty="0">
                <a:solidFill>
                  <a:srgbClr val="FFC000"/>
                </a:solidFill>
                <a:latin typeface="Rational Display Medium"/>
              </a:rPr>
              <a:t>B3 Brasil Bolsa Balcão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22B4249-EFDA-41F9-BDEE-B5A496633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31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0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62BFA16C-52B6-7340-A0EB-7620F3F3A2C9}"/>
              </a:ext>
            </a:extLst>
          </p:cNvPr>
          <p:cNvSpPr txBox="1"/>
          <p:nvPr/>
        </p:nvSpPr>
        <p:spPr>
          <a:xfrm>
            <a:off x="3222141" y="2040679"/>
            <a:ext cx="6384507" cy="22082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/>
                <a:sym typeface="DINPro-Medium"/>
              </a:rPr>
              <a:t>Definição de aplicação tempo real</a:t>
            </a:r>
            <a:endParaRPr lang="pt-BR" sz="5400" spc="-220">
              <a:solidFill>
                <a:schemeClr val="bg1"/>
              </a:solidFill>
              <a:latin typeface="Rational Display Medium" charset="0"/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E84BD2F0-0B52-994D-9942-D9618D6F8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290" y="-538567"/>
            <a:ext cx="2562351" cy="77004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7A74A9F-25D3-4FDD-9CDD-04F1C2DF0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917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077F5BE-C26F-4DB2-A5AE-8C1CDDA30340}"/>
              </a:ext>
            </a:extLst>
          </p:cNvPr>
          <p:cNvSpPr txBox="1"/>
          <p:nvPr/>
        </p:nvSpPr>
        <p:spPr>
          <a:xfrm>
            <a:off x="302772" y="346103"/>
            <a:ext cx="8262388" cy="797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/>
              </a:rPr>
              <a:t>Definição</a:t>
            </a:r>
            <a:endParaRPr lang="pt-BR" sz="5400" spc="-220">
              <a:solidFill>
                <a:schemeClr val="bg1"/>
              </a:solidFill>
              <a:latin typeface="Rational Display Medium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A94BD1B-161C-45B7-9E62-CF3950FE2EA3}"/>
              </a:ext>
            </a:extLst>
          </p:cNvPr>
          <p:cNvSpPr txBox="1"/>
          <p:nvPr/>
        </p:nvSpPr>
        <p:spPr>
          <a:xfrm>
            <a:off x="630518" y="997866"/>
            <a:ext cx="10662331" cy="54983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Aplicação síncrona e bidirecional em um canal de comunicação com tempo menor que 100ms. </a:t>
            </a:r>
            <a:endParaRPr lang="pt-BR" sz="3000" dirty="0">
              <a:solidFill>
                <a:schemeClr val="bg1"/>
              </a:solidFill>
              <a:latin typeface="Rational Display Medium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Síncrona</a:t>
            </a:r>
            <a:endParaRPr lang="pt-BR" sz="3000">
              <a:solidFill>
                <a:schemeClr val="bg1"/>
              </a:solidFill>
              <a:latin typeface="Rational Display Medium"/>
              <a:cs typeface="Calibri"/>
            </a:endParaRPr>
          </a:p>
          <a:p>
            <a:pPr marL="914400" lvl="1" indent="-457200">
              <a:buFont typeface="Wingdings"/>
              <a:buChar char="q"/>
            </a:pPr>
            <a:r>
              <a:rPr lang="pt-BR" sz="2400" spc="-220" dirty="0">
                <a:solidFill>
                  <a:schemeClr val="bg1"/>
                </a:solidFill>
                <a:latin typeface="Rational Display Medium"/>
              </a:rPr>
              <a:t>Não confundir com programação (</a:t>
            </a:r>
            <a:r>
              <a:rPr lang="pt-BR" sz="2400" spc="-220" dirty="0" err="1">
                <a:solidFill>
                  <a:schemeClr val="bg1"/>
                </a:solidFill>
                <a:latin typeface="Rational Display Medium"/>
              </a:rPr>
              <a:t>async</a:t>
            </a:r>
            <a:r>
              <a:rPr lang="pt-BR" sz="2400" spc="-220" dirty="0">
                <a:solidFill>
                  <a:schemeClr val="bg1"/>
                </a:solidFill>
                <a:latin typeface="Rational Display Medium"/>
              </a:rPr>
              <a:t>/</a:t>
            </a:r>
            <a:r>
              <a:rPr lang="pt-BR" sz="2400" spc="-220" dirty="0" err="1">
                <a:solidFill>
                  <a:schemeClr val="bg1"/>
                </a:solidFill>
                <a:latin typeface="Rational Display Medium"/>
              </a:rPr>
              <a:t>sync</a:t>
            </a:r>
            <a:r>
              <a:rPr lang="pt-BR" sz="2400" spc="-220" dirty="0">
                <a:solidFill>
                  <a:schemeClr val="bg1"/>
                </a:solidFill>
                <a:latin typeface="Rational Display Medium"/>
              </a:rPr>
              <a:t>) </a:t>
            </a:r>
            <a:endParaRPr lang="pt-BR" sz="2400">
              <a:solidFill>
                <a:schemeClr val="bg1"/>
              </a:solidFill>
              <a:latin typeface="Rational Display Medium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Bidirecional</a:t>
            </a:r>
            <a:endParaRPr lang="pt-BR" sz="3000">
              <a:solidFill>
                <a:schemeClr val="bg1"/>
              </a:solidFill>
              <a:latin typeface="Rational Display Medium"/>
              <a:cs typeface="Calibri"/>
            </a:endParaRPr>
          </a:p>
          <a:p>
            <a:pPr marL="914400" lvl="1" indent="-457200">
              <a:buFont typeface="Wingdings"/>
              <a:buChar char="q"/>
            </a:pPr>
            <a:r>
              <a:rPr lang="pt-BR" sz="2400" spc="-220" dirty="0">
                <a:solidFill>
                  <a:schemeClr val="bg1"/>
                </a:solidFill>
                <a:latin typeface="Rational Display Medium"/>
              </a:rPr>
              <a:t>Que qualquer ponta (</a:t>
            </a:r>
            <a:r>
              <a:rPr lang="pt-BR" sz="2400" spc="-220" dirty="0" err="1">
                <a:solidFill>
                  <a:schemeClr val="bg1"/>
                </a:solidFill>
                <a:latin typeface="Rational Display Medium"/>
              </a:rPr>
              <a:t>endpoints</a:t>
            </a:r>
            <a:r>
              <a:rPr lang="pt-BR" sz="2400" spc="-220" dirty="0">
                <a:solidFill>
                  <a:schemeClr val="bg1"/>
                </a:solidFill>
                <a:latin typeface="Rational Display Medium"/>
              </a:rPr>
              <a:t>) envia dados em qualquer direção.</a:t>
            </a:r>
            <a:endParaRPr lang="pt-BR" sz="2400">
              <a:solidFill>
                <a:schemeClr val="bg1"/>
              </a:solidFill>
              <a:latin typeface="Rational Display Medium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t-BR" sz="3000" spc="-220" err="1">
                <a:solidFill>
                  <a:schemeClr val="bg1"/>
                </a:solidFill>
                <a:latin typeface="Rational Display Medium"/>
              </a:rPr>
              <a:t>Endpoints</a:t>
            </a:r>
            <a:endParaRPr lang="pt-BR" sz="3000">
              <a:solidFill>
                <a:schemeClr val="bg1"/>
              </a:solidFill>
              <a:latin typeface="Rational Display Medium"/>
              <a:cs typeface="Calibri"/>
            </a:endParaRPr>
          </a:p>
          <a:p>
            <a:pPr marL="914400" lvl="1" indent="-457200">
              <a:buFont typeface="Wingdings"/>
              <a:buChar char="q"/>
            </a:pPr>
            <a:r>
              <a:rPr lang="pt-BR" sz="2400" spc="-220" dirty="0">
                <a:solidFill>
                  <a:schemeClr val="bg1"/>
                </a:solidFill>
                <a:latin typeface="Rational Display Medium"/>
              </a:rPr>
              <a:t>São receptores e comunicadores (</a:t>
            </a:r>
            <a:r>
              <a:rPr lang="pt-BR" sz="2400" spc="-220" dirty="0" err="1">
                <a:solidFill>
                  <a:schemeClr val="bg1"/>
                </a:solidFill>
                <a:latin typeface="Rational Display Medium"/>
              </a:rPr>
              <a:t>senders</a:t>
            </a:r>
            <a:r>
              <a:rPr lang="pt-BR" sz="2400" spc="-220" dirty="0">
                <a:solidFill>
                  <a:schemeClr val="bg1"/>
                </a:solidFill>
                <a:latin typeface="Rational Display Medium"/>
              </a:rPr>
              <a:t>, </a:t>
            </a:r>
            <a:r>
              <a:rPr lang="pt-BR" sz="2400" spc="-220" dirty="0" err="1">
                <a:solidFill>
                  <a:schemeClr val="bg1"/>
                </a:solidFill>
                <a:latin typeface="Rational Display Medium"/>
              </a:rPr>
              <a:t>receivers</a:t>
            </a:r>
            <a:r>
              <a:rPr lang="pt-BR" sz="2400" spc="-220" dirty="0">
                <a:solidFill>
                  <a:schemeClr val="bg1"/>
                </a:solidFill>
                <a:latin typeface="Rational Display Medium"/>
              </a:rPr>
              <a:t>)</a:t>
            </a:r>
            <a:endParaRPr lang="pt-BR" sz="2400">
              <a:solidFill>
                <a:schemeClr val="bg1"/>
              </a:solidFill>
              <a:latin typeface="Rational Display Medium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100 </a:t>
            </a:r>
            <a:r>
              <a:rPr lang="pt-BR" sz="3000" spc="-220" dirty="0" err="1">
                <a:solidFill>
                  <a:schemeClr val="bg1"/>
                </a:solidFill>
                <a:latin typeface="Rational Display Medium"/>
              </a:rPr>
              <a:t>ms</a:t>
            </a:r>
            <a:endParaRPr lang="pt-BR" sz="3000">
              <a:solidFill>
                <a:schemeClr val="bg1"/>
              </a:solidFill>
              <a:latin typeface="Rational Display Medium"/>
              <a:cs typeface="Calibri"/>
            </a:endParaRPr>
          </a:p>
          <a:p>
            <a:pPr marL="914400" lvl="1" indent="-457200">
              <a:buFont typeface="Wingdings"/>
              <a:buChar char="q"/>
            </a:pPr>
            <a:r>
              <a:rPr lang="pt-BR" sz="2400" spc="-220" dirty="0">
                <a:solidFill>
                  <a:schemeClr val="bg1"/>
                </a:solidFill>
                <a:latin typeface="Rational Display Medium"/>
              </a:rPr>
              <a:t>Tempo de resposta menor que 100 </a:t>
            </a:r>
            <a:r>
              <a:rPr lang="pt-BR" sz="2400" spc="-220" dirty="0" err="1">
                <a:solidFill>
                  <a:schemeClr val="bg1"/>
                </a:solidFill>
                <a:latin typeface="Rational Display Medium"/>
              </a:rPr>
              <a:t>ms</a:t>
            </a:r>
            <a:endParaRPr lang="pt-BR" sz="2400">
              <a:solidFill>
                <a:schemeClr val="bg1"/>
              </a:solidFill>
              <a:latin typeface="Rational Display Medium"/>
            </a:endParaRPr>
          </a:p>
          <a:p>
            <a:pPr>
              <a:lnSpc>
                <a:spcPts val="5480"/>
              </a:lnSpc>
            </a:pPr>
            <a:endParaRPr lang="pt-BR" sz="3000" spc="-220">
              <a:solidFill>
                <a:srgbClr val="FFBB00"/>
              </a:solidFill>
              <a:latin typeface="Rational Display Medium"/>
            </a:endParaRPr>
          </a:p>
          <a:p>
            <a:pPr>
              <a:lnSpc>
                <a:spcPts val="4000"/>
              </a:lnSpc>
            </a:pPr>
            <a:endParaRPr lang="pt-BR" sz="2500" spc="-220">
              <a:solidFill>
                <a:schemeClr val="bg1"/>
              </a:solidFill>
              <a:latin typeface="Rational Display Light" panose="02010000030100000001" pitchFamily="50" charset="0"/>
              <a:sym typeface="DINPro-Medium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316700-CA85-4D62-9097-B8E19DFDF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3B50E6-8942-4A09-8C9B-B0BFB7F71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00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0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62BFA16C-52B6-7340-A0EB-7620F3F3A2C9}"/>
              </a:ext>
            </a:extLst>
          </p:cNvPr>
          <p:cNvSpPr txBox="1"/>
          <p:nvPr/>
        </p:nvSpPr>
        <p:spPr>
          <a:xfrm>
            <a:off x="3156058" y="2393339"/>
            <a:ext cx="5478799" cy="797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/>
                <a:sym typeface="DINPro-Medium"/>
              </a:rPr>
              <a:t>Problema</a:t>
            </a:r>
            <a:endParaRPr lang="pt-BR" sz="5400" spc="-220">
              <a:solidFill>
                <a:schemeClr val="bg1"/>
              </a:solidFill>
              <a:latin typeface="Rational Display Medium"/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E84BD2F0-0B52-994D-9942-D9618D6F8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290" y="-538567"/>
            <a:ext cx="2562351" cy="77004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7A74A9F-25D3-4FDD-9CDD-04F1C2DF0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79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02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C9BE71C0-2127-4D49-B51A-C0A656F93234}"/>
              </a:ext>
            </a:extLst>
          </p:cNvPr>
          <p:cNvSpPr txBox="1"/>
          <p:nvPr/>
        </p:nvSpPr>
        <p:spPr>
          <a:xfrm>
            <a:off x="764834" y="1211945"/>
            <a:ext cx="10662331" cy="527875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pt-BR" sz="3000" spc="-220" dirty="0" err="1">
                <a:solidFill>
                  <a:schemeClr val="bg1"/>
                </a:solidFill>
                <a:latin typeface="Rational Display Medium"/>
              </a:rPr>
              <a:t>Polling</a:t>
            </a:r>
            <a:endParaRPr lang="pt-BR"/>
          </a:p>
          <a:p>
            <a:pPr marL="457200" indent="-457200">
              <a:buFont typeface="Arial"/>
              <a:buChar char="•"/>
            </a:pPr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Alto consumo de memória </a:t>
            </a:r>
            <a:r>
              <a:rPr lang="pt-BR" sz="3000" spc="-220" dirty="0" err="1">
                <a:solidFill>
                  <a:schemeClr val="bg1"/>
                </a:solidFill>
                <a:latin typeface="Rational Display Medium"/>
              </a:rPr>
              <a:t>APPs</a:t>
            </a:r>
            <a:endParaRPr lang="pt-BR" sz="3000" spc="-220">
              <a:solidFill>
                <a:schemeClr val="bg1"/>
              </a:solidFill>
              <a:latin typeface="Rational Display Medium"/>
            </a:endParaRPr>
          </a:p>
          <a:p>
            <a:pPr marL="457200" indent="-457200">
              <a:buFont typeface="Arial"/>
              <a:buChar char="•"/>
            </a:pPr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Tráfego de rede</a:t>
            </a:r>
          </a:p>
          <a:p>
            <a:pPr marL="457200" indent="-457200">
              <a:buFont typeface="Arial"/>
              <a:buChar char="•"/>
            </a:pPr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Número de requisições</a:t>
            </a:r>
          </a:p>
          <a:p>
            <a:pPr marL="457200" indent="-457200">
              <a:buFont typeface="Arial"/>
              <a:buChar char="•"/>
            </a:pPr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Requisições sem necessidade</a:t>
            </a:r>
          </a:p>
          <a:p>
            <a:pPr marL="457200" indent="-457200">
              <a:buFont typeface="Arial"/>
              <a:buChar char="•"/>
            </a:pPr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Atraso valor cotação</a:t>
            </a:r>
          </a:p>
          <a:p>
            <a:pPr marL="457200" indent="-457200">
              <a:buFont typeface="Arial"/>
              <a:buChar char="•"/>
            </a:pPr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Tecnologia defasada</a:t>
            </a:r>
          </a:p>
          <a:p>
            <a:pPr marL="457200" indent="-457200">
              <a:buFont typeface="Arial"/>
              <a:buChar char="•"/>
            </a:pPr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Dificuldade para escalar </a:t>
            </a:r>
          </a:p>
          <a:p>
            <a:pPr>
              <a:lnSpc>
                <a:spcPts val="4000"/>
              </a:lnSpc>
            </a:pPr>
            <a:endParaRPr lang="pt-BR" sz="3000" spc="-220">
              <a:solidFill>
                <a:schemeClr val="bg1"/>
              </a:solidFill>
              <a:latin typeface="Rational Display Medium"/>
            </a:endParaRPr>
          </a:p>
          <a:p>
            <a:pPr>
              <a:lnSpc>
                <a:spcPts val="4000"/>
              </a:lnSpc>
            </a:pPr>
            <a:endParaRPr lang="pt-BR" sz="3000" spc="-220">
              <a:solidFill>
                <a:schemeClr val="bg1"/>
              </a:solidFill>
              <a:latin typeface="Rational Display Medium"/>
            </a:endParaRPr>
          </a:p>
          <a:p>
            <a:pPr>
              <a:lnSpc>
                <a:spcPts val="4000"/>
              </a:lnSpc>
            </a:pPr>
            <a:endParaRPr lang="pt-BR" sz="3000" spc="-220">
              <a:solidFill>
                <a:schemeClr val="bg1"/>
              </a:solidFill>
              <a:latin typeface="Rational Display Medium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B39D264-5DE7-4971-A1DC-4488389D5B72}"/>
              </a:ext>
            </a:extLst>
          </p:cNvPr>
          <p:cNvSpPr txBox="1"/>
          <p:nvPr/>
        </p:nvSpPr>
        <p:spPr>
          <a:xfrm>
            <a:off x="302772" y="346103"/>
            <a:ext cx="8262388" cy="797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/>
              </a:rPr>
              <a:t>Problema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31C9EE5-8E4F-4DDD-B762-938E51E57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9CBFA1-385A-4E1C-AEBC-44B74C20E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04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0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62BFA16C-52B6-7340-A0EB-7620F3F3A2C9}"/>
              </a:ext>
            </a:extLst>
          </p:cNvPr>
          <p:cNvSpPr txBox="1"/>
          <p:nvPr/>
        </p:nvSpPr>
        <p:spPr>
          <a:xfrm>
            <a:off x="3156058" y="2393339"/>
            <a:ext cx="5478799" cy="797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/>
                <a:sym typeface="DINPro-Medium"/>
              </a:rPr>
              <a:t>Solução</a:t>
            </a:r>
            <a:endParaRPr lang="pt-BR" sz="5400" spc="-220">
              <a:solidFill>
                <a:schemeClr val="bg1"/>
              </a:solidFill>
              <a:latin typeface="Rational Display Medium"/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E84BD2F0-0B52-994D-9942-D9618D6F8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290" y="-538567"/>
            <a:ext cx="2562351" cy="77004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7A74A9F-25D3-4FDD-9CDD-04F1C2DF0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56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26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B4954-61D9-4794-9044-AEA765E04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04" y="330489"/>
            <a:ext cx="10515600" cy="797654"/>
          </a:xfr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MongoDB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48D3FA12-20A9-4FFA-B83D-23EFC2D6B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223" y="1280102"/>
            <a:ext cx="10515600" cy="4834657"/>
          </a:xfrm>
          <a:noFill/>
        </p:spPr>
        <p:txBody>
          <a:bodyPr wrap="square" rtlCol="0" anchor="t">
            <a:spAutoFit/>
          </a:bodyPr>
          <a:lstStyle/>
          <a:p>
            <a:r>
              <a:rPr lang="pt-BR" sz="3000" spc="-220">
                <a:solidFill>
                  <a:schemeClr val="bg1"/>
                </a:solidFill>
                <a:latin typeface="Rational Display Medium"/>
              </a:rPr>
              <a:t>Flexibilidade</a:t>
            </a:r>
            <a:endParaRPr lang="en-US" sz="3000" spc="-220">
              <a:solidFill>
                <a:schemeClr val="bg1"/>
              </a:solidFill>
              <a:latin typeface="Rational Display Medium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q"/>
            </a:pPr>
            <a:r>
              <a:rPr lang="pt-BR" spc="-220">
                <a:solidFill>
                  <a:schemeClr val="bg1"/>
                </a:solidFill>
                <a:latin typeface="Rational Display Medium"/>
              </a:rPr>
              <a:t>Dados baseados em documentos (JSON)</a:t>
            </a:r>
            <a:endParaRPr lang="en-US" spc="-220">
              <a:solidFill>
                <a:schemeClr val="bg1"/>
              </a:solidFill>
              <a:latin typeface="Rational Display Medium"/>
            </a:endParaRPr>
          </a:p>
          <a:p>
            <a:r>
              <a:rPr lang="pt-BR" sz="3000" spc="-220">
                <a:solidFill>
                  <a:schemeClr val="bg1"/>
                </a:solidFill>
                <a:latin typeface="Rational Display Medium"/>
              </a:rPr>
              <a:t>Escalabilidade (</a:t>
            </a:r>
            <a:r>
              <a:rPr lang="pt-BR" sz="3000" spc="-220" err="1">
                <a:solidFill>
                  <a:schemeClr val="bg1"/>
                </a:solidFill>
                <a:latin typeface="Rational Display Medium"/>
              </a:rPr>
              <a:t>ReplicaSet</a:t>
            </a:r>
            <a:r>
              <a:rPr lang="pt-BR" sz="3000" spc="-220">
                <a:solidFill>
                  <a:schemeClr val="bg1"/>
                </a:solidFill>
                <a:latin typeface="Rational Display Medium"/>
              </a:rPr>
              <a:t>)</a:t>
            </a:r>
            <a:endParaRPr lang="en-US" sz="3000" spc="-220">
              <a:solidFill>
                <a:schemeClr val="bg1"/>
              </a:solidFill>
              <a:latin typeface="Rational Display Medium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q"/>
            </a:pPr>
            <a:r>
              <a:rPr lang="pt-BR" spc="-220">
                <a:solidFill>
                  <a:schemeClr val="bg1"/>
                </a:solidFill>
                <a:latin typeface="Rational Display Medium"/>
              </a:rPr>
              <a:t>1 servidor primário e 2 secundários</a:t>
            </a:r>
            <a:endParaRPr lang="en-US" spc="-220">
              <a:solidFill>
                <a:schemeClr val="bg1"/>
              </a:solidFill>
              <a:latin typeface="Rational Display Medium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q"/>
            </a:pPr>
            <a:r>
              <a:rPr lang="pt-BR" spc="-220">
                <a:solidFill>
                  <a:schemeClr val="bg1"/>
                </a:solidFill>
                <a:latin typeface="Rational Display Medium"/>
              </a:rPr>
              <a:t>Escritas são feitas no servidor primário</a:t>
            </a:r>
            <a:endParaRPr lang="en-US" spc="-220">
              <a:solidFill>
                <a:schemeClr val="bg1"/>
              </a:solidFill>
              <a:latin typeface="Rational Display Medium"/>
            </a:endParaRPr>
          </a:p>
          <a:p>
            <a:r>
              <a:rPr lang="pt-BR" sz="3000" spc="-220" err="1">
                <a:solidFill>
                  <a:schemeClr val="bg1"/>
                </a:solidFill>
                <a:latin typeface="Rational Display Medium"/>
              </a:rPr>
              <a:t>Change</a:t>
            </a:r>
            <a:r>
              <a:rPr lang="pt-BR" sz="3000" spc="-220">
                <a:solidFill>
                  <a:schemeClr val="bg1"/>
                </a:solidFill>
                <a:latin typeface="Rational Display Medium"/>
              </a:rPr>
              <a:t> </a:t>
            </a:r>
            <a:r>
              <a:rPr lang="pt-BR" sz="3000" spc="-220" err="1">
                <a:solidFill>
                  <a:schemeClr val="bg1"/>
                </a:solidFill>
                <a:latin typeface="Rational Display Medium"/>
              </a:rPr>
              <a:t>Stream</a:t>
            </a:r>
            <a:r>
              <a:rPr lang="pt-BR" sz="3000" spc="-220">
                <a:solidFill>
                  <a:schemeClr val="bg1"/>
                </a:solidFill>
                <a:latin typeface="Rational Display Medium"/>
              </a:rPr>
              <a:t> (</a:t>
            </a:r>
            <a:r>
              <a:rPr lang="pt-BR" sz="3000" spc="-220" err="1">
                <a:solidFill>
                  <a:schemeClr val="bg1"/>
                </a:solidFill>
                <a:latin typeface="Rational Display Medium"/>
              </a:rPr>
              <a:t>watch</a:t>
            </a:r>
            <a:r>
              <a:rPr lang="pt-BR" sz="3000" spc="-220">
                <a:solidFill>
                  <a:schemeClr val="bg1"/>
                </a:solidFill>
                <a:latin typeface="Rational Display Medium"/>
              </a:rPr>
              <a:t>)</a:t>
            </a:r>
            <a:endParaRPr lang="en-US" sz="3000" spc="-220">
              <a:solidFill>
                <a:schemeClr val="bg1"/>
              </a:solidFill>
              <a:latin typeface="Rational Display Medium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q"/>
            </a:pPr>
            <a:r>
              <a:rPr lang="pt-BR" spc="-220">
                <a:solidFill>
                  <a:schemeClr val="bg1"/>
                </a:solidFill>
                <a:latin typeface="Rational Display Medium"/>
              </a:rPr>
              <a:t>Assinar alterações de dados</a:t>
            </a:r>
            <a:endParaRPr lang="en-US" spc="-220">
              <a:solidFill>
                <a:schemeClr val="bg1"/>
              </a:solidFill>
              <a:latin typeface="Rational Display Medium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q"/>
            </a:pPr>
            <a:r>
              <a:rPr lang="pt-BR" spc="-220">
                <a:solidFill>
                  <a:schemeClr val="bg1"/>
                </a:solidFill>
                <a:latin typeface="Rational Display Medium"/>
              </a:rPr>
              <a:t>Evita o uso de </a:t>
            </a:r>
            <a:r>
              <a:rPr lang="pt-BR" spc="-220" err="1">
                <a:solidFill>
                  <a:schemeClr val="bg1"/>
                </a:solidFill>
                <a:latin typeface="Rational Display Medium"/>
              </a:rPr>
              <a:t>polling</a:t>
            </a:r>
            <a:endParaRPr lang="pt-BR" spc="-220">
              <a:solidFill>
                <a:schemeClr val="bg1"/>
              </a:solidFill>
              <a:latin typeface="Rational Display Medium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q"/>
            </a:pPr>
            <a:r>
              <a:rPr lang="pt-BR" spc="-220">
                <a:solidFill>
                  <a:schemeClr val="bg1"/>
                </a:solidFill>
                <a:latin typeface="Rational Display Medium"/>
              </a:rPr>
              <a:t>Simples de usar</a:t>
            </a:r>
            <a:endParaRPr lang="en-US" spc="-220">
              <a:solidFill>
                <a:schemeClr val="bg1"/>
              </a:solidFill>
              <a:latin typeface="Rational Display Medium"/>
            </a:endParaRPr>
          </a:p>
          <a:p>
            <a:r>
              <a:rPr lang="pt-BR" sz="3000" spc="-220" err="1">
                <a:solidFill>
                  <a:schemeClr val="bg1"/>
                </a:solidFill>
                <a:latin typeface="Rational Display Medium"/>
              </a:rPr>
              <a:t>Throughput</a:t>
            </a:r>
            <a:endParaRPr lang="en-US" sz="3000" spc="-220">
              <a:solidFill>
                <a:schemeClr val="bg1"/>
              </a:solidFill>
              <a:latin typeface="Rational Display Medium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q"/>
            </a:pPr>
            <a:r>
              <a:rPr lang="pt-BR" spc="-220">
                <a:solidFill>
                  <a:schemeClr val="bg1"/>
                </a:solidFill>
                <a:latin typeface="Rational Display Medium"/>
              </a:rPr>
              <a:t>Processamento &gt; 7.000 mensagens por segundo</a:t>
            </a:r>
            <a:endParaRPr lang="pt-BR">
              <a:solidFill>
                <a:schemeClr val="bg1"/>
              </a:solidFill>
              <a:cs typeface="Calibri" panose="020F0502020204030204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7B38042-2268-41EE-8D1A-4BD89D0C0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687269-F773-46FD-90DC-E3206F41D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770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B4954-61D9-4794-9044-AEA765E04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04" y="330489"/>
            <a:ext cx="10515600" cy="797654"/>
          </a:xfr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Change Stream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48D3FA12-20A9-4FFA-B83D-23EFC2D6B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223" y="1280102"/>
            <a:ext cx="10515600" cy="4335033"/>
          </a:xfrm>
          <a:noFill/>
        </p:spPr>
        <p:txBody>
          <a:bodyPr wrap="square" rtlCol="0" anchor="t">
            <a:spAutoFit/>
          </a:bodyPr>
          <a:lstStyle/>
          <a:p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Mudanças direcionadas</a:t>
            </a:r>
            <a:endParaRPr lang="en-US" sz="3000" spc="-220" dirty="0">
              <a:solidFill>
                <a:schemeClr val="bg1"/>
              </a:solidFill>
              <a:latin typeface="Rational Display Medium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q"/>
            </a:pP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Alterações podem ser filtradas para fornecer alterações relevantes</a:t>
            </a:r>
            <a:endParaRPr lang="en-US" spc="-220" dirty="0">
              <a:solidFill>
                <a:schemeClr val="bg1"/>
              </a:solidFill>
              <a:latin typeface="Rational Display Medium"/>
            </a:endParaRPr>
          </a:p>
          <a:p>
            <a:r>
              <a:rPr lang="pt-BR" sz="3000" spc="-220" dirty="0" err="1">
                <a:solidFill>
                  <a:schemeClr val="bg1"/>
                </a:solidFill>
                <a:latin typeface="Rational Display Medium"/>
              </a:rPr>
              <a:t>Resumabilidade</a:t>
            </a:r>
            <a:endParaRPr lang="pt-BR" sz="3000" spc="-220">
              <a:solidFill>
                <a:schemeClr val="bg1"/>
              </a:solidFill>
              <a:latin typeface="Rational Display Medium"/>
            </a:endParaRPr>
          </a:p>
          <a:p>
            <a:pPr lvl="1" indent="-457200">
              <a:buFont typeface="Wingdings" panose="020B0604020202020204" pitchFamily="34" charset="0"/>
              <a:buChar char="q"/>
            </a:pP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Garantir que em caso de falha, o </a:t>
            </a:r>
            <a:r>
              <a:rPr lang="pt-BR" spc="-220" dirty="0" err="1">
                <a:solidFill>
                  <a:schemeClr val="bg1"/>
                </a:solidFill>
                <a:latin typeface="Rational Display Medium"/>
              </a:rPr>
              <a:t>change</a:t>
            </a: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 </a:t>
            </a:r>
            <a:r>
              <a:rPr lang="pt-BR" spc="-220" dirty="0" err="1">
                <a:solidFill>
                  <a:schemeClr val="bg1"/>
                </a:solidFill>
                <a:latin typeface="Rational Display Medium"/>
              </a:rPr>
              <a:t>stream</a:t>
            </a: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 envia as mudanças a partir do momento da falha</a:t>
            </a:r>
          </a:p>
          <a:p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Dados ordenados</a:t>
            </a:r>
            <a:endParaRPr lang="en-US" sz="3000" spc="-220" dirty="0">
              <a:solidFill>
                <a:schemeClr val="bg1"/>
              </a:solidFill>
              <a:latin typeface="Rational Display Medium"/>
            </a:endParaRPr>
          </a:p>
          <a:p>
            <a:pPr lvl="1" indent="-457200">
              <a:buFont typeface="Wingdings,Sans-Serif" panose="020B0604020202020204" pitchFamily="34" charset="0"/>
              <a:buChar char="q"/>
            </a:pP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A aplicação sempre receberá as mudanças na ordem em que elas foram aplicadas no banco de dados.</a:t>
            </a:r>
          </a:p>
          <a:p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Durabilidade</a:t>
            </a:r>
            <a:endParaRPr lang="en-US" sz="3000" spc="-220" dirty="0">
              <a:solidFill>
                <a:schemeClr val="bg1"/>
              </a:solidFill>
              <a:latin typeface="Rational Display Medium"/>
            </a:endParaRPr>
          </a:p>
          <a:p>
            <a:pPr lvl="1" indent="-457200">
              <a:buFont typeface="Wingdings,Sans-Serif" panose="020B0604020202020204" pitchFamily="34" charset="0"/>
              <a:buChar char="q"/>
            </a:pP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Um novo servidor primário é eleito em caso de falha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7B38042-2268-41EE-8D1A-4BD89D0C0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687269-F773-46FD-90DC-E3206F41D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48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02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: Angulado 2">
            <a:extLst>
              <a:ext uri="{FF2B5EF4-FFF2-40B4-BE49-F238E27FC236}">
                <a16:creationId xmlns:a16="http://schemas.microsoft.com/office/drawing/2014/main" id="{A840287F-CEE1-4604-B695-AA21E04508DF}"/>
              </a:ext>
            </a:extLst>
          </p:cNvPr>
          <p:cNvCxnSpPr/>
          <p:nvPr/>
        </p:nvCxnSpPr>
        <p:spPr>
          <a:xfrm>
            <a:off x="1404730" y="914400"/>
            <a:ext cx="596348" cy="569843"/>
          </a:xfrm>
          <a:prstGeom prst="bentConnector3">
            <a:avLst/>
          </a:prstGeom>
          <a:ln>
            <a:solidFill>
              <a:srgbClr val="3CCB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ubtítulo 3">
            <a:extLst>
              <a:ext uri="{FF2B5EF4-FFF2-40B4-BE49-F238E27FC236}">
                <a16:creationId xmlns:a16="http://schemas.microsoft.com/office/drawing/2014/main" id="{818804FF-CDAB-4D3A-BB3E-C69D3B89F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217" y="1309015"/>
            <a:ext cx="10515600" cy="3965188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Facilidade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q"/>
            </a:pP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 Criação de Hub </a:t>
            </a:r>
          </a:p>
          <a:p>
            <a:r>
              <a:rPr lang="pt-BR" sz="3000" spc="-220" err="1">
                <a:solidFill>
                  <a:schemeClr val="bg1"/>
                </a:solidFill>
                <a:latin typeface="Rational Display Medium"/>
              </a:rPr>
              <a:t>WebSocket</a:t>
            </a:r>
            <a:endParaRPr lang="pt-BR" sz="3000" spc="-220" dirty="0">
              <a:solidFill>
                <a:schemeClr val="bg1"/>
              </a:solidFill>
              <a:latin typeface="Rational Display Medium"/>
            </a:endParaRPr>
          </a:p>
          <a:p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Open </a:t>
            </a:r>
            <a:r>
              <a:rPr lang="pt-BR" sz="3000" spc="-220" err="1">
                <a:solidFill>
                  <a:schemeClr val="bg1"/>
                </a:solidFill>
                <a:latin typeface="Rational Display Medium"/>
              </a:rPr>
              <a:t>Source</a:t>
            </a:r>
            <a:r>
              <a:rPr lang="pt-BR" sz="3000" spc="-220">
                <a:solidFill>
                  <a:schemeClr val="bg1"/>
                </a:solidFill>
                <a:latin typeface="Rational Display Medium"/>
              </a:rPr>
              <a:t>, Open Protocol</a:t>
            </a:r>
            <a:endParaRPr lang="pt-BR" sz="3000" spc="-220" dirty="0">
              <a:solidFill>
                <a:schemeClr val="bg1"/>
              </a:solidFill>
              <a:latin typeface="Rational Display Medium"/>
            </a:endParaRPr>
          </a:p>
          <a:p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Plataformas suportadas (</a:t>
            </a:r>
            <a:r>
              <a:rPr lang="pt-BR" sz="3000" spc="-220" dirty="0" err="1">
                <a:solidFill>
                  <a:schemeClr val="bg1"/>
                </a:solidFill>
                <a:latin typeface="Rational Display Medium"/>
              </a:rPr>
              <a:t>Javascprit</a:t>
            </a:r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 , Java …)</a:t>
            </a:r>
          </a:p>
          <a:p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C#  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q"/>
            </a:pP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 Principal </a:t>
            </a:r>
            <a:r>
              <a:rPr lang="pt-BR" spc="-220" dirty="0" err="1">
                <a:solidFill>
                  <a:schemeClr val="bg1"/>
                </a:solidFill>
                <a:latin typeface="Rational Display Medium"/>
              </a:rPr>
              <a:t>stack</a:t>
            </a: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 </a:t>
            </a:r>
            <a:r>
              <a:rPr lang="pt-BR" spc="-220" dirty="0" err="1">
                <a:solidFill>
                  <a:schemeClr val="bg1"/>
                </a:solidFill>
                <a:latin typeface="Rational Display Medium"/>
              </a:rPr>
              <a:t>backend</a:t>
            </a: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 da </a:t>
            </a:r>
            <a:r>
              <a:rPr lang="pt-BR" spc="-220" dirty="0" err="1">
                <a:solidFill>
                  <a:schemeClr val="bg1"/>
                </a:solidFill>
                <a:latin typeface="Rational Display Medium"/>
              </a:rPr>
              <a:t>easynvest</a:t>
            </a:r>
            <a:endParaRPr lang="pt-BR" spc="-220" dirty="0">
              <a:solidFill>
                <a:schemeClr val="bg1"/>
              </a:solidFill>
              <a:latin typeface="Rational Display Medium"/>
            </a:endParaRPr>
          </a:p>
          <a:p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Escalabilidade (Redis / Azure </a:t>
            </a:r>
            <a:r>
              <a:rPr lang="pt-BR" sz="3000" spc="-220" dirty="0" err="1">
                <a:solidFill>
                  <a:schemeClr val="bg1"/>
                </a:solidFill>
                <a:latin typeface="Rational Display Medium"/>
              </a:rPr>
              <a:t>SignalR</a:t>
            </a:r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 Service/ SQL Server)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EF99E10-790E-42A5-8C9B-4A7584C81CAE}"/>
              </a:ext>
            </a:extLst>
          </p:cNvPr>
          <p:cNvSpPr txBox="1">
            <a:spLocks/>
          </p:cNvSpPr>
          <p:nvPr/>
        </p:nvSpPr>
        <p:spPr>
          <a:xfrm>
            <a:off x="223404" y="330489"/>
            <a:ext cx="10515600" cy="7976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SignalR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80CDAC4-D8AF-4B8C-BEB0-34D186F4B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BC61303-E4CF-4B78-B9D9-7B5916957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44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26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: Angulado 2">
            <a:extLst>
              <a:ext uri="{FF2B5EF4-FFF2-40B4-BE49-F238E27FC236}">
                <a16:creationId xmlns:a16="http://schemas.microsoft.com/office/drawing/2014/main" id="{A840287F-CEE1-4604-B695-AA21E04508DF}"/>
              </a:ext>
            </a:extLst>
          </p:cNvPr>
          <p:cNvCxnSpPr/>
          <p:nvPr/>
        </p:nvCxnSpPr>
        <p:spPr>
          <a:xfrm>
            <a:off x="1404730" y="914400"/>
            <a:ext cx="596348" cy="569843"/>
          </a:xfrm>
          <a:prstGeom prst="bentConnector3">
            <a:avLst/>
          </a:prstGeom>
          <a:ln>
            <a:solidFill>
              <a:srgbClr val="3CCB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ubtítulo 3">
            <a:extLst>
              <a:ext uri="{FF2B5EF4-FFF2-40B4-BE49-F238E27FC236}">
                <a16:creationId xmlns:a16="http://schemas.microsoft.com/office/drawing/2014/main" id="{818804FF-CDAB-4D3A-BB3E-C69D3B89F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51570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endParaRPr lang="pt-BR" sz="3000" spc="-220" dirty="0">
              <a:solidFill>
                <a:schemeClr val="bg1"/>
              </a:solidFill>
              <a:latin typeface="Rational Display Medium"/>
            </a:endParaRPr>
          </a:p>
          <a:p>
            <a:endParaRPr lang="pt-BR" sz="3000" spc="-220">
              <a:solidFill>
                <a:schemeClr val="bg1"/>
              </a:solidFill>
              <a:latin typeface="Rational Display Medium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EF99E10-790E-42A5-8C9B-4A7584C81CAE}"/>
              </a:ext>
            </a:extLst>
          </p:cNvPr>
          <p:cNvSpPr txBox="1">
            <a:spLocks/>
          </p:cNvSpPr>
          <p:nvPr/>
        </p:nvSpPr>
        <p:spPr>
          <a:xfrm>
            <a:off x="223404" y="330489"/>
            <a:ext cx="10515600" cy="7976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80"/>
              </a:lnSpc>
            </a:pPr>
            <a:r>
              <a:rPr lang="pt-BR" sz="5400" spc="-220" dirty="0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Show me </a:t>
            </a:r>
            <a:r>
              <a:rPr lang="pt-BR" sz="5400" spc="-220" dirty="0" err="1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the</a:t>
            </a:r>
            <a:r>
              <a:rPr lang="pt-BR" sz="5400" spc="-220" dirty="0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 </a:t>
            </a:r>
            <a:r>
              <a:rPr lang="pt-BR" sz="5400" spc="-220" dirty="0" err="1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code</a:t>
            </a:r>
            <a:endParaRPr lang="pt-BR" dirty="0" err="1">
              <a:solidFill>
                <a:schemeClr val="bg1"/>
              </a:solidFill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80CDAC4-D8AF-4B8C-BEB0-34D186F4B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BC61303-E4CF-4B78-B9D9-7B5916957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  <p:pic>
        <p:nvPicPr>
          <p:cNvPr id="12" name="Picture 12" descr="Uma imagem contendo pessoa, interior&#10;&#10;Descrição gerada com muito alta confiança">
            <a:extLst>
              <a:ext uri="{FF2B5EF4-FFF2-40B4-BE49-F238E27FC236}">
                <a16:creationId xmlns:a16="http://schemas.microsoft.com/office/drawing/2014/main" id="{E1B7D120-046B-483A-9F20-F71348106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468" y="1129500"/>
            <a:ext cx="4919420" cy="482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52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: Angulado 2">
            <a:extLst>
              <a:ext uri="{FF2B5EF4-FFF2-40B4-BE49-F238E27FC236}">
                <a16:creationId xmlns:a16="http://schemas.microsoft.com/office/drawing/2014/main" id="{A840287F-CEE1-4604-B695-AA21E04508DF}"/>
              </a:ext>
            </a:extLst>
          </p:cNvPr>
          <p:cNvCxnSpPr/>
          <p:nvPr/>
        </p:nvCxnSpPr>
        <p:spPr>
          <a:xfrm>
            <a:off x="1404730" y="914400"/>
            <a:ext cx="596348" cy="569843"/>
          </a:xfrm>
          <a:prstGeom prst="bentConnector3">
            <a:avLst/>
          </a:prstGeom>
          <a:ln>
            <a:solidFill>
              <a:srgbClr val="3CCB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ubtítulo 3">
            <a:extLst>
              <a:ext uri="{FF2B5EF4-FFF2-40B4-BE49-F238E27FC236}">
                <a16:creationId xmlns:a16="http://schemas.microsoft.com/office/drawing/2014/main" id="{818804FF-CDAB-4D3A-BB3E-C69D3B89F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51570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endParaRPr lang="pt-BR" sz="3000" spc="-220" dirty="0">
              <a:solidFill>
                <a:schemeClr val="bg1"/>
              </a:solidFill>
              <a:latin typeface="Rational Display Medium"/>
            </a:endParaRPr>
          </a:p>
          <a:p>
            <a:endParaRPr lang="pt-BR" sz="3000" spc="-220">
              <a:solidFill>
                <a:schemeClr val="bg1"/>
              </a:solidFill>
              <a:latin typeface="Rational Display Medium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EF99E10-790E-42A5-8C9B-4A7584C81CAE}"/>
              </a:ext>
            </a:extLst>
          </p:cNvPr>
          <p:cNvSpPr txBox="1">
            <a:spLocks/>
          </p:cNvSpPr>
          <p:nvPr/>
        </p:nvSpPr>
        <p:spPr>
          <a:xfrm>
            <a:off x="223404" y="330489"/>
            <a:ext cx="10515600" cy="7643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80"/>
              </a:lnSpc>
            </a:pPr>
            <a:r>
              <a:rPr lang="pt-BR" spc="-220" dirty="0" err="1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Watch</a:t>
            </a:r>
            <a:r>
              <a:rPr lang="pt-BR" spc="-220" dirty="0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 </a:t>
            </a:r>
            <a:r>
              <a:rPr lang="pt-BR" spc="-220" dirty="0" err="1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Change</a:t>
            </a:r>
            <a:r>
              <a:rPr lang="pt-BR" spc="-220" dirty="0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 </a:t>
            </a:r>
            <a:r>
              <a:rPr lang="pt-BR" spc="-220" dirty="0" err="1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Stream</a:t>
            </a:r>
            <a:endParaRPr lang="pt-BR" dirty="0" err="1">
              <a:solidFill>
                <a:schemeClr val="bg1"/>
              </a:solidFill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80CDAC4-D8AF-4B8C-BEB0-34D186F4B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BC61303-E4CF-4B78-B9D9-7B5916957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52289F2-00B9-40F5-AE54-778815491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2904" y="1052474"/>
            <a:ext cx="7801145" cy="513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071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02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: Angulado 2">
            <a:extLst>
              <a:ext uri="{FF2B5EF4-FFF2-40B4-BE49-F238E27FC236}">
                <a16:creationId xmlns:a16="http://schemas.microsoft.com/office/drawing/2014/main" id="{A840287F-CEE1-4604-B695-AA21E04508DF}"/>
              </a:ext>
            </a:extLst>
          </p:cNvPr>
          <p:cNvCxnSpPr/>
          <p:nvPr/>
        </p:nvCxnSpPr>
        <p:spPr>
          <a:xfrm>
            <a:off x="1404730" y="914400"/>
            <a:ext cx="596348" cy="569843"/>
          </a:xfrm>
          <a:prstGeom prst="bentConnector3">
            <a:avLst/>
          </a:prstGeom>
          <a:ln>
            <a:solidFill>
              <a:srgbClr val="3CCB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ubtítulo 3">
            <a:extLst>
              <a:ext uri="{FF2B5EF4-FFF2-40B4-BE49-F238E27FC236}">
                <a16:creationId xmlns:a16="http://schemas.microsoft.com/office/drawing/2014/main" id="{818804FF-CDAB-4D3A-BB3E-C69D3B89F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51570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endParaRPr lang="pt-BR" sz="3000" spc="-220" dirty="0">
              <a:solidFill>
                <a:schemeClr val="bg1"/>
              </a:solidFill>
              <a:latin typeface="Rational Display Medium"/>
            </a:endParaRPr>
          </a:p>
          <a:p>
            <a:endParaRPr lang="pt-BR" sz="3000" spc="-220">
              <a:solidFill>
                <a:schemeClr val="bg1"/>
              </a:solidFill>
              <a:latin typeface="Rational Display Medium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EF99E10-790E-42A5-8C9B-4A7584C81CAE}"/>
              </a:ext>
            </a:extLst>
          </p:cNvPr>
          <p:cNvSpPr txBox="1">
            <a:spLocks/>
          </p:cNvSpPr>
          <p:nvPr/>
        </p:nvSpPr>
        <p:spPr>
          <a:xfrm>
            <a:off x="223404" y="330489"/>
            <a:ext cx="10515600" cy="7643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80"/>
              </a:lnSpc>
            </a:pPr>
            <a:r>
              <a:rPr lang="pt-BR" spc="-220" dirty="0" err="1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Watch</a:t>
            </a:r>
            <a:r>
              <a:rPr lang="pt-BR" spc="-220" dirty="0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 </a:t>
            </a:r>
            <a:r>
              <a:rPr lang="pt-BR" spc="-220" dirty="0" err="1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Change</a:t>
            </a:r>
            <a:r>
              <a:rPr lang="pt-BR" spc="-220" dirty="0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 </a:t>
            </a:r>
            <a:r>
              <a:rPr lang="pt-BR" spc="-220" dirty="0" err="1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Stream</a:t>
            </a:r>
            <a:endParaRPr lang="pt-BR" dirty="0" err="1">
              <a:solidFill>
                <a:schemeClr val="bg1"/>
              </a:solidFill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80CDAC4-D8AF-4B8C-BEB0-34D186F4B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BC61303-E4CF-4B78-B9D9-7B5916957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  <p:pic>
        <p:nvPicPr>
          <p:cNvPr id="9" name="Picture 9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B599898A-F51D-4B3E-93AE-3B9C1438E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687" y="1091001"/>
            <a:ext cx="11875652" cy="468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92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26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: Angulado 2">
            <a:extLst>
              <a:ext uri="{FF2B5EF4-FFF2-40B4-BE49-F238E27FC236}">
                <a16:creationId xmlns:a16="http://schemas.microsoft.com/office/drawing/2014/main" id="{A840287F-CEE1-4604-B695-AA21E04508DF}"/>
              </a:ext>
            </a:extLst>
          </p:cNvPr>
          <p:cNvCxnSpPr/>
          <p:nvPr/>
        </p:nvCxnSpPr>
        <p:spPr>
          <a:xfrm>
            <a:off x="1404730" y="914400"/>
            <a:ext cx="596348" cy="569843"/>
          </a:xfrm>
          <a:prstGeom prst="bentConnector3">
            <a:avLst/>
          </a:prstGeom>
          <a:ln>
            <a:solidFill>
              <a:srgbClr val="3CCB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ubtítulo 3">
            <a:extLst>
              <a:ext uri="{FF2B5EF4-FFF2-40B4-BE49-F238E27FC236}">
                <a16:creationId xmlns:a16="http://schemas.microsoft.com/office/drawing/2014/main" id="{818804FF-CDAB-4D3A-BB3E-C69D3B89F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51570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endParaRPr lang="pt-BR" sz="3000" spc="-220" dirty="0">
              <a:solidFill>
                <a:schemeClr val="bg1"/>
              </a:solidFill>
              <a:latin typeface="Rational Display Medium"/>
            </a:endParaRPr>
          </a:p>
          <a:p>
            <a:endParaRPr lang="pt-BR" sz="3000" spc="-220">
              <a:solidFill>
                <a:schemeClr val="bg1"/>
              </a:solidFill>
              <a:latin typeface="Rational Display Medium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EF99E10-790E-42A5-8C9B-4A7584C81CAE}"/>
              </a:ext>
            </a:extLst>
          </p:cNvPr>
          <p:cNvSpPr txBox="1">
            <a:spLocks/>
          </p:cNvSpPr>
          <p:nvPr/>
        </p:nvSpPr>
        <p:spPr>
          <a:xfrm>
            <a:off x="223404" y="330489"/>
            <a:ext cx="10515600" cy="7976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80"/>
              </a:lnSpc>
            </a:pPr>
            <a:r>
              <a:rPr lang="pt-BR" sz="5400" spc="-220" dirty="0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Configurando </a:t>
            </a:r>
            <a:r>
              <a:rPr lang="pt-BR" sz="5400" spc="-220" dirty="0" err="1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SignalR</a:t>
            </a:r>
            <a:endParaRPr lang="pt-BR" sz="5400" spc="-220" dirty="0">
              <a:solidFill>
                <a:schemeClr val="bg1"/>
              </a:solidFill>
              <a:latin typeface="Rational Display Medium"/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80CDAC4-D8AF-4B8C-BEB0-34D186F4B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BC61303-E4CF-4B78-B9D9-7B5916957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B6A00F4-603D-4D31-BF9C-A3EE2FCFD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278" y="1199321"/>
            <a:ext cx="7305242" cy="465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40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: Angulado 2">
            <a:extLst>
              <a:ext uri="{FF2B5EF4-FFF2-40B4-BE49-F238E27FC236}">
                <a16:creationId xmlns:a16="http://schemas.microsoft.com/office/drawing/2014/main" id="{A840287F-CEE1-4604-B695-AA21E04508DF}"/>
              </a:ext>
            </a:extLst>
          </p:cNvPr>
          <p:cNvCxnSpPr/>
          <p:nvPr/>
        </p:nvCxnSpPr>
        <p:spPr>
          <a:xfrm>
            <a:off x="1404730" y="914400"/>
            <a:ext cx="596348" cy="569843"/>
          </a:xfrm>
          <a:prstGeom prst="bentConnector3">
            <a:avLst/>
          </a:prstGeom>
          <a:ln>
            <a:solidFill>
              <a:srgbClr val="3CCB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ubtítulo 3">
            <a:extLst>
              <a:ext uri="{FF2B5EF4-FFF2-40B4-BE49-F238E27FC236}">
                <a16:creationId xmlns:a16="http://schemas.microsoft.com/office/drawing/2014/main" id="{818804FF-CDAB-4D3A-BB3E-C69D3B89F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51570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endParaRPr lang="pt-BR" sz="3000" spc="-220" dirty="0">
              <a:solidFill>
                <a:schemeClr val="bg1"/>
              </a:solidFill>
              <a:latin typeface="Rational Display Medium"/>
            </a:endParaRPr>
          </a:p>
          <a:p>
            <a:endParaRPr lang="pt-BR" sz="3000" spc="-220">
              <a:solidFill>
                <a:schemeClr val="bg1"/>
              </a:solidFill>
              <a:latin typeface="Rational Display Medium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EF99E10-790E-42A5-8C9B-4A7584C81CAE}"/>
              </a:ext>
            </a:extLst>
          </p:cNvPr>
          <p:cNvSpPr txBox="1">
            <a:spLocks/>
          </p:cNvSpPr>
          <p:nvPr/>
        </p:nvSpPr>
        <p:spPr>
          <a:xfrm>
            <a:off x="223404" y="330489"/>
            <a:ext cx="10515600" cy="7976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80"/>
              </a:lnSpc>
            </a:pPr>
            <a:r>
              <a:rPr lang="pt-BR" sz="5400" spc="-220" dirty="0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Configurando </a:t>
            </a:r>
            <a:r>
              <a:rPr lang="pt-BR" sz="5400" spc="-220" dirty="0" err="1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SignalR</a:t>
            </a:r>
            <a:endParaRPr lang="pt-BR" sz="5400" spc="-220" dirty="0">
              <a:solidFill>
                <a:schemeClr val="bg1"/>
              </a:solidFill>
              <a:latin typeface="Rational Display Medium"/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80CDAC4-D8AF-4B8C-BEB0-34D186F4B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BC61303-E4CF-4B78-B9D9-7B5916957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0DFCF54-4BFE-410D-996C-F4A0B5E08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91" y="1193732"/>
            <a:ext cx="9886429" cy="231535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5716AA7-8697-4722-8276-E075E65B1E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4730" y="3713580"/>
            <a:ext cx="8655718" cy="200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06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02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FB2E0194-716D-4A09-9B1E-7C58A32EDE97}"/>
              </a:ext>
            </a:extLst>
          </p:cNvPr>
          <p:cNvSpPr txBox="1"/>
          <p:nvPr/>
        </p:nvSpPr>
        <p:spPr>
          <a:xfrm>
            <a:off x="302772" y="346103"/>
            <a:ext cx="8262388" cy="797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/>
              </a:rPr>
              <a:t>Arquitetura</a:t>
            </a:r>
            <a:endParaRPr lang="pt-BR" sz="5400" spc="-220">
              <a:solidFill>
                <a:schemeClr val="bg1"/>
              </a:solidFill>
              <a:latin typeface="Rational Display Medium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20AEE14-179D-4B82-9506-C19826D84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4B21C2-4E60-4184-BA2F-E60DCDC78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  <p:pic>
        <p:nvPicPr>
          <p:cNvPr id="4" name="Picture 5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A213498A-2E33-4F57-94E3-9FE364B7D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010" y="1140238"/>
            <a:ext cx="8684214" cy="490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02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E0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62BFA16C-52B6-7340-A0EB-7620F3F3A2C9}"/>
              </a:ext>
            </a:extLst>
          </p:cNvPr>
          <p:cNvSpPr txBox="1"/>
          <p:nvPr/>
        </p:nvSpPr>
        <p:spPr>
          <a:xfrm>
            <a:off x="3156058" y="2393339"/>
            <a:ext cx="5478799" cy="797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/>
                <a:sym typeface="DINPro-Medium"/>
              </a:rPr>
              <a:t>Demonstração</a:t>
            </a:r>
            <a:endParaRPr lang="pt-BR" sz="5400" spc="-220">
              <a:solidFill>
                <a:schemeClr val="bg1"/>
              </a:solidFill>
              <a:latin typeface="Rational Display Medium"/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E84BD2F0-0B52-994D-9942-D9618D6F8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290" y="-538567"/>
            <a:ext cx="2562351" cy="7700400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81C1E37E-D215-2E4A-84F3-FEFD7CFD0A18}"/>
              </a:ext>
            </a:extLst>
          </p:cNvPr>
          <p:cNvSpPr txBox="1"/>
          <p:nvPr/>
        </p:nvSpPr>
        <p:spPr>
          <a:xfrm>
            <a:off x="593707" y="2192002"/>
            <a:ext cx="1495263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sz="7200">
                <a:solidFill>
                  <a:srgbClr val="4E0250"/>
                </a:solidFill>
                <a:latin typeface="Rational Display Medium"/>
              </a:rPr>
              <a:t>05</a:t>
            </a:r>
            <a:endParaRPr lang="pt-BR">
              <a:solidFill>
                <a:srgbClr val="4E0250"/>
              </a:solidFill>
              <a:latin typeface="Rational Display Medium" panose="02010000030100000001" pitchFamily="2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67A74A9F-25D3-4FDD-9CDD-04F1C2DF0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71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E0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62BFA16C-52B6-7340-A0EB-7620F3F3A2C9}"/>
              </a:ext>
            </a:extLst>
          </p:cNvPr>
          <p:cNvSpPr txBox="1"/>
          <p:nvPr/>
        </p:nvSpPr>
        <p:spPr>
          <a:xfrm>
            <a:off x="3156058" y="2393339"/>
            <a:ext cx="5478799" cy="15029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/>
                <a:sym typeface="DINPro-Medium"/>
              </a:rPr>
              <a:t>Dificuldades encontradas</a:t>
            </a:r>
            <a:endParaRPr lang="pt-BR" sz="5400" spc="-220">
              <a:solidFill>
                <a:schemeClr val="bg1"/>
              </a:solidFill>
              <a:latin typeface="Rational Display Medium"/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E84BD2F0-0B52-994D-9942-D9618D6F8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290" y="-538567"/>
            <a:ext cx="2562351" cy="77004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7A74A9F-25D3-4FDD-9CDD-04F1C2DF0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36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8702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20AEE14-179D-4B82-9506-C19826D84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520" y="5738425"/>
            <a:ext cx="2444400" cy="773086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8065A6C4-2C03-41CC-B7C3-6ED9B96E8EF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lnSpc>
                <a:spcPts val="5480"/>
              </a:lnSpc>
            </a:pPr>
            <a:r>
              <a:rPr lang="pt-BR" sz="5400" spc="-220">
                <a:solidFill>
                  <a:schemeClr val="bg1"/>
                </a:solidFill>
                <a:latin typeface="Rational Display Medium"/>
                <a:ea typeface="+mn-ea"/>
                <a:cs typeface="+mn-cs"/>
              </a:rPr>
              <a:t>Dificuldades Encontradas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38EEB6-E848-4661-B164-343FE9B70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7920"/>
            <a:ext cx="10515600" cy="4575099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indent="0">
              <a:buNone/>
            </a:pPr>
            <a:endParaRPr lang="pt-BR" sz="3000" spc="-220" dirty="0">
              <a:solidFill>
                <a:schemeClr val="bg1"/>
              </a:solidFill>
              <a:latin typeface="Rational Display Medium"/>
            </a:endParaRPr>
          </a:p>
          <a:p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Múltiplos observadores, causando alto consumo CPU.</a:t>
            </a:r>
          </a:p>
          <a:p>
            <a:pPr lvl="1"/>
            <a:r>
              <a:rPr lang="pt-BR" sz="2600" spc="-220" dirty="0">
                <a:solidFill>
                  <a:schemeClr val="bg1"/>
                </a:solidFill>
                <a:latin typeface="Rational Display Medium"/>
              </a:rPr>
              <a:t>Adicionamos o </a:t>
            </a:r>
            <a:r>
              <a:rPr lang="pt-BR" sz="2600" spc="-220" dirty="0" err="1">
                <a:solidFill>
                  <a:schemeClr val="bg1"/>
                </a:solidFill>
                <a:latin typeface="Rational Display Medium"/>
              </a:rPr>
              <a:t>Observable</a:t>
            </a:r>
            <a:r>
              <a:rPr lang="pt-BR" sz="2600" spc="-220" dirty="0">
                <a:solidFill>
                  <a:schemeClr val="bg1"/>
                </a:solidFill>
                <a:latin typeface="Rational Display Medium"/>
              </a:rPr>
              <a:t> </a:t>
            </a:r>
            <a:r>
              <a:rPr lang="pt-BR" sz="2600" spc="-220" dirty="0" err="1">
                <a:solidFill>
                  <a:schemeClr val="bg1"/>
                </a:solidFill>
                <a:latin typeface="Rational Display Medium"/>
              </a:rPr>
              <a:t>Pattern</a:t>
            </a:r>
            <a:r>
              <a:rPr lang="pt-BR" sz="2600" spc="-220" dirty="0">
                <a:solidFill>
                  <a:schemeClr val="bg1"/>
                </a:solidFill>
                <a:latin typeface="Rational Display Medium"/>
              </a:rPr>
              <a:t> (Uma conexão para cada aplicação)</a:t>
            </a:r>
          </a:p>
          <a:p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Ajuste fino de </a:t>
            </a:r>
            <a:r>
              <a:rPr lang="pt-BR" sz="3000" spc="-220" dirty="0" err="1">
                <a:solidFill>
                  <a:schemeClr val="bg1"/>
                </a:solidFill>
                <a:latin typeface="Rational Display Medium"/>
              </a:rPr>
              <a:t>throughput</a:t>
            </a:r>
            <a:endParaRPr lang="pt-BR" sz="3000" spc="-220" dirty="0">
              <a:solidFill>
                <a:schemeClr val="bg1"/>
              </a:solidFill>
              <a:latin typeface="Rational Display Medium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q"/>
            </a:pP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Write </a:t>
            </a:r>
            <a:r>
              <a:rPr lang="pt-BR" spc="-220" dirty="0" err="1">
                <a:solidFill>
                  <a:schemeClr val="bg1"/>
                </a:solidFill>
                <a:latin typeface="Rational Display Medium"/>
              </a:rPr>
              <a:t>concern</a:t>
            </a: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 para gravar mensagens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q"/>
            </a:pP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Criação de índice para consulta</a:t>
            </a:r>
          </a:p>
          <a:p>
            <a:r>
              <a:rPr lang="pt-BR" sz="3000" spc="-220" dirty="0">
                <a:solidFill>
                  <a:schemeClr val="bg1"/>
                </a:solidFill>
                <a:latin typeface="Rational Display Medium"/>
              </a:rPr>
              <a:t>Desconectar clientes da assinatura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q"/>
            </a:pPr>
            <a:r>
              <a:rPr lang="pt-BR" spc="-220" dirty="0" err="1">
                <a:solidFill>
                  <a:schemeClr val="bg1"/>
                </a:solidFill>
                <a:latin typeface="Rational Display Medium"/>
              </a:rPr>
              <a:t>SignalR</a:t>
            </a: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 implementa o tratamento de </a:t>
            </a:r>
            <a:r>
              <a:rPr lang="pt-BR" spc="-220" dirty="0" err="1">
                <a:solidFill>
                  <a:schemeClr val="bg1"/>
                </a:solidFill>
                <a:latin typeface="Rational Display Medium"/>
              </a:rPr>
              <a:t>Disconnect</a:t>
            </a:r>
            <a:r>
              <a:rPr lang="pt-BR" spc="-220" dirty="0">
                <a:solidFill>
                  <a:schemeClr val="bg1"/>
                </a:solidFill>
                <a:latin typeface="Rational Display Medium"/>
              </a:rPr>
              <a:t> (Exceção / Saída)</a:t>
            </a:r>
          </a:p>
          <a:p>
            <a:endParaRPr lang="pt-BR" sz="3000" spc="-220">
              <a:solidFill>
                <a:schemeClr val="bg1"/>
              </a:solidFill>
              <a:latin typeface="Rational Display Medium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C7F4027-C8A4-4714-B33F-DDEEEB26F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>
            <a:extLst>
              <a:ext uri="{FF2B5EF4-FFF2-40B4-BE49-F238E27FC236}">
                <a16:creationId xmlns:a16="http://schemas.microsoft.com/office/drawing/2014/main" id="{42AE4E40-9BE1-804F-BF26-85002AF23AFA}"/>
              </a:ext>
            </a:extLst>
          </p:cNvPr>
          <p:cNvSpPr/>
          <p:nvPr/>
        </p:nvSpPr>
        <p:spPr>
          <a:xfrm>
            <a:off x="566713" y="2862929"/>
            <a:ext cx="5179746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tional Display Medium"/>
                <a:ea typeface="+mn-ea"/>
                <a:cs typeface="+mn-cs"/>
              </a:rPr>
              <a:t>Obrigado!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D0DBA69-9629-4E9A-A628-D99A36173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7520" y="5739318"/>
            <a:ext cx="2443763" cy="772193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0B14192-0AF1-44BE-BB0A-F8301FCF7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107" y="6038583"/>
            <a:ext cx="120015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444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D0FF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6543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2533</TotalTime>
  <Words>370</Words>
  <Application>Microsoft Office PowerPoint</Application>
  <PresentationFormat>Widescreen</PresentationFormat>
  <Paragraphs>110</Paragraphs>
  <Slides>25</Slides>
  <Notes>9</Notes>
  <HiddenSlides>4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3" baseType="lpstr">
      <vt:lpstr>Rational Display Light</vt:lpstr>
      <vt:lpstr>Calibri Light</vt:lpstr>
      <vt:lpstr>Arial</vt:lpstr>
      <vt:lpstr>Rational Display Medium</vt:lpstr>
      <vt:lpstr>Wingdings,Sans-Serif</vt:lpstr>
      <vt:lpstr>Wingdings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Mercado de ações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MongoDB</vt:lpstr>
      <vt:lpstr>Change Stream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Dificuldades Encontradas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Easynvest</dc:title>
  <dc:subject/>
  <dc:creator>Easynvest</dc:creator>
  <cp:keywords/>
  <dc:description/>
  <cp:lastModifiedBy>Marcos Venezuela de Araujo</cp:lastModifiedBy>
  <cp:revision>359</cp:revision>
  <dcterms:created xsi:type="dcterms:W3CDTF">2018-09-13T14:40:16Z</dcterms:created>
  <dcterms:modified xsi:type="dcterms:W3CDTF">2019-07-18T16:40:43Z</dcterms:modified>
  <cp:category/>
</cp:coreProperties>
</file>