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</p:sldMasterIdLst>
  <p:notesMasterIdLst>
    <p:notesMasterId r:id="rId42"/>
  </p:notesMasterIdLst>
  <p:handoutMasterIdLst>
    <p:handoutMasterId r:id="rId43"/>
  </p:handoutMasterIdLst>
  <p:sldIdLst>
    <p:sldId id="256" r:id="rId3"/>
    <p:sldId id="263" r:id="rId4"/>
    <p:sldId id="309" r:id="rId5"/>
    <p:sldId id="320" r:id="rId6"/>
    <p:sldId id="321" r:id="rId7"/>
    <p:sldId id="299" r:id="rId8"/>
    <p:sldId id="301" r:id="rId9"/>
    <p:sldId id="312" r:id="rId10"/>
    <p:sldId id="300" r:id="rId11"/>
    <p:sldId id="283" r:id="rId12"/>
    <p:sldId id="285" r:id="rId13"/>
    <p:sldId id="289" r:id="rId14"/>
    <p:sldId id="290" r:id="rId15"/>
    <p:sldId id="284" r:id="rId16"/>
    <p:sldId id="287" r:id="rId17"/>
    <p:sldId id="286" r:id="rId18"/>
    <p:sldId id="308" r:id="rId19"/>
    <p:sldId id="310" r:id="rId20"/>
    <p:sldId id="291" r:id="rId21"/>
    <p:sldId id="288" r:id="rId22"/>
    <p:sldId id="292" r:id="rId23"/>
    <p:sldId id="293" r:id="rId24"/>
    <p:sldId id="294" r:id="rId25"/>
    <p:sldId id="295" r:id="rId26"/>
    <p:sldId id="311" r:id="rId27"/>
    <p:sldId id="296" r:id="rId28"/>
    <p:sldId id="282" r:id="rId29"/>
    <p:sldId id="319" r:id="rId30"/>
    <p:sldId id="298" r:id="rId31"/>
    <p:sldId id="297" r:id="rId32"/>
    <p:sldId id="302" r:id="rId33"/>
    <p:sldId id="303" r:id="rId34"/>
    <p:sldId id="313" r:id="rId35"/>
    <p:sldId id="314" r:id="rId36"/>
    <p:sldId id="315" r:id="rId37"/>
    <p:sldId id="322" r:id="rId38"/>
    <p:sldId id="318" r:id="rId39"/>
    <p:sldId id="317" r:id="rId40"/>
    <p:sldId id="280" r:id="rId41"/>
  </p:sldIdLst>
  <p:sldSz cx="9144000" cy="5143500" type="screen16x9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30"/>
    <a:srgbClr val="E53112"/>
    <a:srgbClr val="009949"/>
    <a:srgbClr val="00549A"/>
    <a:srgbClr val="0794CE"/>
    <a:srgbClr val="7B2525"/>
    <a:srgbClr val="E20334"/>
    <a:srgbClr val="EF8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1DA8BE-DF7C-4CF3-9E2F-0A656B05F2E6}" v="572" dt="2019-07-20T16:41:45.1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209" autoAdjust="0"/>
  </p:normalViewPr>
  <p:slideViewPr>
    <p:cSldViewPr>
      <p:cViewPr varScale="1">
        <p:scale>
          <a:sx n="128" d="100"/>
          <a:sy n="128" d="100"/>
        </p:scale>
        <p:origin x="1450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Lino Oliveira" userId="204a9bdbce90c01f" providerId="LiveId" clId="{6C1DA8BE-DF7C-4CF3-9E2F-0A656B05F2E6}"/>
    <pc:docChg chg="undo custSel addSld delSld modSld sldOrd">
      <pc:chgData name="William Lino Oliveira" userId="204a9bdbce90c01f" providerId="LiveId" clId="{6C1DA8BE-DF7C-4CF3-9E2F-0A656B05F2E6}" dt="2019-07-20T16:45:27.597" v="8269" actId="20577"/>
      <pc:docMkLst>
        <pc:docMk/>
      </pc:docMkLst>
      <pc:sldChg chg="addSp delSp modSp">
        <pc:chgData name="William Lino Oliveira" userId="204a9bdbce90c01f" providerId="LiveId" clId="{6C1DA8BE-DF7C-4CF3-9E2F-0A656B05F2E6}" dt="2019-07-20T10:20:35.431" v="6680" actId="20577"/>
        <pc:sldMkLst>
          <pc:docMk/>
          <pc:sldMk cId="0" sldId="256"/>
        </pc:sldMkLst>
        <pc:spChg chg="del mod">
          <ac:chgData name="William Lino Oliveira" userId="204a9bdbce90c01f" providerId="LiveId" clId="{6C1DA8BE-DF7C-4CF3-9E2F-0A656B05F2E6}" dt="2019-07-18T01:17:06.392" v="2231"/>
          <ac:spMkLst>
            <pc:docMk/>
            <pc:sldMk cId="0" sldId="256"/>
            <ac:spMk id="14340" creationId="{AB81AA25-8518-414A-AA9C-017BA409A36C}"/>
          </ac:spMkLst>
        </pc:spChg>
        <pc:spChg chg="mod">
          <ac:chgData name="William Lino Oliveira" userId="204a9bdbce90c01f" providerId="LiveId" clId="{6C1DA8BE-DF7C-4CF3-9E2F-0A656B05F2E6}" dt="2019-07-19T10:42:21.730" v="5948" actId="255"/>
          <ac:spMkLst>
            <pc:docMk/>
            <pc:sldMk cId="0" sldId="256"/>
            <ac:spMk id="17409" creationId="{E545435E-B895-4CB4-8C1A-BB5D6D87946F}"/>
          </ac:spMkLst>
        </pc:spChg>
        <pc:spChg chg="mod">
          <ac:chgData name="William Lino Oliveira" userId="204a9bdbce90c01f" providerId="LiveId" clId="{6C1DA8BE-DF7C-4CF3-9E2F-0A656B05F2E6}" dt="2019-07-20T10:20:35.431" v="6680" actId="20577"/>
          <ac:spMkLst>
            <pc:docMk/>
            <pc:sldMk cId="0" sldId="256"/>
            <ac:spMk id="17410" creationId="{10BACD1C-8A72-4E82-BB8D-8E52A4C8DE05}"/>
          </ac:spMkLst>
        </pc:spChg>
        <pc:picChg chg="add mod">
          <ac:chgData name="William Lino Oliveira" userId="204a9bdbce90c01f" providerId="LiveId" clId="{6C1DA8BE-DF7C-4CF3-9E2F-0A656B05F2E6}" dt="2019-07-20T09:41:46.344" v="6065" actId="1076"/>
          <ac:picMkLst>
            <pc:docMk/>
            <pc:sldMk cId="0" sldId="256"/>
            <ac:picMk id="4" creationId="{BACD326E-5AB4-4F34-8D82-4ADDE38559BD}"/>
          </ac:picMkLst>
        </pc:picChg>
      </pc:sldChg>
      <pc:sldChg chg="addSp modSp ord">
        <pc:chgData name="William Lino Oliveira" userId="204a9bdbce90c01f" providerId="LiveId" clId="{6C1DA8BE-DF7C-4CF3-9E2F-0A656B05F2E6}" dt="2019-07-20T10:11:42.445" v="6401" actId="20577"/>
        <pc:sldMkLst>
          <pc:docMk/>
          <pc:sldMk cId="0" sldId="263"/>
        </pc:sldMkLst>
        <pc:spChg chg="mod">
          <ac:chgData name="William Lino Oliveira" userId="204a9bdbce90c01f" providerId="LiveId" clId="{6C1DA8BE-DF7C-4CF3-9E2F-0A656B05F2E6}" dt="2019-07-20T10:11:42.445" v="6401" actId="20577"/>
          <ac:spMkLst>
            <pc:docMk/>
            <pc:sldMk cId="0" sldId="263"/>
            <ac:spMk id="18434" creationId="{99DB723D-CC6F-4C46-AB8C-257005A9E5B6}"/>
          </ac:spMkLst>
        </pc:spChg>
        <pc:picChg chg="add">
          <ac:chgData name="William Lino Oliveira" userId="204a9bdbce90c01f" providerId="LiveId" clId="{6C1DA8BE-DF7C-4CF3-9E2F-0A656B05F2E6}" dt="2019-07-19T02:25:34.324" v="5692"/>
          <ac:picMkLst>
            <pc:docMk/>
            <pc:sldMk cId="0" sldId="263"/>
            <ac:picMk id="4" creationId="{41C4DA8E-0CBC-4D91-B1AD-CAE4F0B46802}"/>
          </ac:picMkLst>
        </pc:picChg>
      </pc:sldChg>
      <pc:sldChg chg="addSp delSp modSp add del">
        <pc:chgData name="William Lino Oliveira" userId="204a9bdbce90c01f" providerId="LiveId" clId="{6C1DA8BE-DF7C-4CF3-9E2F-0A656B05F2E6}" dt="2019-07-19T00:43:44.835" v="4915" actId="2696"/>
        <pc:sldMkLst>
          <pc:docMk/>
          <pc:sldMk cId="3844308716" sldId="281"/>
        </pc:sldMkLst>
        <pc:spChg chg="add mod">
          <ac:chgData name="William Lino Oliveira" userId="204a9bdbce90c01f" providerId="LiveId" clId="{6C1DA8BE-DF7C-4CF3-9E2F-0A656B05F2E6}" dt="2019-07-14T23:13:52.645" v="145" actId="255"/>
          <ac:spMkLst>
            <pc:docMk/>
            <pc:sldMk cId="3844308716" sldId="281"/>
            <ac:spMk id="2" creationId="{128D488B-0416-46D6-8038-3A147F7ECC5A}"/>
          </ac:spMkLst>
        </pc:spChg>
        <pc:spChg chg="mod">
          <ac:chgData name="William Lino Oliveira" userId="204a9bdbce90c01f" providerId="LiveId" clId="{6C1DA8BE-DF7C-4CF3-9E2F-0A656B05F2E6}" dt="2019-07-14T22:39:37.973" v="125" actId="20577"/>
          <ac:spMkLst>
            <pc:docMk/>
            <pc:sldMk cId="3844308716" sldId="281"/>
            <ac:spMk id="18433" creationId="{20592DC1-9E78-4A50-A5F4-855A54B02248}"/>
          </ac:spMkLst>
        </pc:spChg>
        <pc:spChg chg="del">
          <ac:chgData name="William Lino Oliveira" userId="204a9bdbce90c01f" providerId="LiveId" clId="{6C1DA8BE-DF7C-4CF3-9E2F-0A656B05F2E6}" dt="2019-07-14T22:39:24.523" v="109" actId="478"/>
          <ac:spMkLst>
            <pc:docMk/>
            <pc:sldMk cId="3844308716" sldId="281"/>
            <ac:spMk id="18434" creationId="{99DB723D-CC6F-4C46-AB8C-257005A9E5B6}"/>
          </ac:spMkLst>
        </pc:spChg>
      </pc:sldChg>
      <pc:sldChg chg="addSp modSp add">
        <pc:chgData name="William Lino Oliveira" userId="204a9bdbce90c01f" providerId="LiveId" clId="{6C1DA8BE-DF7C-4CF3-9E2F-0A656B05F2E6}" dt="2019-07-19T02:28:02.948" v="5769" actId="1076"/>
        <pc:sldMkLst>
          <pc:docMk/>
          <pc:sldMk cId="526416527" sldId="282"/>
        </pc:sldMkLst>
        <pc:spChg chg="mod">
          <ac:chgData name="William Lino Oliveira" userId="204a9bdbce90c01f" providerId="LiveId" clId="{6C1DA8BE-DF7C-4CF3-9E2F-0A656B05F2E6}" dt="2019-07-19T02:27:49.979" v="5767" actId="20577"/>
          <ac:spMkLst>
            <pc:docMk/>
            <pc:sldMk cId="526416527" sldId="282"/>
            <ac:spMk id="2" creationId="{128D488B-0416-46D6-8038-3A147F7ECC5A}"/>
          </ac:spMkLst>
        </pc:spChg>
        <pc:picChg chg="add">
          <ac:chgData name="William Lino Oliveira" userId="204a9bdbce90c01f" providerId="LiveId" clId="{6C1DA8BE-DF7C-4CF3-9E2F-0A656B05F2E6}" dt="2019-07-19T02:26:58.052" v="5756"/>
          <ac:picMkLst>
            <pc:docMk/>
            <pc:sldMk cId="526416527" sldId="282"/>
            <ac:picMk id="20" creationId="{8D879D33-6BD9-4FD2-A77E-4BD202EE8CD3}"/>
          </ac:picMkLst>
        </pc:picChg>
        <pc:picChg chg="mod">
          <ac:chgData name="William Lino Oliveira" userId="204a9bdbce90c01f" providerId="LiveId" clId="{6C1DA8BE-DF7C-4CF3-9E2F-0A656B05F2E6}" dt="2019-07-19T02:27:23.664" v="5760" actId="1076"/>
          <ac:picMkLst>
            <pc:docMk/>
            <pc:sldMk cId="526416527" sldId="282"/>
            <ac:picMk id="38914" creationId="{D6D2EE26-C067-4C36-B72C-3DAB93239789}"/>
          </ac:picMkLst>
        </pc:picChg>
        <pc:picChg chg="mod">
          <ac:chgData name="William Lino Oliveira" userId="204a9bdbce90c01f" providerId="LiveId" clId="{6C1DA8BE-DF7C-4CF3-9E2F-0A656B05F2E6}" dt="2019-07-19T02:27:23.664" v="5760" actId="1076"/>
          <ac:picMkLst>
            <pc:docMk/>
            <pc:sldMk cId="526416527" sldId="282"/>
            <ac:picMk id="38916" creationId="{32DA78C5-A505-43B2-8E09-3576F296D139}"/>
          </ac:picMkLst>
        </pc:picChg>
        <pc:picChg chg="mod">
          <ac:chgData name="William Lino Oliveira" userId="204a9bdbce90c01f" providerId="LiveId" clId="{6C1DA8BE-DF7C-4CF3-9E2F-0A656B05F2E6}" dt="2019-07-19T02:27:23.664" v="5760" actId="1076"/>
          <ac:picMkLst>
            <pc:docMk/>
            <pc:sldMk cId="526416527" sldId="282"/>
            <ac:picMk id="38918" creationId="{DBD022CB-1A08-425C-8024-AAFEF53F9D9A}"/>
          </ac:picMkLst>
        </pc:picChg>
        <pc:picChg chg="mod">
          <ac:chgData name="William Lino Oliveira" userId="204a9bdbce90c01f" providerId="LiveId" clId="{6C1DA8BE-DF7C-4CF3-9E2F-0A656B05F2E6}" dt="2019-07-19T02:27:31.031" v="5761" actId="1076"/>
          <ac:picMkLst>
            <pc:docMk/>
            <pc:sldMk cId="526416527" sldId="282"/>
            <ac:picMk id="38922" creationId="{69AEC5C3-CF77-483D-AB05-EC0DE6ECDCB9}"/>
          </ac:picMkLst>
        </pc:picChg>
        <pc:picChg chg="mod">
          <ac:chgData name="William Lino Oliveira" userId="204a9bdbce90c01f" providerId="LiveId" clId="{6C1DA8BE-DF7C-4CF3-9E2F-0A656B05F2E6}" dt="2019-07-19T02:27:31.031" v="5761" actId="1076"/>
          <ac:picMkLst>
            <pc:docMk/>
            <pc:sldMk cId="526416527" sldId="282"/>
            <ac:picMk id="38924" creationId="{5A364580-B246-4452-B374-7018435F5349}"/>
          </ac:picMkLst>
        </pc:picChg>
        <pc:picChg chg="mod">
          <ac:chgData name="William Lino Oliveira" userId="204a9bdbce90c01f" providerId="LiveId" clId="{6C1DA8BE-DF7C-4CF3-9E2F-0A656B05F2E6}" dt="2019-07-19T02:27:31.031" v="5761" actId="1076"/>
          <ac:picMkLst>
            <pc:docMk/>
            <pc:sldMk cId="526416527" sldId="282"/>
            <ac:picMk id="38926" creationId="{C021B0F1-2396-496F-831B-41E735FD7538}"/>
          </ac:picMkLst>
        </pc:picChg>
        <pc:picChg chg="mod">
          <ac:chgData name="William Lino Oliveira" userId="204a9bdbce90c01f" providerId="LiveId" clId="{6C1DA8BE-DF7C-4CF3-9E2F-0A656B05F2E6}" dt="2019-07-19T02:27:35.937" v="5762" actId="1076"/>
          <ac:picMkLst>
            <pc:docMk/>
            <pc:sldMk cId="526416527" sldId="282"/>
            <ac:picMk id="38928" creationId="{C2B2BE86-B29B-4E0D-ACA5-1435FDFD325B}"/>
          </ac:picMkLst>
        </pc:picChg>
        <pc:picChg chg="mod">
          <ac:chgData name="William Lino Oliveira" userId="204a9bdbce90c01f" providerId="LiveId" clId="{6C1DA8BE-DF7C-4CF3-9E2F-0A656B05F2E6}" dt="2019-07-19T02:27:39.840" v="5763" actId="1076"/>
          <ac:picMkLst>
            <pc:docMk/>
            <pc:sldMk cId="526416527" sldId="282"/>
            <ac:picMk id="38930" creationId="{213BA20C-0687-4F3A-A214-23821E1A698E}"/>
          </ac:picMkLst>
        </pc:picChg>
        <pc:picChg chg="mod">
          <ac:chgData name="William Lino Oliveira" userId="204a9bdbce90c01f" providerId="LiveId" clId="{6C1DA8BE-DF7C-4CF3-9E2F-0A656B05F2E6}" dt="2019-07-19T02:27:39.840" v="5763" actId="1076"/>
          <ac:picMkLst>
            <pc:docMk/>
            <pc:sldMk cId="526416527" sldId="282"/>
            <ac:picMk id="38932" creationId="{2CC01F29-319A-4EC0-A0EE-FAA20744C0D3}"/>
          </ac:picMkLst>
        </pc:picChg>
        <pc:picChg chg="mod">
          <ac:chgData name="William Lino Oliveira" userId="204a9bdbce90c01f" providerId="LiveId" clId="{6C1DA8BE-DF7C-4CF3-9E2F-0A656B05F2E6}" dt="2019-07-19T02:27:39.840" v="5763" actId="1076"/>
          <ac:picMkLst>
            <pc:docMk/>
            <pc:sldMk cId="526416527" sldId="282"/>
            <ac:picMk id="38934" creationId="{9382BB7B-7FCE-4EB4-9FD7-2741600FCA04}"/>
          </ac:picMkLst>
        </pc:picChg>
        <pc:picChg chg="mod">
          <ac:chgData name="William Lino Oliveira" userId="204a9bdbce90c01f" providerId="LiveId" clId="{6C1DA8BE-DF7C-4CF3-9E2F-0A656B05F2E6}" dt="2019-07-19T02:27:58.594" v="5768" actId="1076"/>
          <ac:picMkLst>
            <pc:docMk/>
            <pc:sldMk cId="526416527" sldId="282"/>
            <ac:picMk id="38936" creationId="{C48D5B20-27B8-4E44-B2F5-359F46190ADB}"/>
          </ac:picMkLst>
        </pc:picChg>
        <pc:picChg chg="mod">
          <ac:chgData name="William Lino Oliveira" userId="204a9bdbce90c01f" providerId="LiveId" clId="{6C1DA8BE-DF7C-4CF3-9E2F-0A656B05F2E6}" dt="2019-07-19T02:27:58.594" v="5768" actId="1076"/>
          <ac:picMkLst>
            <pc:docMk/>
            <pc:sldMk cId="526416527" sldId="282"/>
            <ac:picMk id="38938" creationId="{0F566962-AAF2-45CC-BBD0-C11EDEA564CE}"/>
          </ac:picMkLst>
        </pc:picChg>
        <pc:picChg chg="mod">
          <ac:chgData name="William Lino Oliveira" userId="204a9bdbce90c01f" providerId="LiveId" clId="{6C1DA8BE-DF7C-4CF3-9E2F-0A656B05F2E6}" dt="2019-07-19T02:27:58.594" v="5768" actId="1076"/>
          <ac:picMkLst>
            <pc:docMk/>
            <pc:sldMk cId="526416527" sldId="282"/>
            <ac:picMk id="38940" creationId="{423460F8-F535-4ED5-82E9-9747085E07B7}"/>
          </ac:picMkLst>
        </pc:picChg>
        <pc:picChg chg="mod">
          <ac:chgData name="William Lino Oliveira" userId="204a9bdbce90c01f" providerId="LiveId" clId="{6C1DA8BE-DF7C-4CF3-9E2F-0A656B05F2E6}" dt="2019-07-19T02:28:02.948" v="5769" actId="1076"/>
          <ac:picMkLst>
            <pc:docMk/>
            <pc:sldMk cId="526416527" sldId="282"/>
            <ac:picMk id="38942" creationId="{E595D116-953E-4F25-8FA1-233BD6750081}"/>
          </ac:picMkLst>
        </pc:picChg>
        <pc:picChg chg="mod">
          <ac:chgData name="William Lino Oliveira" userId="204a9bdbce90c01f" providerId="LiveId" clId="{6C1DA8BE-DF7C-4CF3-9E2F-0A656B05F2E6}" dt="2019-07-19T02:28:02.948" v="5769" actId="1076"/>
          <ac:picMkLst>
            <pc:docMk/>
            <pc:sldMk cId="526416527" sldId="282"/>
            <ac:picMk id="38944" creationId="{6383C4EF-DD51-4603-8B9F-36534FAF3563}"/>
          </ac:picMkLst>
        </pc:picChg>
        <pc:picChg chg="mod">
          <ac:chgData name="William Lino Oliveira" userId="204a9bdbce90c01f" providerId="LiveId" clId="{6C1DA8BE-DF7C-4CF3-9E2F-0A656B05F2E6}" dt="2019-07-19T02:28:02.948" v="5769" actId="1076"/>
          <ac:picMkLst>
            <pc:docMk/>
            <pc:sldMk cId="526416527" sldId="282"/>
            <ac:picMk id="38946" creationId="{1A82D99D-B28C-4597-BCB2-8E93F09F54B6}"/>
          </ac:picMkLst>
        </pc:picChg>
      </pc:sldChg>
      <pc:sldChg chg="add del">
        <pc:chgData name="William Lino Oliveira" userId="204a9bdbce90c01f" providerId="LiveId" clId="{6C1DA8BE-DF7C-4CF3-9E2F-0A656B05F2E6}" dt="2019-07-19T01:41:09.488" v="5005" actId="2696"/>
        <pc:sldMkLst>
          <pc:docMk/>
          <pc:sldMk cId="926739539" sldId="282"/>
        </pc:sldMkLst>
      </pc:sldChg>
      <pc:sldChg chg="addSp delSp modSp add del">
        <pc:chgData name="William Lino Oliveira" userId="204a9bdbce90c01f" providerId="LiveId" clId="{6C1DA8BE-DF7C-4CF3-9E2F-0A656B05F2E6}" dt="2019-07-19T01:33:41.007" v="4917" actId="2696"/>
        <pc:sldMkLst>
          <pc:docMk/>
          <pc:sldMk cId="3676653325" sldId="282"/>
        </pc:sldMkLst>
        <pc:spChg chg="add del mod">
          <ac:chgData name="William Lino Oliveira" userId="204a9bdbce90c01f" providerId="LiveId" clId="{6C1DA8BE-DF7C-4CF3-9E2F-0A656B05F2E6}" dt="2019-07-14T23:32:08.444" v="413" actId="1076"/>
          <ac:spMkLst>
            <pc:docMk/>
            <pc:sldMk cId="3676653325" sldId="282"/>
            <ac:spMk id="2" creationId="{128D488B-0416-46D6-8038-3A147F7ECC5A}"/>
          </ac:spMkLst>
        </pc:spChg>
        <pc:spChg chg="add del mod">
          <ac:chgData name="William Lino Oliveira" userId="204a9bdbce90c01f" providerId="LiveId" clId="{6C1DA8BE-DF7C-4CF3-9E2F-0A656B05F2E6}" dt="2019-07-14T23:24:03.997" v="309" actId="478"/>
          <ac:spMkLst>
            <pc:docMk/>
            <pc:sldMk cId="3676653325" sldId="282"/>
            <ac:spMk id="3" creationId="{94DDD865-8342-4B5C-9B6D-80BECBDD1B8B}"/>
          </ac:spMkLst>
        </pc:spChg>
        <pc:spChg chg="mod">
          <ac:chgData name="William Lino Oliveira" userId="204a9bdbce90c01f" providerId="LiveId" clId="{6C1DA8BE-DF7C-4CF3-9E2F-0A656B05F2E6}" dt="2019-07-14T23:15:14.739" v="180" actId="20577"/>
          <ac:spMkLst>
            <pc:docMk/>
            <pc:sldMk cId="3676653325" sldId="282"/>
            <ac:spMk id="18433" creationId="{20592DC1-9E78-4A50-A5F4-855A54B02248}"/>
          </ac:spMkLst>
        </pc:spChg>
        <pc:picChg chg="add mod">
          <ac:chgData name="William Lino Oliveira" userId="204a9bdbce90c01f" providerId="LiveId" clId="{6C1DA8BE-DF7C-4CF3-9E2F-0A656B05F2E6}" dt="2019-07-14T23:30:12.615" v="397" actId="1076"/>
          <ac:picMkLst>
            <pc:docMk/>
            <pc:sldMk cId="3676653325" sldId="282"/>
            <ac:picMk id="38914" creationId="{D6D2EE26-C067-4C36-B72C-3DAB93239789}"/>
          </ac:picMkLst>
        </pc:picChg>
        <pc:picChg chg="add mod">
          <ac:chgData name="William Lino Oliveira" userId="204a9bdbce90c01f" providerId="LiveId" clId="{6C1DA8BE-DF7C-4CF3-9E2F-0A656B05F2E6}" dt="2019-07-14T23:30:15.045" v="398" actId="1076"/>
          <ac:picMkLst>
            <pc:docMk/>
            <pc:sldMk cId="3676653325" sldId="282"/>
            <ac:picMk id="38916" creationId="{32DA78C5-A505-43B2-8E09-3576F296D139}"/>
          </ac:picMkLst>
        </pc:picChg>
        <pc:picChg chg="add mod">
          <ac:chgData name="William Lino Oliveira" userId="204a9bdbce90c01f" providerId="LiveId" clId="{6C1DA8BE-DF7C-4CF3-9E2F-0A656B05F2E6}" dt="2019-07-14T23:30:18.397" v="399" actId="1076"/>
          <ac:picMkLst>
            <pc:docMk/>
            <pc:sldMk cId="3676653325" sldId="282"/>
            <ac:picMk id="38918" creationId="{DBD022CB-1A08-425C-8024-AAFEF53F9D9A}"/>
          </ac:picMkLst>
        </pc:picChg>
        <pc:picChg chg="add del">
          <ac:chgData name="William Lino Oliveira" userId="204a9bdbce90c01f" providerId="LiveId" clId="{6C1DA8BE-DF7C-4CF3-9E2F-0A656B05F2E6}" dt="2019-07-14T23:24:08.170" v="310" actId="478"/>
          <ac:picMkLst>
            <pc:docMk/>
            <pc:sldMk cId="3676653325" sldId="282"/>
            <ac:picMk id="38920" creationId="{0737AC8E-CFF1-428D-A9DA-DAF4B43ED02E}"/>
          </ac:picMkLst>
        </pc:picChg>
        <pc:picChg chg="add mod">
          <ac:chgData name="William Lino Oliveira" userId="204a9bdbce90c01f" providerId="LiveId" clId="{6C1DA8BE-DF7C-4CF3-9E2F-0A656B05F2E6}" dt="2019-07-14T23:30:03.170" v="393" actId="1076"/>
          <ac:picMkLst>
            <pc:docMk/>
            <pc:sldMk cId="3676653325" sldId="282"/>
            <ac:picMk id="38922" creationId="{69AEC5C3-CF77-483D-AB05-EC0DE6ECDCB9}"/>
          </ac:picMkLst>
        </pc:picChg>
        <pc:picChg chg="add mod">
          <ac:chgData name="William Lino Oliveira" userId="204a9bdbce90c01f" providerId="LiveId" clId="{6C1DA8BE-DF7C-4CF3-9E2F-0A656B05F2E6}" dt="2019-07-14T23:30:05.617" v="394" actId="1076"/>
          <ac:picMkLst>
            <pc:docMk/>
            <pc:sldMk cId="3676653325" sldId="282"/>
            <ac:picMk id="38924" creationId="{5A364580-B246-4452-B374-7018435F5349}"/>
          </ac:picMkLst>
        </pc:picChg>
        <pc:picChg chg="add mod">
          <ac:chgData name="William Lino Oliveira" userId="204a9bdbce90c01f" providerId="LiveId" clId="{6C1DA8BE-DF7C-4CF3-9E2F-0A656B05F2E6}" dt="2019-07-14T23:30:08.295" v="395" actId="1076"/>
          <ac:picMkLst>
            <pc:docMk/>
            <pc:sldMk cId="3676653325" sldId="282"/>
            <ac:picMk id="38926" creationId="{C021B0F1-2396-496F-831B-41E735FD7538}"/>
          </ac:picMkLst>
        </pc:picChg>
        <pc:picChg chg="add mod">
          <ac:chgData name="William Lino Oliveira" userId="204a9bdbce90c01f" providerId="LiveId" clId="{6C1DA8BE-DF7C-4CF3-9E2F-0A656B05F2E6}" dt="2019-07-14T23:29:58.530" v="391" actId="1076"/>
          <ac:picMkLst>
            <pc:docMk/>
            <pc:sldMk cId="3676653325" sldId="282"/>
            <ac:picMk id="38928" creationId="{C2B2BE86-B29B-4E0D-ACA5-1435FDFD325B}"/>
          </ac:picMkLst>
        </pc:picChg>
        <pc:picChg chg="add mod">
          <ac:chgData name="William Lino Oliveira" userId="204a9bdbce90c01f" providerId="LiveId" clId="{6C1DA8BE-DF7C-4CF3-9E2F-0A656B05F2E6}" dt="2019-07-14T23:30:29.389" v="401" actId="1076"/>
          <ac:picMkLst>
            <pc:docMk/>
            <pc:sldMk cId="3676653325" sldId="282"/>
            <ac:picMk id="38930" creationId="{213BA20C-0687-4F3A-A214-23821E1A698E}"/>
          </ac:picMkLst>
        </pc:picChg>
        <pc:picChg chg="add mod">
          <ac:chgData name="William Lino Oliveira" userId="204a9bdbce90c01f" providerId="LiveId" clId="{6C1DA8BE-DF7C-4CF3-9E2F-0A656B05F2E6}" dt="2019-07-14T23:31:15.423" v="406" actId="1076"/>
          <ac:picMkLst>
            <pc:docMk/>
            <pc:sldMk cId="3676653325" sldId="282"/>
            <ac:picMk id="38932" creationId="{2CC01F29-319A-4EC0-A0EE-FAA20744C0D3}"/>
          </ac:picMkLst>
        </pc:picChg>
        <pc:picChg chg="add mod">
          <ac:chgData name="William Lino Oliveira" userId="204a9bdbce90c01f" providerId="LiveId" clId="{6C1DA8BE-DF7C-4CF3-9E2F-0A656B05F2E6}" dt="2019-07-14T23:32:01.818" v="412" actId="1076"/>
          <ac:picMkLst>
            <pc:docMk/>
            <pc:sldMk cId="3676653325" sldId="282"/>
            <ac:picMk id="38934" creationId="{9382BB7B-7FCE-4EB4-9FD7-2741600FCA04}"/>
          </ac:picMkLst>
        </pc:picChg>
        <pc:picChg chg="add mod">
          <ac:chgData name="William Lino Oliveira" userId="204a9bdbce90c01f" providerId="LiveId" clId="{6C1DA8BE-DF7C-4CF3-9E2F-0A656B05F2E6}" dt="2019-07-14T23:32:29.999" v="416" actId="1076"/>
          <ac:picMkLst>
            <pc:docMk/>
            <pc:sldMk cId="3676653325" sldId="282"/>
            <ac:picMk id="38936" creationId="{C48D5B20-27B8-4E44-B2F5-359F46190ADB}"/>
          </ac:picMkLst>
        </pc:picChg>
        <pc:picChg chg="add mod">
          <ac:chgData name="William Lino Oliveira" userId="204a9bdbce90c01f" providerId="LiveId" clId="{6C1DA8BE-DF7C-4CF3-9E2F-0A656B05F2E6}" dt="2019-07-14T23:33:07.315" v="419" actId="1076"/>
          <ac:picMkLst>
            <pc:docMk/>
            <pc:sldMk cId="3676653325" sldId="282"/>
            <ac:picMk id="38938" creationId="{0F566962-AAF2-45CC-BBD0-C11EDEA564CE}"/>
          </ac:picMkLst>
        </pc:picChg>
        <pc:picChg chg="add mod">
          <ac:chgData name="William Lino Oliveira" userId="204a9bdbce90c01f" providerId="LiveId" clId="{6C1DA8BE-DF7C-4CF3-9E2F-0A656B05F2E6}" dt="2019-07-14T23:33:44.777" v="428" actId="1076"/>
          <ac:picMkLst>
            <pc:docMk/>
            <pc:sldMk cId="3676653325" sldId="282"/>
            <ac:picMk id="38940" creationId="{423460F8-F535-4ED5-82E9-9747085E07B7}"/>
          </ac:picMkLst>
        </pc:picChg>
        <pc:picChg chg="add mod">
          <ac:chgData name="William Lino Oliveira" userId="204a9bdbce90c01f" providerId="LiveId" clId="{6C1DA8BE-DF7C-4CF3-9E2F-0A656B05F2E6}" dt="2019-07-14T23:36:07.191" v="439" actId="1076"/>
          <ac:picMkLst>
            <pc:docMk/>
            <pc:sldMk cId="3676653325" sldId="282"/>
            <ac:picMk id="38942" creationId="{E595D116-953E-4F25-8FA1-233BD6750081}"/>
          </ac:picMkLst>
        </pc:picChg>
        <pc:picChg chg="add mod">
          <ac:chgData name="William Lino Oliveira" userId="204a9bdbce90c01f" providerId="LiveId" clId="{6C1DA8BE-DF7C-4CF3-9E2F-0A656B05F2E6}" dt="2019-07-14T23:36:03.771" v="438" actId="1076"/>
          <ac:picMkLst>
            <pc:docMk/>
            <pc:sldMk cId="3676653325" sldId="282"/>
            <ac:picMk id="38944" creationId="{6383C4EF-DD51-4603-8B9F-36534FAF3563}"/>
          </ac:picMkLst>
        </pc:picChg>
        <pc:picChg chg="add mod">
          <ac:chgData name="William Lino Oliveira" userId="204a9bdbce90c01f" providerId="LiveId" clId="{6C1DA8BE-DF7C-4CF3-9E2F-0A656B05F2E6}" dt="2019-07-14T23:35:58.564" v="437" actId="1076"/>
          <ac:picMkLst>
            <pc:docMk/>
            <pc:sldMk cId="3676653325" sldId="282"/>
            <ac:picMk id="38946" creationId="{1A82D99D-B28C-4597-BCB2-8E93F09F54B6}"/>
          </ac:picMkLst>
        </pc:picChg>
      </pc:sldChg>
      <pc:sldChg chg="add del">
        <pc:chgData name="William Lino Oliveira" userId="204a9bdbce90c01f" providerId="LiveId" clId="{6C1DA8BE-DF7C-4CF3-9E2F-0A656B05F2E6}" dt="2019-07-19T01:34:47.132" v="4949" actId="2696"/>
        <pc:sldMkLst>
          <pc:docMk/>
          <pc:sldMk cId="4116001550" sldId="282"/>
        </pc:sldMkLst>
      </pc:sldChg>
      <pc:sldChg chg="addSp delSp modSp add">
        <pc:chgData name="William Lino Oliveira" userId="204a9bdbce90c01f" providerId="LiveId" clId="{6C1DA8BE-DF7C-4CF3-9E2F-0A656B05F2E6}" dt="2019-07-19T02:26:04.323" v="5733"/>
        <pc:sldMkLst>
          <pc:docMk/>
          <pc:sldMk cId="3108870349" sldId="283"/>
        </pc:sldMkLst>
        <pc:spChg chg="del mod">
          <ac:chgData name="William Lino Oliveira" userId="204a9bdbce90c01f" providerId="LiveId" clId="{6C1DA8BE-DF7C-4CF3-9E2F-0A656B05F2E6}" dt="2019-07-15T01:15:50.499" v="487"/>
          <ac:spMkLst>
            <pc:docMk/>
            <pc:sldMk cId="3108870349" sldId="283"/>
            <ac:spMk id="2" creationId="{128D488B-0416-46D6-8038-3A147F7ECC5A}"/>
          </ac:spMkLst>
        </pc:spChg>
        <pc:spChg chg="add mod">
          <ac:chgData name="William Lino Oliveira" userId="204a9bdbce90c01f" providerId="LiveId" clId="{6C1DA8BE-DF7C-4CF3-9E2F-0A656B05F2E6}" dt="2019-07-15T02:21:10.164" v="1246" actId="20577"/>
          <ac:spMkLst>
            <pc:docMk/>
            <pc:sldMk cId="3108870349" sldId="283"/>
            <ac:spMk id="4" creationId="{DBB8C896-AA6D-40D8-A431-F3891C9EDF41}"/>
          </ac:spMkLst>
        </pc:spChg>
        <pc:spChg chg="mod">
          <ac:chgData name="William Lino Oliveira" userId="204a9bdbce90c01f" providerId="LiveId" clId="{6C1DA8BE-DF7C-4CF3-9E2F-0A656B05F2E6}" dt="2019-07-15T01:00:48.709" v="459" actId="20577"/>
          <ac:spMkLst>
            <pc:docMk/>
            <pc:sldMk cId="3108870349" sldId="283"/>
            <ac:spMk id="18433" creationId="{20592DC1-9E78-4A50-A5F4-855A54B02248}"/>
          </ac:spMkLst>
        </pc:spChg>
        <pc:picChg chg="add">
          <ac:chgData name="William Lino Oliveira" userId="204a9bdbce90c01f" providerId="LiveId" clId="{6C1DA8BE-DF7C-4CF3-9E2F-0A656B05F2E6}" dt="2019-07-19T02:26:04.323" v="5733"/>
          <ac:picMkLst>
            <pc:docMk/>
            <pc:sldMk cId="3108870349" sldId="283"/>
            <ac:picMk id="5" creationId="{A9D9848C-E7DA-4B4E-A088-9EB0607C8AC8}"/>
          </ac:picMkLst>
        </pc:picChg>
        <pc:picChg chg="add mod">
          <ac:chgData name="William Lino Oliveira" userId="204a9bdbce90c01f" providerId="LiveId" clId="{6C1DA8BE-DF7C-4CF3-9E2F-0A656B05F2E6}" dt="2019-07-15T02:22:19.910" v="1315" actId="1076"/>
          <ac:picMkLst>
            <pc:docMk/>
            <pc:sldMk cId="3108870349" sldId="283"/>
            <ac:picMk id="37890" creationId="{F821450E-C1FA-4A4E-A422-D1DD7BCE937C}"/>
          </ac:picMkLst>
        </pc:picChg>
      </pc:sldChg>
      <pc:sldChg chg="addSp delSp modSp add">
        <pc:chgData name="William Lino Oliveira" userId="204a9bdbce90c01f" providerId="LiveId" clId="{6C1DA8BE-DF7C-4CF3-9E2F-0A656B05F2E6}" dt="2019-07-19T02:26:29.825" v="5741" actId="255"/>
        <pc:sldMkLst>
          <pc:docMk/>
          <pc:sldMk cId="2429614635" sldId="284"/>
        </pc:sldMkLst>
        <pc:spChg chg="del">
          <ac:chgData name="William Lino Oliveira" userId="204a9bdbce90c01f" providerId="LiveId" clId="{6C1DA8BE-DF7C-4CF3-9E2F-0A656B05F2E6}" dt="2019-07-15T01:55:06.081" v="1083"/>
          <ac:spMkLst>
            <pc:docMk/>
            <pc:sldMk cId="2429614635" sldId="284"/>
            <ac:spMk id="2" creationId="{128D488B-0416-46D6-8038-3A147F7ECC5A}"/>
          </ac:spMkLst>
        </pc:spChg>
        <pc:spChg chg="add del">
          <ac:chgData name="William Lino Oliveira" userId="204a9bdbce90c01f" providerId="LiveId" clId="{6C1DA8BE-DF7C-4CF3-9E2F-0A656B05F2E6}" dt="2019-07-18T00:15:44.310" v="1574" actId="478"/>
          <ac:spMkLst>
            <pc:docMk/>
            <pc:sldMk cId="2429614635" sldId="284"/>
            <ac:spMk id="2" creationId="{71BA0BDF-D3D3-453A-BC5B-13AAEEE8E452}"/>
          </ac:spMkLst>
        </pc:spChg>
        <pc:spChg chg="add del mod">
          <ac:chgData name="William Lino Oliveira" userId="204a9bdbce90c01f" providerId="LiveId" clId="{6C1DA8BE-DF7C-4CF3-9E2F-0A656B05F2E6}" dt="2019-07-18T00:15:44.310" v="1574" actId="478"/>
          <ac:spMkLst>
            <pc:docMk/>
            <pc:sldMk cId="2429614635" sldId="284"/>
            <ac:spMk id="3" creationId="{22AB378E-EB52-4D18-88C4-C15D99296A15}"/>
          </ac:spMkLst>
        </pc:spChg>
        <pc:spChg chg="add del mod">
          <ac:chgData name="William Lino Oliveira" userId="204a9bdbce90c01f" providerId="LiveId" clId="{6C1DA8BE-DF7C-4CF3-9E2F-0A656B05F2E6}" dt="2019-07-19T02:26:29.825" v="5741" actId="255"/>
          <ac:spMkLst>
            <pc:docMk/>
            <pc:sldMk cId="2429614635" sldId="284"/>
            <ac:spMk id="4" creationId="{7CA200FC-1029-4260-8C6E-8C52F3E63410}"/>
          </ac:spMkLst>
        </pc:spChg>
        <pc:spChg chg="mod">
          <ac:chgData name="William Lino Oliveira" userId="204a9bdbce90c01f" providerId="LiveId" clId="{6C1DA8BE-DF7C-4CF3-9E2F-0A656B05F2E6}" dt="2019-07-15T01:29:40.316" v="603" actId="20577"/>
          <ac:spMkLst>
            <pc:docMk/>
            <pc:sldMk cId="2429614635" sldId="284"/>
            <ac:spMk id="18433" creationId="{20592DC1-9E78-4A50-A5F4-855A54B02248}"/>
          </ac:spMkLst>
        </pc:spChg>
        <pc:picChg chg="add">
          <ac:chgData name="William Lino Oliveira" userId="204a9bdbce90c01f" providerId="LiveId" clId="{6C1DA8BE-DF7C-4CF3-9E2F-0A656B05F2E6}" dt="2019-07-19T02:26:19.509" v="5739"/>
          <ac:picMkLst>
            <pc:docMk/>
            <pc:sldMk cId="2429614635" sldId="284"/>
            <ac:picMk id="7" creationId="{FCA14C74-BC63-4251-BA1F-B2DED5DC04B0}"/>
          </ac:picMkLst>
        </pc:picChg>
        <pc:picChg chg="add mod">
          <ac:chgData name="William Lino Oliveira" userId="204a9bdbce90c01f" providerId="LiveId" clId="{6C1DA8BE-DF7C-4CF3-9E2F-0A656B05F2E6}" dt="2019-07-15T02:22:54.943" v="1322" actId="1076"/>
          <ac:picMkLst>
            <pc:docMk/>
            <pc:sldMk cId="2429614635" sldId="284"/>
            <ac:picMk id="36866" creationId="{98F936F7-A9F3-43FB-9CC5-312B4617A126}"/>
          </ac:picMkLst>
        </pc:picChg>
      </pc:sldChg>
      <pc:sldChg chg="addSp modSp add">
        <pc:chgData name="William Lino Oliveira" userId="204a9bdbce90c01f" providerId="LiveId" clId="{6C1DA8BE-DF7C-4CF3-9E2F-0A656B05F2E6}" dt="2019-07-19T02:26:13.553" v="5736" actId="1076"/>
        <pc:sldMkLst>
          <pc:docMk/>
          <pc:sldMk cId="1606896912" sldId="285"/>
        </pc:sldMkLst>
        <pc:picChg chg="add">
          <ac:chgData name="William Lino Oliveira" userId="204a9bdbce90c01f" providerId="LiveId" clId="{6C1DA8BE-DF7C-4CF3-9E2F-0A656B05F2E6}" dt="2019-07-19T02:26:05.792" v="5734"/>
          <ac:picMkLst>
            <pc:docMk/>
            <pc:sldMk cId="1606896912" sldId="285"/>
            <ac:picMk id="4" creationId="{030E74A0-8351-4D9A-9A63-83000E92E007}"/>
          </ac:picMkLst>
        </pc:picChg>
        <pc:picChg chg="mod">
          <ac:chgData name="William Lino Oliveira" userId="204a9bdbce90c01f" providerId="LiveId" clId="{6C1DA8BE-DF7C-4CF3-9E2F-0A656B05F2E6}" dt="2019-07-19T02:26:13.553" v="5736" actId="1076"/>
          <ac:picMkLst>
            <pc:docMk/>
            <pc:sldMk cId="1606896912" sldId="285"/>
            <ac:picMk id="35842" creationId="{ED4AAD3D-1E7B-4C49-95B7-4C58D2F8CB61}"/>
          </ac:picMkLst>
        </pc:picChg>
      </pc:sldChg>
      <pc:sldChg chg="addSp delSp modSp add">
        <pc:chgData name="William Lino Oliveira" userId="204a9bdbce90c01f" providerId="LiveId" clId="{6C1DA8BE-DF7C-4CF3-9E2F-0A656B05F2E6}" dt="2019-07-19T02:26:33.946" v="5743"/>
        <pc:sldMkLst>
          <pc:docMk/>
          <pc:sldMk cId="3229605651" sldId="286"/>
        </pc:sldMkLst>
        <pc:spChg chg="del mod">
          <ac:chgData name="William Lino Oliveira" userId="204a9bdbce90c01f" providerId="LiveId" clId="{6C1DA8BE-DF7C-4CF3-9E2F-0A656B05F2E6}" dt="2019-07-18T00:21:03.077" v="1584"/>
          <ac:spMkLst>
            <pc:docMk/>
            <pc:sldMk cId="3229605651" sldId="286"/>
            <ac:spMk id="2" creationId="{128D488B-0416-46D6-8038-3A147F7ECC5A}"/>
          </ac:spMkLst>
        </pc:spChg>
        <pc:spChg chg="add mod">
          <ac:chgData name="William Lino Oliveira" userId="204a9bdbce90c01f" providerId="LiveId" clId="{6C1DA8BE-DF7C-4CF3-9E2F-0A656B05F2E6}" dt="2019-07-18T00:22:40.469" v="1590" actId="1076"/>
          <ac:spMkLst>
            <pc:docMk/>
            <pc:sldMk cId="3229605651" sldId="286"/>
            <ac:spMk id="3" creationId="{5847259D-B13E-42ED-9E2D-CFC53B05B124}"/>
          </ac:spMkLst>
        </pc:spChg>
        <pc:spChg chg="mod">
          <ac:chgData name="William Lino Oliveira" userId="204a9bdbce90c01f" providerId="LiveId" clId="{6C1DA8BE-DF7C-4CF3-9E2F-0A656B05F2E6}" dt="2019-07-18T00:12:17.477" v="1561" actId="20577"/>
          <ac:spMkLst>
            <pc:docMk/>
            <pc:sldMk cId="3229605651" sldId="286"/>
            <ac:spMk id="18433" creationId="{20592DC1-9E78-4A50-A5F4-855A54B02248}"/>
          </ac:spMkLst>
        </pc:spChg>
        <pc:picChg chg="add mod">
          <ac:chgData name="William Lino Oliveira" userId="204a9bdbce90c01f" providerId="LiveId" clId="{6C1DA8BE-DF7C-4CF3-9E2F-0A656B05F2E6}" dt="2019-07-18T00:22:09.285" v="1587" actId="1076"/>
          <ac:picMkLst>
            <pc:docMk/>
            <pc:sldMk cId="3229605651" sldId="286"/>
            <ac:picMk id="5" creationId="{441E5B2C-629E-4343-BE7C-12909F8C5D20}"/>
          </ac:picMkLst>
        </pc:picChg>
        <pc:picChg chg="add">
          <ac:chgData name="William Lino Oliveira" userId="204a9bdbce90c01f" providerId="LiveId" clId="{6C1DA8BE-DF7C-4CF3-9E2F-0A656B05F2E6}" dt="2019-07-19T02:26:33.946" v="5743"/>
          <ac:picMkLst>
            <pc:docMk/>
            <pc:sldMk cId="3229605651" sldId="286"/>
            <ac:picMk id="7" creationId="{7233E038-1E04-4CE4-8C01-F90B7CF8E621}"/>
          </ac:picMkLst>
        </pc:picChg>
        <pc:picChg chg="add mod">
          <ac:chgData name="William Lino Oliveira" userId="204a9bdbce90c01f" providerId="LiveId" clId="{6C1DA8BE-DF7C-4CF3-9E2F-0A656B05F2E6}" dt="2019-07-18T00:21:09.974" v="1586" actId="1076"/>
          <ac:picMkLst>
            <pc:docMk/>
            <pc:sldMk cId="3229605651" sldId="286"/>
            <ac:picMk id="2050" creationId="{72363653-2B1B-4C03-8EA3-272B91085634}"/>
          </ac:picMkLst>
        </pc:picChg>
      </pc:sldChg>
      <pc:sldChg chg="addSp delSp modSp add ord">
        <pc:chgData name="William Lino Oliveira" userId="204a9bdbce90c01f" providerId="LiveId" clId="{6C1DA8BE-DF7C-4CF3-9E2F-0A656B05F2E6}" dt="2019-07-19T02:26:31.886" v="5742"/>
        <pc:sldMkLst>
          <pc:docMk/>
          <pc:sldMk cId="331110127" sldId="287"/>
        </pc:sldMkLst>
        <pc:spChg chg="del">
          <ac:chgData name="William Lino Oliveira" userId="204a9bdbce90c01f" providerId="LiveId" clId="{6C1DA8BE-DF7C-4CF3-9E2F-0A656B05F2E6}" dt="2019-07-17T23:59:58.861" v="1509"/>
          <ac:spMkLst>
            <pc:docMk/>
            <pc:sldMk cId="331110127" sldId="287"/>
            <ac:spMk id="2" creationId="{128D488B-0416-46D6-8038-3A147F7ECC5A}"/>
          </ac:spMkLst>
        </pc:spChg>
        <pc:spChg chg="mod">
          <ac:chgData name="William Lino Oliveira" userId="204a9bdbce90c01f" providerId="LiveId" clId="{6C1DA8BE-DF7C-4CF3-9E2F-0A656B05F2E6}" dt="2019-07-17T23:59:57.036" v="1508" actId="20577"/>
          <ac:spMkLst>
            <pc:docMk/>
            <pc:sldMk cId="331110127" sldId="287"/>
            <ac:spMk id="18433" creationId="{20592DC1-9E78-4A50-A5F4-855A54B02248}"/>
          </ac:spMkLst>
        </pc:spChg>
        <pc:picChg chg="add">
          <ac:chgData name="William Lino Oliveira" userId="204a9bdbce90c01f" providerId="LiveId" clId="{6C1DA8BE-DF7C-4CF3-9E2F-0A656B05F2E6}" dt="2019-07-19T02:26:31.886" v="5742"/>
          <ac:picMkLst>
            <pc:docMk/>
            <pc:sldMk cId="331110127" sldId="287"/>
            <ac:picMk id="5" creationId="{0054C5CF-90D8-447C-9763-355C6FC67E9D}"/>
          </ac:picMkLst>
        </pc:picChg>
        <pc:picChg chg="add">
          <ac:chgData name="William Lino Oliveira" userId="204a9bdbce90c01f" providerId="LiveId" clId="{6C1DA8BE-DF7C-4CF3-9E2F-0A656B05F2E6}" dt="2019-07-17T23:59:58.861" v="1509"/>
          <ac:picMkLst>
            <pc:docMk/>
            <pc:sldMk cId="331110127" sldId="287"/>
            <ac:picMk id="1026" creationId="{7C4B558F-03A4-4D79-AD5E-10D6B815177F}"/>
          </ac:picMkLst>
        </pc:picChg>
      </pc:sldChg>
      <pc:sldChg chg="addSp delSp modSp add ord">
        <pc:chgData name="William Lino Oliveira" userId="204a9bdbce90c01f" providerId="LiveId" clId="{6C1DA8BE-DF7C-4CF3-9E2F-0A656B05F2E6}" dt="2019-07-19T02:26:40.060" v="5747"/>
        <pc:sldMkLst>
          <pc:docMk/>
          <pc:sldMk cId="688381029" sldId="288"/>
        </pc:sldMkLst>
        <pc:spChg chg="del">
          <ac:chgData name="William Lino Oliveira" userId="204a9bdbce90c01f" providerId="LiveId" clId="{6C1DA8BE-DF7C-4CF3-9E2F-0A656B05F2E6}" dt="2019-07-18T00:35:44.774" v="1666"/>
          <ac:spMkLst>
            <pc:docMk/>
            <pc:sldMk cId="688381029" sldId="288"/>
            <ac:spMk id="2" creationId="{128D488B-0416-46D6-8038-3A147F7ECC5A}"/>
          </ac:spMkLst>
        </pc:spChg>
        <pc:spChg chg="mod">
          <ac:chgData name="William Lino Oliveira" userId="204a9bdbce90c01f" providerId="LiveId" clId="{6C1DA8BE-DF7C-4CF3-9E2F-0A656B05F2E6}" dt="2019-07-18T00:35:14.860" v="1664" actId="20577"/>
          <ac:spMkLst>
            <pc:docMk/>
            <pc:sldMk cId="688381029" sldId="288"/>
            <ac:spMk id="18433" creationId="{20592DC1-9E78-4A50-A5F4-855A54B02248}"/>
          </ac:spMkLst>
        </pc:spChg>
        <pc:picChg chg="add del mod">
          <ac:chgData name="William Lino Oliveira" userId="204a9bdbce90c01f" providerId="LiveId" clId="{6C1DA8BE-DF7C-4CF3-9E2F-0A656B05F2E6}" dt="2019-07-18T00:23:51.769" v="1596" actId="478"/>
          <ac:picMkLst>
            <pc:docMk/>
            <pc:sldMk cId="688381029" sldId="288"/>
            <ac:picMk id="4" creationId="{9D937525-2CDC-4EB5-8917-9F75E55ABBA1}"/>
          </ac:picMkLst>
        </pc:picChg>
        <pc:picChg chg="add mod">
          <ac:chgData name="William Lino Oliveira" userId="204a9bdbce90c01f" providerId="LiveId" clId="{6C1DA8BE-DF7C-4CF3-9E2F-0A656B05F2E6}" dt="2019-07-18T00:35:50.460" v="1668" actId="1076"/>
          <ac:picMkLst>
            <pc:docMk/>
            <pc:sldMk cId="688381029" sldId="288"/>
            <ac:picMk id="7" creationId="{C3AA4E63-4B73-4275-81FA-D4C587CC2DA1}"/>
          </ac:picMkLst>
        </pc:picChg>
        <pc:picChg chg="add">
          <ac:chgData name="William Lino Oliveira" userId="204a9bdbce90c01f" providerId="LiveId" clId="{6C1DA8BE-DF7C-4CF3-9E2F-0A656B05F2E6}" dt="2019-07-19T02:26:40.060" v="5747"/>
          <ac:picMkLst>
            <pc:docMk/>
            <pc:sldMk cId="688381029" sldId="288"/>
            <ac:picMk id="8" creationId="{DE1AC755-C287-49C7-8C14-2BD12F88CF7D}"/>
          </ac:picMkLst>
        </pc:picChg>
        <pc:picChg chg="add del mod">
          <ac:chgData name="William Lino Oliveira" userId="204a9bdbce90c01f" providerId="LiveId" clId="{6C1DA8BE-DF7C-4CF3-9E2F-0A656B05F2E6}" dt="2019-07-18T00:25:05.558" v="1600" actId="478"/>
          <ac:picMkLst>
            <pc:docMk/>
            <pc:sldMk cId="688381029" sldId="288"/>
            <ac:picMk id="5122" creationId="{386D4CBF-901A-487C-8434-A7AD396B6144}"/>
          </ac:picMkLst>
        </pc:picChg>
        <pc:picChg chg="add del mod">
          <ac:chgData name="William Lino Oliveira" userId="204a9bdbce90c01f" providerId="LiveId" clId="{6C1DA8BE-DF7C-4CF3-9E2F-0A656B05F2E6}" dt="2019-07-18T00:35:29.159" v="1665" actId="478"/>
          <ac:picMkLst>
            <pc:docMk/>
            <pc:sldMk cId="688381029" sldId="288"/>
            <ac:picMk id="5124" creationId="{5E4736B8-6A8F-48A8-A4D0-90F905C3B299}"/>
          </ac:picMkLst>
        </pc:picChg>
      </pc:sldChg>
      <pc:sldChg chg="addSp delSp modSp add ord">
        <pc:chgData name="William Lino Oliveira" userId="204a9bdbce90c01f" providerId="LiveId" clId="{6C1DA8BE-DF7C-4CF3-9E2F-0A656B05F2E6}" dt="2019-07-20T13:30:12.672" v="6683"/>
        <pc:sldMkLst>
          <pc:docMk/>
          <pc:sldMk cId="2671763823" sldId="289"/>
        </pc:sldMkLst>
        <pc:spChg chg="del">
          <ac:chgData name="William Lino Oliveira" userId="204a9bdbce90c01f" providerId="LiveId" clId="{6C1DA8BE-DF7C-4CF3-9E2F-0A656B05F2E6}" dt="2019-07-15T01:42:23.526" v="657"/>
          <ac:spMkLst>
            <pc:docMk/>
            <pc:sldMk cId="2671763823" sldId="289"/>
            <ac:spMk id="2" creationId="{128D488B-0416-46D6-8038-3A147F7ECC5A}"/>
          </ac:spMkLst>
        </pc:spChg>
        <pc:spChg chg="mod">
          <ac:chgData name="William Lino Oliveira" userId="204a9bdbce90c01f" providerId="LiveId" clId="{6C1DA8BE-DF7C-4CF3-9E2F-0A656B05F2E6}" dt="2019-07-15T01:41:37.807" v="656" actId="20577"/>
          <ac:spMkLst>
            <pc:docMk/>
            <pc:sldMk cId="2671763823" sldId="289"/>
            <ac:spMk id="18433" creationId="{20592DC1-9E78-4A50-A5F4-855A54B02248}"/>
          </ac:spMkLst>
        </pc:spChg>
        <pc:picChg chg="add">
          <ac:chgData name="William Lino Oliveira" userId="204a9bdbce90c01f" providerId="LiveId" clId="{6C1DA8BE-DF7C-4CF3-9E2F-0A656B05F2E6}" dt="2019-07-19T02:26:14.773" v="5737"/>
          <ac:picMkLst>
            <pc:docMk/>
            <pc:sldMk cId="2671763823" sldId="289"/>
            <ac:picMk id="5" creationId="{15399BB6-D661-4F87-9582-E7C5148FABE8}"/>
          </ac:picMkLst>
        </pc:picChg>
        <pc:picChg chg="add mod">
          <ac:chgData name="William Lino Oliveira" userId="204a9bdbce90c01f" providerId="LiveId" clId="{6C1DA8BE-DF7C-4CF3-9E2F-0A656B05F2E6}" dt="2019-07-15T01:42:49.637" v="663" actId="1076"/>
          <ac:picMkLst>
            <pc:docMk/>
            <pc:sldMk cId="2671763823" sldId="289"/>
            <ac:picMk id="54274" creationId="{0AB9F509-22E3-4F1F-BAD4-4A1A7CB38E8A}"/>
          </ac:picMkLst>
        </pc:picChg>
        <pc:picChg chg="add mod">
          <ac:chgData name="William Lino Oliveira" userId="204a9bdbce90c01f" providerId="LiveId" clId="{6C1DA8BE-DF7C-4CF3-9E2F-0A656B05F2E6}" dt="2019-07-15T01:42:43.337" v="662" actId="1076"/>
          <ac:picMkLst>
            <pc:docMk/>
            <pc:sldMk cId="2671763823" sldId="289"/>
            <ac:picMk id="54276" creationId="{1C274E53-CE0B-4939-B646-EDD1B095D351}"/>
          </ac:picMkLst>
        </pc:picChg>
      </pc:sldChg>
      <pc:sldChg chg="addSp modSp add">
        <pc:chgData name="William Lino Oliveira" userId="204a9bdbce90c01f" providerId="LiveId" clId="{6C1DA8BE-DF7C-4CF3-9E2F-0A656B05F2E6}" dt="2019-07-20T13:29:57.058" v="6682" actId="790"/>
        <pc:sldMkLst>
          <pc:docMk/>
          <pc:sldMk cId="2654422208" sldId="290"/>
        </pc:sldMkLst>
        <pc:spChg chg="mod">
          <ac:chgData name="William Lino Oliveira" userId="204a9bdbce90c01f" providerId="LiveId" clId="{6C1DA8BE-DF7C-4CF3-9E2F-0A656B05F2E6}" dt="2019-07-20T13:29:57.058" v="6682" actId="790"/>
          <ac:spMkLst>
            <pc:docMk/>
            <pc:sldMk cId="2654422208" sldId="290"/>
            <ac:spMk id="2" creationId="{128D488B-0416-46D6-8038-3A147F7ECC5A}"/>
          </ac:spMkLst>
        </pc:spChg>
        <pc:spChg chg="mod">
          <ac:chgData name="William Lino Oliveira" userId="204a9bdbce90c01f" providerId="LiveId" clId="{6C1DA8BE-DF7C-4CF3-9E2F-0A656B05F2E6}" dt="2019-07-15T01:43:09.220" v="669" actId="20577"/>
          <ac:spMkLst>
            <pc:docMk/>
            <pc:sldMk cId="2654422208" sldId="290"/>
            <ac:spMk id="18433" creationId="{20592DC1-9E78-4A50-A5F4-855A54B02248}"/>
          </ac:spMkLst>
        </pc:spChg>
        <pc:picChg chg="add">
          <ac:chgData name="William Lino Oliveira" userId="204a9bdbce90c01f" providerId="LiveId" clId="{6C1DA8BE-DF7C-4CF3-9E2F-0A656B05F2E6}" dt="2019-07-19T02:26:16.172" v="5738"/>
          <ac:picMkLst>
            <pc:docMk/>
            <pc:sldMk cId="2654422208" sldId="290"/>
            <ac:picMk id="4" creationId="{908AC380-035F-46FA-8DEE-A2D08A35EE95}"/>
          </ac:picMkLst>
        </pc:picChg>
      </pc:sldChg>
      <pc:sldChg chg="addSp delSp modSp add">
        <pc:chgData name="William Lino Oliveira" userId="204a9bdbce90c01f" providerId="LiveId" clId="{6C1DA8BE-DF7C-4CF3-9E2F-0A656B05F2E6}" dt="2019-07-19T02:26:38.475" v="5746"/>
        <pc:sldMkLst>
          <pc:docMk/>
          <pc:sldMk cId="2427124674" sldId="291"/>
        </pc:sldMkLst>
        <pc:spChg chg="del">
          <ac:chgData name="William Lino Oliveira" userId="204a9bdbce90c01f" providerId="LiveId" clId="{6C1DA8BE-DF7C-4CF3-9E2F-0A656B05F2E6}" dt="2019-07-18T00:20:41.577" v="1577"/>
          <ac:spMkLst>
            <pc:docMk/>
            <pc:sldMk cId="2427124674" sldId="291"/>
            <ac:spMk id="2" creationId="{128D488B-0416-46D6-8038-3A147F7ECC5A}"/>
          </ac:spMkLst>
        </pc:spChg>
        <pc:spChg chg="add del mod">
          <ac:chgData name="William Lino Oliveira" userId="204a9bdbce90c01f" providerId="LiveId" clId="{6C1DA8BE-DF7C-4CF3-9E2F-0A656B05F2E6}" dt="2019-07-18T00:26:26.226" v="1611"/>
          <ac:spMkLst>
            <pc:docMk/>
            <pc:sldMk cId="2427124674" sldId="291"/>
            <ac:spMk id="3" creationId="{4C757FF6-8177-4A3B-B288-65D6D70BA7E3}"/>
          </ac:spMkLst>
        </pc:spChg>
        <pc:spChg chg="mod">
          <ac:chgData name="William Lino Oliveira" userId="204a9bdbce90c01f" providerId="LiveId" clId="{6C1DA8BE-DF7C-4CF3-9E2F-0A656B05F2E6}" dt="2019-07-18T00:26:16.793" v="1609" actId="20577"/>
          <ac:spMkLst>
            <pc:docMk/>
            <pc:sldMk cId="2427124674" sldId="291"/>
            <ac:spMk id="18433" creationId="{20592DC1-9E78-4A50-A5F4-855A54B02248}"/>
          </ac:spMkLst>
        </pc:spChg>
        <pc:picChg chg="add mod">
          <ac:chgData name="William Lino Oliveira" userId="204a9bdbce90c01f" providerId="LiveId" clId="{6C1DA8BE-DF7C-4CF3-9E2F-0A656B05F2E6}" dt="2019-07-18T00:28:57.086" v="1646" actId="1076"/>
          <ac:picMkLst>
            <pc:docMk/>
            <pc:sldMk cId="2427124674" sldId="291"/>
            <ac:picMk id="6" creationId="{FB1C7D99-871D-429C-9B60-6C38FCD5EC4F}"/>
          </ac:picMkLst>
        </pc:picChg>
        <pc:picChg chg="add mod">
          <ac:chgData name="William Lino Oliveira" userId="204a9bdbce90c01f" providerId="LiveId" clId="{6C1DA8BE-DF7C-4CF3-9E2F-0A656B05F2E6}" dt="2019-07-18T00:28:53.936" v="1645" actId="1076"/>
          <ac:picMkLst>
            <pc:docMk/>
            <pc:sldMk cId="2427124674" sldId="291"/>
            <ac:picMk id="7" creationId="{E363F36B-4C70-4F91-9866-4E547F112726}"/>
          </ac:picMkLst>
        </pc:picChg>
        <pc:picChg chg="add mod">
          <ac:chgData name="William Lino Oliveira" userId="204a9bdbce90c01f" providerId="LiveId" clId="{6C1DA8BE-DF7C-4CF3-9E2F-0A656B05F2E6}" dt="2019-07-18T00:27:03.764" v="1621" actId="1076"/>
          <ac:picMkLst>
            <pc:docMk/>
            <pc:sldMk cId="2427124674" sldId="291"/>
            <ac:picMk id="8" creationId="{7779338D-50B8-4707-87E5-033945BB8B00}"/>
          </ac:picMkLst>
        </pc:picChg>
        <pc:picChg chg="add">
          <ac:chgData name="William Lino Oliveira" userId="204a9bdbce90c01f" providerId="LiveId" clId="{6C1DA8BE-DF7C-4CF3-9E2F-0A656B05F2E6}" dt="2019-07-19T02:26:38.475" v="5746"/>
          <ac:picMkLst>
            <pc:docMk/>
            <pc:sldMk cId="2427124674" sldId="291"/>
            <ac:picMk id="9" creationId="{539062AC-C14D-4ECE-995D-EA071D7AF1D3}"/>
          </ac:picMkLst>
        </pc:picChg>
        <pc:picChg chg="add del mod">
          <ac:chgData name="William Lino Oliveira" userId="204a9bdbce90c01f" providerId="LiveId" clId="{6C1DA8BE-DF7C-4CF3-9E2F-0A656B05F2E6}" dt="2019-07-18T00:21:01.226" v="1583"/>
          <ac:picMkLst>
            <pc:docMk/>
            <pc:sldMk cId="2427124674" sldId="291"/>
            <ac:picMk id="4098" creationId="{1EB15F18-D69C-42DC-9C3D-D27AD7B5FCA4}"/>
          </ac:picMkLst>
        </pc:picChg>
      </pc:sldChg>
      <pc:sldChg chg="addSp delSp modSp add">
        <pc:chgData name="William Lino Oliveira" userId="204a9bdbce90c01f" providerId="LiveId" clId="{6C1DA8BE-DF7C-4CF3-9E2F-0A656B05F2E6}" dt="2019-07-19T02:26:51.117" v="5752" actId="1076"/>
        <pc:sldMkLst>
          <pc:docMk/>
          <pc:sldMk cId="3139603474" sldId="292"/>
        </pc:sldMkLst>
        <pc:spChg chg="add del mod">
          <ac:chgData name="William Lino Oliveira" userId="204a9bdbce90c01f" providerId="LiveId" clId="{6C1DA8BE-DF7C-4CF3-9E2F-0A656B05F2E6}" dt="2019-07-18T00:36:15.422" v="1680"/>
          <ac:spMkLst>
            <pc:docMk/>
            <pc:sldMk cId="3139603474" sldId="292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18T00:36:13.348" v="1679" actId="20577"/>
          <ac:spMkLst>
            <pc:docMk/>
            <pc:sldMk cId="3139603474" sldId="292"/>
            <ac:spMk id="18433" creationId="{20592DC1-9E78-4A50-A5F4-855A54B02248}"/>
          </ac:spMkLst>
        </pc:spChg>
        <pc:picChg chg="del">
          <ac:chgData name="William Lino Oliveira" userId="204a9bdbce90c01f" providerId="LiveId" clId="{6C1DA8BE-DF7C-4CF3-9E2F-0A656B05F2E6}" dt="2019-07-18T00:27:28.621" v="1623" actId="478"/>
          <ac:picMkLst>
            <pc:docMk/>
            <pc:sldMk cId="3139603474" sldId="292"/>
            <ac:picMk id="6" creationId="{FB1C7D99-871D-429C-9B60-6C38FCD5EC4F}"/>
          </ac:picMkLst>
        </pc:picChg>
        <pc:picChg chg="del">
          <ac:chgData name="William Lino Oliveira" userId="204a9bdbce90c01f" providerId="LiveId" clId="{6C1DA8BE-DF7C-4CF3-9E2F-0A656B05F2E6}" dt="2019-07-18T00:27:47.504" v="1627" actId="478"/>
          <ac:picMkLst>
            <pc:docMk/>
            <pc:sldMk cId="3139603474" sldId="292"/>
            <ac:picMk id="7" creationId="{E363F36B-4C70-4F91-9866-4E547F112726}"/>
          </ac:picMkLst>
        </pc:picChg>
        <pc:picChg chg="del">
          <ac:chgData name="William Lino Oliveira" userId="204a9bdbce90c01f" providerId="LiveId" clId="{6C1DA8BE-DF7C-4CF3-9E2F-0A656B05F2E6}" dt="2019-07-18T00:27:32.244" v="1624" actId="478"/>
          <ac:picMkLst>
            <pc:docMk/>
            <pc:sldMk cId="3139603474" sldId="292"/>
            <ac:picMk id="8" creationId="{7779338D-50B8-4707-87E5-033945BB8B00}"/>
          </ac:picMkLst>
        </pc:picChg>
        <pc:picChg chg="add mod">
          <ac:chgData name="William Lino Oliveira" userId="204a9bdbce90c01f" providerId="LiveId" clId="{6C1DA8BE-DF7C-4CF3-9E2F-0A656B05F2E6}" dt="2019-07-19T02:26:51.117" v="5752" actId="1076"/>
          <ac:picMkLst>
            <pc:docMk/>
            <pc:sldMk cId="3139603474" sldId="292"/>
            <ac:picMk id="9" creationId="{872A6CE4-42C4-450D-AE27-361509134885}"/>
          </ac:picMkLst>
        </pc:picChg>
        <pc:picChg chg="add">
          <ac:chgData name="William Lino Oliveira" userId="204a9bdbce90c01f" providerId="LiveId" clId="{6C1DA8BE-DF7C-4CF3-9E2F-0A656B05F2E6}" dt="2019-07-19T02:26:42.535" v="5749"/>
          <ac:picMkLst>
            <pc:docMk/>
            <pc:sldMk cId="3139603474" sldId="292"/>
            <ac:picMk id="10" creationId="{848B54B5-97E3-426B-BA78-781336299BEE}"/>
          </ac:picMkLst>
        </pc:picChg>
      </pc:sldChg>
      <pc:sldChg chg="addSp delSp modSp add">
        <pc:chgData name="William Lino Oliveira" userId="204a9bdbce90c01f" providerId="LiveId" clId="{6C1DA8BE-DF7C-4CF3-9E2F-0A656B05F2E6}" dt="2019-07-19T02:26:41.874" v="5748"/>
        <pc:sldMkLst>
          <pc:docMk/>
          <pc:sldMk cId="1662494558" sldId="293"/>
        </pc:sldMkLst>
        <pc:spChg chg="add del mod">
          <ac:chgData name="William Lino Oliveira" userId="204a9bdbce90c01f" providerId="LiveId" clId="{6C1DA8BE-DF7C-4CF3-9E2F-0A656B05F2E6}" dt="2019-07-18T00:38:55.395" v="1783" actId="20577"/>
          <ac:spMkLst>
            <pc:docMk/>
            <pc:sldMk cId="1662494558" sldId="293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18T00:37:05.635" v="1692" actId="20577"/>
          <ac:spMkLst>
            <pc:docMk/>
            <pc:sldMk cId="1662494558" sldId="293"/>
            <ac:spMk id="18433" creationId="{20592DC1-9E78-4A50-A5F4-855A54B02248}"/>
          </ac:spMkLst>
        </pc:spChg>
        <pc:picChg chg="add del mod">
          <ac:chgData name="William Lino Oliveira" userId="204a9bdbce90c01f" providerId="LiveId" clId="{6C1DA8BE-DF7C-4CF3-9E2F-0A656B05F2E6}" dt="2019-07-18T00:37:40.040" v="1698"/>
          <ac:picMkLst>
            <pc:docMk/>
            <pc:sldMk cId="1662494558" sldId="293"/>
            <ac:picMk id="4" creationId="{DA51984F-E2C4-4A86-9A3B-E3D34457D49D}"/>
          </ac:picMkLst>
        </pc:picChg>
        <pc:picChg chg="add mod">
          <ac:chgData name="William Lino Oliveira" userId="204a9bdbce90c01f" providerId="LiveId" clId="{6C1DA8BE-DF7C-4CF3-9E2F-0A656B05F2E6}" dt="2019-07-18T00:38:35.510" v="1744" actId="1076"/>
          <ac:picMkLst>
            <pc:docMk/>
            <pc:sldMk cId="1662494558" sldId="293"/>
            <ac:picMk id="5" creationId="{55575F5A-70A2-4044-AEA1-1C6B3054FA60}"/>
          </ac:picMkLst>
        </pc:picChg>
        <pc:picChg chg="add">
          <ac:chgData name="William Lino Oliveira" userId="204a9bdbce90c01f" providerId="LiveId" clId="{6C1DA8BE-DF7C-4CF3-9E2F-0A656B05F2E6}" dt="2019-07-19T02:26:41.874" v="5748"/>
          <ac:picMkLst>
            <pc:docMk/>
            <pc:sldMk cId="1662494558" sldId="293"/>
            <ac:picMk id="6" creationId="{2094E2EC-6B24-4F22-B161-FE884860C105}"/>
          </ac:picMkLst>
        </pc:picChg>
      </pc:sldChg>
      <pc:sldChg chg="addSp modSp add">
        <pc:chgData name="William Lino Oliveira" userId="204a9bdbce90c01f" providerId="LiveId" clId="{6C1DA8BE-DF7C-4CF3-9E2F-0A656B05F2E6}" dt="2019-07-19T02:26:52.611" v="5753"/>
        <pc:sldMkLst>
          <pc:docMk/>
          <pc:sldMk cId="2682811302" sldId="294"/>
        </pc:sldMkLst>
        <pc:spChg chg="mod">
          <ac:chgData name="William Lino Oliveira" userId="204a9bdbce90c01f" providerId="LiveId" clId="{6C1DA8BE-DF7C-4CF3-9E2F-0A656B05F2E6}" dt="2019-07-18T02:53:29.146" v="3897" actId="113"/>
          <ac:spMkLst>
            <pc:docMk/>
            <pc:sldMk cId="2682811302" sldId="294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18T00:39:46.873" v="1797" actId="20577"/>
          <ac:spMkLst>
            <pc:docMk/>
            <pc:sldMk cId="2682811302" sldId="294"/>
            <ac:spMk id="18433" creationId="{20592DC1-9E78-4A50-A5F4-855A54B02248}"/>
          </ac:spMkLst>
        </pc:spChg>
        <pc:picChg chg="add">
          <ac:chgData name="William Lino Oliveira" userId="204a9bdbce90c01f" providerId="LiveId" clId="{6C1DA8BE-DF7C-4CF3-9E2F-0A656B05F2E6}" dt="2019-07-19T02:26:52.611" v="5753"/>
          <ac:picMkLst>
            <pc:docMk/>
            <pc:sldMk cId="2682811302" sldId="294"/>
            <ac:picMk id="4" creationId="{98A892DC-B6B8-4C00-85B0-A12B1BBE8970}"/>
          </ac:picMkLst>
        </pc:picChg>
      </pc:sldChg>
      <pc:sldChg chg="addSp delSp modSp add">
        <pc:chgData name="William Lino Oliveira" userId="204a9bdbce90c01f" providerId="LiveId" clId="{6C1DA8BE-DF7C-4CF3-9E2F-0A656B05F2E6}" dt="2019-07-19T02:26:54.212" v="5754"/>
        <pc:sldMkLst>
          <pc:docMk/>
          <pc:sldMk cId="1075040782" sldId="295"/>
        </pc:sldMkLst>
        <pc:spChg chg="del">
          <ac:chgData name="William Lino Oliveira" userId="204a9bdbce90c01f" providerId="LiveId" clId="{6C1DA8BE-DF7C-4CF3-9E2F-0A656B05F2E6}" dt="2019-07-18T02:43:44.991" v="3752"/>
          <ac:spMkLst>
            <pc:docMk/>
            <pc:sldMk cId="1075040782" sldId="295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18T02:40:51.355" v="3751" actId="20577"/>
          <ac:spMkLst>
            <pc:docMk/>
            <pc:sldMk cId="1075040782" sldId="295"/>
            <ac:spMk id="18433" creationId="{20592DC1-9E78-4A50-A5F4-855A54B02248}"/>
          </ac:spMkLst>
        </pc:spChg>
        <pc:picChg chg="add">
          <ac:chgData name="William Lino Oliveira" userId="204a9bdbce90c01f" providerId="LiveId" clId="{6C1DA8BE-DF7C-4CF3-9E2F-0A656B05F2E6}" dt="2019-07-19T02:26:54.212" v="5754"/>
          <ac:picMkLst>
            <pc:docMk/>
            <pc:sldMk cId="1075040782" sldId="295"/>
            <ac:picMk id="5" creationId="{166226EF-5FD6-4EB4-88E6-F185455EEE33}"/>
          </ac:picMkLst>
        </pc:picChg>
        <pc:picChg chg="add mod">
          <ac:chgData name="William Lino Oliveira" userId="204a9bdbce90c01f" providerId="LiveId" clId="{6C1DA8BE-DF7C-4CF3-9E2F-0A656B05F2E6}" dt="2019-07-18T03:11:47.660" v="4086" actId="1076"/>
          <ac:picMkLst>
            <pc:docMk/>
            <pc:sldMk cId="1075040782" sldId="295"/>
            <ac:picMk id="20482" creationId="{47CF62B7-61C2-4832-ABBB-4AD0A6AD264E}"/>
          </ac:picMkLst>
        </pc:picChg>
      </pc:sldChg>
      <pc:sldChg chg="addSp delSp modSp add">
        <pc:chgData name="William Lino Oliveira" userId="204a9bdbce90c01f" providerId="LiveId" clId="{6C1DA8BE-DF7C-4CF3-9E2F-0A656B05F2E6}" dt="2019-07-19T02:25:25.224" v="5690" actId="1076"/>
        <pc:sldMkLst>
          <pc:docMk/>
          <pc:sldMk cId="1286060076" sldId="296"/>
        </pc:sldMkLst>
        <pc:spChg chg="mod">
          <ac:chgData name="William Lino Oliveira" userId="204a9bdbce90c01f" providerId="LiveId" clId="{6C1DA8BE-DF7C-4CF3-9E2F-0A656B05F2E6}" dt="2019-07-18T02:57:08.198" v="3970" actId="20577"/>
          <ac:spMkLst>
            <pc:docMk/>
            <pc:sldMk cId="1286060076" sldId="296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18T02:54:10.159" v="3907" actId="20577"/>
          <ac:spMkLst>
            <pc:docMk/>
            <pc:sldMk cId="1286060076" sldId="296"/>
            <ac:spMk id="18433" creationId="{20592DC1-9E78-4A50-A5F4-855A54B02248}"/>
          </ac:spMkLst>
        </pc:spChg>
        <pc:picChg chg="add mod">
          <ac:chgData name="William Lino Oliveira" userId="204a9bdbce90c01f" providerId="LiveId" clId="{6C1DA8BE-DF7C-4CF3-9E2F-0A656B05F2E6}" dt="2019-07-19T02:23:08.975" v="5679" actId="1076"/>
          <ac:picMkLst>
            <pc:docMk/>
            <pc:sldMk cId="1286060076" sldId="296"/>
            <ac:picMk id="3" creationId="{C4D1D15F-2660-4A95-BDE6-77F840089113}"/>
          </ac:picMkLst>
        </pc:picChg>
        <pc:picChg chg="add del mod ord">
          <ac:chgData name="William Lino Oliveira" userId="204a9bdbce90c01f" providerId="LiveId" clId="{6C1DA8BE-DF7C-4CF3-9E2F-0A656B05F2E6}" dt="2019-07-19T02:25:08.106" v="5688"/>
          <ac:picMkLst>
            <pc:docMk/>
            <pc:sldMk cId="1286060076" sldId="296"/>
            <ac:picMk id="5" creationId="{3451E696-BA74-418A-94FD-89043E2B23C9}"/>
          </ac:picMkLst>
        </pc:picChg>
        <pc:picChg chg="add mod">
          <ac:chgData name="William Lino Oliveira" userId="204a9bdbce90c01f" providerId="LiveId" clId="{6C1DA8BE-DF7C-4CF3-9E2F-0A656B05F2E6}" dt="2019-07-19T02:25:25.224" v="5690" actId="1076"/>
          <ac:picMkLst>
            <pc:docMk/>
            <pc:sldMk cId="1286060076" sldId="296"/>
            <ac:picMk id="7" creationId="{8FCDE50C-97A2-433C-9BB7-07B2DCF7C324}"/>
          </ac:picMkLst>
        </pc:picChg>
      </pc:sldChg>
      <pc:sldChg chg="addSp delSp modSp add ord">
        <pc:chgData name="William Lino Oliveira" userId="204a9bdbce90c01f" providerId="LiveId" clId="{6C1DA8BE-DF7C-4CF3-9E2F-0A656B05F2E6}" dt="2019-07-20T15:36:10.428" v="6782"/>
        <pc:sldMkLst>
          <pc:docMk/>
          <pc:sldMk cId="3824212008" sldId="297"/>
        </pc:sldMkLst>
        <pc:spChg chg="mod">
          <ac:chgData name="William Lino Oliveira" userId="204a9bdbce90c01f" providerId="LiveId" clId="{6C1DA8BE-DF7C-4CF3-9E2F-0A656B05F2E6}" dt="2019-07-19T02:30:12.524" v="5816" actId="255"/>
          <ac:spMkLst>
            <pc:docMk/>
            <pc:sldMk cId="3824212008" sldId="297"/>
            <ac:spMk id="2" creationId="{E4984127-7B06-4517-BAF3-6ACA25959307}"/>
          </ac:spMkLst>
        </pc:spChg>
        <pc:picChg chg="add del mod">
          <ac:chgData name="William Lino Oliveira" userId="204a9bdbce90c01f" providerId="LiveId" clId="{6C1DA8BE-DF7C-4CF3-9E2F-0A656B05F2E6}" dt="2019-07-18T23:23:39.616" v="4105" actId="478"/>
          <ac:picMkLst>
            <pc:docMk/>
            <pc:sldMk cId="3824212008" sldId="297"/>
            <ac:picMk id="4" creationId="{1F11B17A-910E-4B45-858A-E5E18EF0B052}"/>
          </ac:picMkLst>
        </pc:picChg>
        <pc:picChg chg="add">
          <ac:chgData name="William Lino Oliveira" userId="204a9bdbce90c01f" providerId="LiveId" clId="{6C1DA8BE-DF7C-4CF3-9E2F-0A656B05F2E6}" dt="2019-07-19T02:28:21.948" v="5774"/>
          <ac:picMkLst>
            <pc:docMk/>
            <pc:sldMk cId="3824212008" sldId="297"/>
            <ac:picMk id="5" creationId="{C74D90AB-759F-4DEE-AF85-03E0F7AA0D7F}"/>
          </ac:picMkLst>
        </pc:picChg>
      </pc:sldChg>
      <pc:sldChg chg="addSp delSp modSp add">
        <pc:chgData name="William Lino Oliveira" userId="204a9bdbce90c01f" providerId="LiveId" clId="{6C1DA8BE-DF7C-4CF3-9E2F-0A656B05F2E6}" dt="2019-07-20T10:47:40.491" v="6681" actId="478"/>
        <pc:sldMkLst>
          <pc:docMk/>
          <pc:sldMk cId="3936303891" sldId="298"/>
        </pc:sldMkLst>
        <pc:spChg chg="del">
          <ac:chgData name="William Lino Oliveira" userId="204a9bdbce90c01f" providerId="LiveId" clId="{6C1DA8BE-DF7C-4CF3-9E2F-0A656B05F2E6}" dt="2019-07-20T10:47:40.491" v="6681" actId="478"/>
          <ac:spMkLst>
            <pc:docMk/>
            <pc:sldMk cId="3936303891" sldId="298"/>
            <ac:spMk id="2" creationId="{E4984127-7B06-4517-BAF3-6ACA25959307}"/>
          </ac:spMkLst>
        </pc:spChg>
        <pc:picChg chg="add mod">
          <ac:chgData name="William Lino Oliveira" userId="204a9bdbce90c01f" providerId="LiveId" clId="{6C1DA8BE-DF7C-4CF3-9E2F-0A656B05F2E6}" dt="2019-07-18T23:28:18.394" v="4126" actId="1076"/>
          <ac:picMkLst>
            <pc:docMk/>
            <pc:sldMk cId="3936303891" sldId="298"/>
            <ac:picMk id="5" creationId="{BEC9D249-124E-42F8-8867-AA430EEA4F58}"/>
          </ac:picMkLst>
        </pc:picChg>
        <pc:picChg chg="add mod">
          <ac:chgData name="William Lino Oliveira" userId="204a9bdbce90c01f" providerId="LiveId" clId="{6C1DA8BE-DF7C-4CF3-9E2F-0A656B05F2E6}" dt="2019-07-18T23:28:16.189" v="4125" actId="1076"/>
          <ac:picMkLst>
            <pc:docMk/>
            <pc:sldMk cId="3936303891" sldId="298"/>
            <ac:picMk id="6" creationId="{7858524D-858E-48F7-BA80-0FABEF5B2374}"/>
          </ac:picMkLst>
        </pc:picChg>
        <pc:picChg chg="add mod">
          <ac:chgData name="William Lino Oliveira" userId="204a9bdbce90c01f" providerId="LiveId" clId="{6C1DA8BE-DF7C-4CF3-9E2F-0A656B05F2E6}" dt="2019-07-18T23:28:12.523" v="4124" actId="1076"/>
          <ac:picMkLst>
            <pc:docMk/>
            <pc:sldMk cId="3936303891" sldId="298"/>
            <ac:picMk id="7" creationId="{6A37C474-3289-4F5A-98A7-2FBF832EBA95}"/>
          </ac:picMkLst>
        </pc:picChg>
        <pc:picChg chg="add">
          <ac:chgData name="William Lino Oliveira" userId="204a9bdbce90c01f" providerId="LiveId" clId="{6C1DA8BE-DF7C-4CF3-9E2F-0A656B05F2E6}" dt="2019-07-19T02:28:12.036" v="5771"/>
          <ac:picMkLst>
            <pc:docMk/>
            <pc:sldMk cId="3936303891" sldId="298"/>
            <ac:picMk id="8" creationId="{32BA941B-35D9-41B0-8ADA-55C6E0AA7A94}"/>
          </ac:picMkLst>
        </pc:picChg>
        <pc:picChg chg="add mod">
          <ac:chgData name="William Lino Oliveira" userId="204a9bdbce90c01f" providerId="LiveId" clId="{6C1DA8BE-DF7C-4CF3-9E2F-0A656B05F2E6}" dt="2019-07-19T02:28:19.248" v="5773" actId="1076"/>
          <ac:picMkLst>
            <pc:docMk/>
            <pc:sldMk cId="3936303891" sldId="298"/>
            <ac:picMk id="17410" creationId="{55BEF12D-D7E1-4D6B-9B11-4F94566D5003}"/>
          </ac:picMkLst>
        </pc:picChg>
      </pc:sldChg>
      <pc:sldChg chg="addSp modSp add">
        <pc:chgData name="William Lino Oliveira" userId="204a9bdbce90c01f" providerId="LiveId" clId="{6C1DA8BE-DF7C-4CF3-9E2F-0A656B05F2E6}" dt="2019-07-19T02:25:56.993" v="5730" actId="1076"/>
        <pc:sldMkLst>
          <pc:docMk/>
          <pc:sldMk cId="1046675021" sldId="299"/>
        </pc:sldMkLst>
        <pc:spChg chg="mod">
          <ac:chgData name="William Lino Oliveira" userId="204a9bdbce90c01f" providerId="LiveId" clId="{6C1DA8BE-DF7C-4CF3-9E2F-0A656B05F2E6}" dt="2019-07-19T02:25:56.993" v="5730" actId="1076"/>
          <ac:spMkLst>
            <pc:docMk/>
            <pc:sldMk cId="1046675021" sldId="299"/>
            <ac:spMk id="12" creationId="{47CF81F8-0076-4921-9FB9-C4ECDC9A3C20}"/>
          </ac:spMkLst>
        </pc:spChg>
        <pc:picChg chg="add">
          <ac:chgData name="William Lino Oliveira" userId="204a9bdbce90c01f" providerId="LiveId" clId="{6C1DA8BE-DF7C-4CF3-9E2F-0A656B05F2E6}" dt="2019-07-19T02:25:45.929" v="5728"/>
          <ac:picMkLst>
            <pc:docMk/>
            <pc:sldMk cId="1046675021" sldId="299"/>
            <ac:picMk id="21" creationId="{FE329164-ED26-464E-A78C-76F85DB94271}"/>
          </ac:picMkLst>
        </pc:picChg>
      </pc:sldChg>
      <pc:sldChg chg="addSp delSp modSp add del">
        <pc:chgData name="William Lino Oliveira" userId="204a9bdbce90c01f" providerId="LiveId" clId="{6C1DA8BE-DF7C-4CF3-9E2F-0A656B05F2E6}" dt="2019-07-19T01:40:42.880" v="4999" actId="2696"/>
        <pc:sldMkLst>
          <pc:docMk/>
          <pc:sldMk cId="4003607119" sldId="299"/>
        </pc:sldMkLst>
        <pc:spChg chg="mod">
          <ac:chgData name="William Lino Oliveira" userId="204a9bdbce90c01f" providerId="LiveId" clId="{6C1DA8BE-DF7C-4CF3-9E2F-0A656B05F2E6}" dt="2019-07-18T23:54:19.910" v="4521" actId="20577"/>
          <ac:spMkLst>
            <pc:docMk/>
            <pc:sldMk cId="4003607119" sldId="299"/>
            <ac:spMk id="2" creationId="{E4984127-7B06-4517-BAF3-6ACA25959307}"/>
          </ac:spMkLst>
        </pc:spChg>
        <pc:spChg chg="add del">
          <ac:chgData name="William Lino Oliveira" userId="204a9bdbce90c01f" providerId="LiveId" clId="{6C1DA8BE-DF7C-4CF3-9E2F-0A656B05F2E6}" dt="2019-07-19T00:00:25.160" v="4573" actId="478"/>
          <ac:spMkLst>
            <pc:docMk/>
            <pc:sldMk cId="4003607119" sldId="299"/>
            <ac:spMk id="3" creationId="{F9346F54-65D7-4F8F-9893-0F01EC959A79}"/>
          </ac:spMkLst>
        </pc:spChg>
        <pc:spChg chg="add mod">
          <ac:chgData name="William Lino Oliveira" userId="204a9bdbce90c01f" providerId="LiveId" clId="{6C1DA8BE-DF7C-4CF3-9E2F-0A656B05F2E6}" dt="2019-07-19T00:06:18.592" v="4593" actId="1076"/>
          <ac:spMkLst>
            <pc:docMk/>
            <pc:sldMk cId="4003607119" sldId="299"/>
            <ac:spMk id="12" creationId="{47CF81F8-0076-4921-9FB9-C4ECDC9A3C20}"/>
          </ac:spMkLst>
        </pc:spChg>
        <pc:spChg chg="mod">
          <ac:chgData name="William Lino Oliveira" userId="204a9bdbce90c01f" providerId="LiveId" clId="{6C1DA8BE-DF7C-4CF3-9E2F-0A656B05F2E6}" dt="2019-07-18T23:53:50.698" v="4501" actId="20577"/>
          <ac:spMkLst>
            <pc:docMk/>
            <pc:sldMk cId="4003607119" sldId="299"/>
            <ac:spMk id="18433" creationId="{20592DC1-9E78-4A50-A5F4-855A54B02248}"/>
          </ac:spMkLst>
        </pc:spChg>
        <pc:picChg chg="add mod">
          <ac:chgData name="William Lino Oliveira" userId="204a9bdbce90c01f" providerId="LiveId" clId="{6C1DA8BE-DF7C-4CF3-9E2F-0A656B05F2E6}" dt="2019-07-18T23:57:25.600" v="4541" actId="14100"/>
          <ac:picMkLst>
            <pc:docMk/>
            <pc:sldMk cId="4003607119" sldId="299"/>
            <ac:picMk id="4" creationId="{9BC4A44E-B59E-4BAE-A898-30C84D1D95FB}"/>
          </ac:picMkLst>
        </pc:picChg>
        <pc:picChg chg="add mod">
          <ac:chgData name="William Lino Oliveira" userId="204a9bdbce90c01f" providerId="LiveId" clId="{6C1DA8BE-DF7C-4CF3-9E2F-0A656B05F2E6}" dt="2019-07-18T23:57:31.720" v="4544" actId="1076"/>
          <ac:picMkLst>
            <pc:docMk/>
            <pc:sldMk cId="4003607119" sldId="299"/>
            <ac:picMk id="5" creationId="{EFC23B4D-93F0-4817-A4E8-F3C679B34C86}"/>
          </ac:picMkLst>
        </pc:picChg>
        <pc:picChg chg="add mod">
          <ac:chgData name="William Lino Oliveira" userId="204a9bdbce90c01f" providerId="LiveId" clId="{6C1DA8BE-DF7C-4CF3-9E2F-0A656B05F2E6}" dt="2019-07-18T23:57:34.735" v="4546" actId="1076"/>
          <ac:picMkLst>
            <pc:docMk/>
            <pc:sldMk cId="4003607119" sldId="299"/>
            <ac:picMk id="6" creationId="{569A5133-70B3-4340-AB2C-8C0BDF7CB256}"/>
          </ac:picMkLst>
        </pc:picChg>
        <pc:picChg chg="add mod">
          <ac:chgData name="William Lino Oliveira" userId="204a9bdbce90c01f" providerId="LiveId" clId="{6C1DA8BE-DF7C-4CF3-9E2F-0A656B05F2E6}" dt="2019-07-18T23:55:48.173" v="4526" actId="1076"/>
          <ac:picMkLst>
            <pc:docMk/>
            <pc:sldMk cId="4003607119" sldId="299"/>
            <ac:picMk id="7" creationId="{BA91AC19-308E-41CA-9683-8EDCC7E1B4CC}"/>
          </ac:picMkLst>
        </pc:picChg>
        <pc:picChg chg="add mod">
          <ac:chgData name="William Lino Oliveira" userId="204a9bdbce90c01f" providerId="LiveId" clId="{6C1DA8BE-DF7C-4CF3-9E2F-0A656B05F2E6}" dt="2019-07-18T23:56:23.726" v="4527" actId="1076"/>
          <ac:picMkLst>
            <pc:docMk/>
            <pc:sldMk cId="4003607119" sldId="299"/>
            <ac:picMk id="8" creationId="{04C8D96F-CE5A-4723-9662-A3C4EA188D3E}"/>
          </ac:picMkLst>
        </pc:picChg>
        <pc:picChg chg="add mod">
          <ac:chgData name="William Lino Oliveira" userId="204a9bdbce90c01f" providerId="LiveId" clId="{6C1DA8BE-DF7C-4CF3-9E2F-0A656B05F2E6}" dt="2019-07-18T23:56:27.396" v="4529" actId="1076"/>
          <ac:picMkLst>
            <pc:docMk/>
            <pc:sldMk cId="4003607119" sldId="299"/>
            <ac:picMk id="9" creationId="{3302DC5E-BE86-457C-A7F3-C06B0CD8443D}"/>
          </ac:picMkLst>
        </pc:picChg>
        <pc:picChg chg="add mod">
          <ac:chgData name="William Lino Oliveira" userId="204a9bdbce90c01f" providerId="LiveId" clId="{6C1DA8BE-DF7C-4CF3-9E2F-0A656B05F2E6}" dt="2019-07-19T00:11:46.248" v="4601" actId="1076"/>
          <ac:picMkLst>
            <pc:docMk/>
            <pc:sldMk cId="4003607119" sldId="299"/>
            <ac:picMk id="10" creationId="{62BCD732-21C0-4675-96A9-6712BF719457}"/>
          </ac:picMkLst>
        </pc:picChg>
        <pc:picChg chg="add mod">
          <ac:chgData name="William Lino Oliveira" userId="204a9bdbce90c01f" providerId="LiveId" clId="{6C1DA8BE-DF7C-4CF3-9E2F-0A656B05F2E6}" dt="2019-07-18T23:58:36.758" v="4557" actId="14100"/>
          <ac:picMkLst>
            <pc:docMk/>
            <pc:sldMk cId="4003607119" sldId="299"/>
            <ac:picMk id="11" creationId="{6D568006-CF43-44AF-A613-607292C8D7E3}"/>
          </ac:picMkLst>
        </pc:picChg>
        <pc:picChg chg="add del">
          <ac:chgData name="William Lino Oliveira" userId="204a9bdbce90c01f" providerId="LiveId" clId="{6C1DA8BE-DF7C-4CF3-9E2F-0A656B05F2E6}" dt="2019-07-19T00:02:08.600" v="4578" actId="478"/>
          <ac:picMkLst>
            <pc:docMk/>
            <pc:sldMk cId="4003607119" sldId="299"/>
            <ac:picMk id="19" creationId="{FCF7AB79-1663-409A-BA05-E4EE8747B30D}"/>
          </ac:picMkLst>
        </pc:picChg>
        <pc:picChg chg="add del mod">
          <ac:chgData name="William Lino Oliveira" userId="204a9bdbce90c01f" providerId="LiveId" clId="{6C1DA8BE-DF7C-4CF3-9E2F-0A656B05F2E6}" dt="2019-07-19T00:11:39.061" v="4599" actId="478"/>
          <ac:picMkLst>
            <pc:docMk/>
            <pc:sldMk cId="4003607119" sldId="299"/>
            <ac:picMk id="25" creationId="{4B89786F-CF27-4E28-B79C-F0DC79CEA396}"/>
          </ac:picMkLst>
        </pc:picChg>
        <pc:picChg chg="add mod">
          <ac:chgData name="William Lino Oliveira" userId="204a9bdbce90c01f" providerId="LiveId" clId="{6C1DA8BE-DF7C-4CF3-9E2F-0A656B05F2E6}" dt="2019-07-18T23:57:12.100" v="4539" actId="1076"/>
          <ac:picMkLst>
            <pc:docMk/>
            <pc:sldMk cId="4003607119" sldId="299"/>
            <ac:picMk id="16386" creationId="{56D29468-C1BD-4DBE-B599-0E78A70D0CB5}"/>
          </ac:picMkLst>
        </pc:picChg>
        <pc:picChg chg="add mod">
          <ac:chgData name="William Lino Oliveira" userId="204a9bdbce90c01f" providerId="LiveId" clId="{6C1DA8BE-DF7C-4CF3-9E2F-0A656B05F2E6}" dt="2019-07-18T23:58:30.783" v="4555" actId="1076"/>
          <ac:picMkLst>
            <pc:docMk/>
            <pc:sldMk cId="4003607119" sldId="299"/>
            <ac:picMk id="16388" creationId="{D9134F06-3702-4556-8587-15FF4F525B4A}"/>
          </ac:picMkLst>
        </pc:picChg>
        <pc:picChg chg="add mod">
          <ac:chgData name="William Lino Oliveira" userId="204a9bdbce90c01f" providerId="LiveId" clId="{6C1DA8BE-DF7C-4CF3-9E2F-0A656B05F2E6}" dt="2019-07-18T23:59:22.567" v="4561" actId="1076"/>
          <ac:picMkLst>
            <pc:docMk/>
            <pc:sldMk cId="4003607119" sldId="299"/>
            <ac:picMk id="16390" creationId="{69D76C95-DE52-43FE-BDEE-24D2E40B3A9F}"/>
          </ac:picMkLst>
        </pc:picChg>
        <pc:picChg chg="add del mod">
          <ac:chgData name="William Lino Oliveira" userId="204a9bdbce90c01f" providerId="LiveId" clId="{6C1DA8BE-DF7C-4CF3-9E2F-0A656B05F2E6}" dt="2019-07-19T00:00:25.160" v="4573" actId="478"/>
          <ac:picMkLst>
            <pc:docMk/>
            <pc:sldMk cId="4003607119" sldId="299"/>
            <ac:picMk id="16392" creationId="{F6913AF6-7340-4D97-B0FC-7456E6435157}"/>
          </ac:picMkLst>
        </pc:picChg>
        <pc:picChg chg="add del mod">
          <ac:chgData name="William Lino Oliveira" userId="204a9bdbce90c01f" providerId="LiveId" clId="{6C1DA8BE-DF7C-4CF3-9E2F-0A656B05F2E6}" dt="2019-07-19T00:00:24.764" v="4572"/>
          <ac:picMkLst>
            <pc:docMk/>
            <pc:sldMk cId="4003607119" sldId="299"/>
            <ac:picMk id="16396" creationId="{B2E78DC4-E7E0-439B-B597-CE27A646C0A4}"/>
          </ac:picMkLst>
        </pc:picChg>
        <pc:picChg chg="add mod">
          <ac:chgData name="William Lino Oliveira" userId="204a9bdbce90c01f" providerId="LiveId" clId="{6C1DA8BE-DF7C-4CF3-9E2F-0A656B05F2E6}" dt="2019-07-19T00:11:47.598" v="4602" actId="1076"/>
          <ac:picMkLst>
            <pc:docMk/>
            <pc:sldMk cId="4003607119" sldId="299"/>
            <ac:picMk id="16398" creationId="{F858FE32-EFBF-4E4F-92A2-9218641585DB}"/>
          </ac:picMkLst>
        </pc:picChg>
        <pc:picChg chg="add mod">
          <ac:chgData name="William Lino Oliveira" userId="204a9bdbce90c01f" providerId="LiveId" clId="{6C1DA8BE-DF7C-4CF3-9E2F-0A656B05F2E6}" dt="2019-07-19T00:02:21.631" v="4581" actId="1076"/>
          <ac:picMkLst>
            <pc:docMk/>
            <pc:sldMk cId="4003607119" sldId="299"/>
            <ac:picMk id="16400" creationId="{9680EF95-7F8E-4978-BC2E-75D4882F2037}"/>
          </ac:picMkLst>
        </pc:picChg>
        <pc:picChg chg="add del mod">
          <ac:chgData name="William Lino Oliveira" userId="204a9bdbce90c01f" providerId="LiveId" clId="{6C1DA8BE-DF7C-4CF3-9E2F-0A656B05F2E6}" dt="2019-07-19T00:11:06.936" v="4596"/>
          <ac:picMkLst>
            <pc:docMk/>
            <pc:sldMk cId="4003607119" sldId="299"/>
            <ac:picMk id="16402" creationId="{5644E7F6-DD3D-4DAE-A344-F55C868DC8EA}"/>
          </ac:picMkLst>
        </pc:picChg>
        <pc:picChg chg="add del mod">
          <ac:chgData name="William Lino Oliveira" userId="204a9bdbce90c01f" providerId="LiveId" clId="{6C1DA8BE-DF7C-4CF3-9E2F-0A656B05F2E6}" dt="2019-07-19T00:05:33.351" v="4588" actId="478"/>
          <ac:picMkLst>
            <pc:docMk/>
            <pc:sldMk cId="4003607119" sldId="299"/>
            <ac:picMk id="16404" creationId="{9FFE36C7-002A-44F0-A23C-F3455F957893}"/>
          </ac:picMkLst>
        </pc:picChg>
        <pc:picChg chg="add mod">
          <ac:chgData name="William Lino Oliveira" userId="204a9bdbce90c01f" providerId="LiveId" clId="{6C1DA8BE-DF7C-4CF3-9E2F-0A656B05F2E6}" dt="2019-07-19T00:06:02.234" v="4591" actId="1076"/>
          <ac:picMkLst>
            <pc:docMk/>
            <pc:sldMk cId="4003607119" sldId="299"/>
            <ac:picMk id="16406" creationId="{72398743-8C66-40D1-9EE7-5A442D7C4FDF}"/>
          </ac:picMkLst>
        </pc:picChg>
      </pc:sldChg>
      <pc:sldChg chg="addSp add modNotesTx">
        <pc:chgData name="William Lino Oliveira" userId="204a9bdbce90c01f" providerId="LiveId" clId="{6C1DA8BE-DF7C-4CF3-9E2F-0A656B05F2E6}" dt="2019-07-20T16:45:27.597" v="8269" actId="20577"/>
        <pc:sldMkLst>
          <pc:docMk/>
          <pc:sldMk cId="1122747627" sldId="300"/>
        </pc:sldMkLst>
        <pc:picChg chg="add">
          <ac:chgData name="William Lino Oliveira" userId="204a9bdbce90c01f" providerId="LiveId" clId="{6C1DA8BE-DF7C-4CF3-9E2F-0A656B05F2E6}" dt="2019-07-19T02:26:01.649" v="5732"/>
          <ac:picMkLst>
            <pc:docMk/>
            <pc:sldMk cId="1122747627" sldId="300"/>
            <ac:picMk id="4" creationId="{C41DA41E-29E5-4A09-A976-A465831443E5}"/>
          </ac:picMkLst>
        </pc:picChg>
      </pc:sldChg>
      <pc:sldChg chg="addSp delSp modSp add del">
        <pc:chgData name="William Lino Oliveira" userId="204a9bdbce90c01f" providerId="LiveId" clId="{6C1DA8BE-DF7C-4CF3-9E2F-0A656B05F2E6}" dt="2019-07-19T01:40:42.915" v="5002" actId="2696"/>
        <pc:sldMkLst>
          <pc:docMk/>
          <pc:sldMk cId="2542947103" sldId="300"/>
        </pc:sldMkLst>
        <pc:spChg chg="del">
          <ac:chgData name="William Lino Oliveira" userId="204a9bdbce90c01f" providerId="LiveId" clId="{6C1DA8BE-DF7C-4CF3-9E2F-0A656B05F2E6}" dt="2019-07-19T00:25:02.546" v="4751"/>
          <ac:spMkLst>
            <pc:docMk/>
            <pc:sldMk cId="2542947103" sldId="300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19T00:11:56.799" v="4613" actId="20577"/>
          <ac:spMkLst>
            <pc:docMk/>
            <pc:sldMk cId="2542947103" sldId="300"/>
            <ac:spMk id="18433" creationId="{20592DC1-9E78-4A50-A5F4-855A54B02248}"/>
          </ac:spMkLst>
        </pc:spChg>
        <pc:picChg chg="add mod">
          <ac:chgData name="William Lino Oliveira" userId="204a9bdbce90c01f" providerId="LiveId" clId="{6C1DA8BE-DF7C-4CF3-9E2F-0A656B05F2E6}" dt="2019-07-19T00:25:04.943" v="4752" actId="1076"/>
          <ac:picMkLst>
            <pc:docMk/>
            <pc:sldMk cId="2542947103" sldId="300"/>
            <ac:picMk id="15362" creationId="{560A2E00-A704-43E6-8053-50DFE41B2C18}"/>
          </ac:picMkLst>
        </pc:picChg>
      </pc:sldChg>
      <pc:sldChg chg="modSp add del ord">
        <pc:chgData name="William Lino Oliveira" userId="204a9bdbce90c01f" providerId="LiveId" clId="{6C1DA8BE-DF7C-4CF3-9E2F-0A656B05F2E6}" dt="2019-07-19T01:40:42.891" v="5000" actId="2696"/>
        <pc:sldMkLst>
          <pc:docMk/>
          <pc:sldMk cId="1246245884" sldId="301"/>
        </pc:sldMkLst>
        <pc:spChg chg="mod">
          <ac:chgData name="William Lino Oliveira" userId="204a9bdbce90c01f" providerId="LiveId" clId="{6C1DA8BE-DF7C-4CF3-9E2F-0A656B05F2E6}" dt="2019-07-19T00:21:10.525" v="4750" actId="20577"/>
          <ac:spMkLst>
            <pc:docMk/>
            <pc:sldMk cId="1246245884" sldId="301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19T00:19:49.612" v="4626" actId="20577"/>
          <ac:spMkLst>
            <pc:docMk/>
            <pc:sldMk cId="1246245884" sldId="301"/>
            <ac:spMk id="18433" creationId="{20592DC1-9E78-4A50-A5F4-855A54B02248}"/>
          </ac:spMkLst>
        </pc:spChg>
      </pc:sldChg>
      <pc:sldChg chg="addSp add modNotesTx">
        <pc:chgData name="William Lino Oliveira" userId="204a9bdbce90c01f" providerId="LiveId" clId="{6C1DA8BE-DF7C-4CF3-9E2F-0A656B05F2E6}" dt="2019-07-20T16:43:17.188" v="8185" actId="20577"/>
        <pc:sldMkLst>
          <pc:docMk/>
          <pc:sldMk cId="2436809709" sldId="301"/>
        </pc:sldMkLst>
        <pc:picChg chg="add">
          <ac:chgData name="William Lino Oliveira" userId="204a9bdbce90c01f" providerId="LiveId" clId="{6C1DA8BE-DF7C-4CF3-9E2F-0A656B05F2E6}" dt="2019-07-19T02:25:49.337" v="5729"/>
          <ac:picMkLst>
            <pc:docMk/>
            <pc:sldMk cId="2436809709" sldId="301"/>
            <ac:picMk id="4" creationId="{202BFB82-68A9-4CF4-AA67-0FBF4F3C51D8}"/>
          </ac:picMkLst>
        </pc:picChg>
      </pc:sldChg>
      <pc:sldChg chg="addSp delSp modSp add modAnim">
        <pc:chgData name="William Lino Oliveira" userId="204a9bdbce90c01f" providerId="LiveId" clId="{6C1DA8BE-DF7C-4CF3-9E2F-0A656B05F2E6}" dt="2019-07-19T02:30:23.436" v="5817"/>
        <pc:sldMkLst>
          <pc:docMk/>
          <pc:sldMk cId="46786446" sldId="302"/>
        </pc:sldMkLst>
        <pc:spChg chg="del mod">
          <ac:chgData name="William Lino Oliveira" userId="204a9bdbce90c01f" providerId="LiveId" clId="{6C1DA8BE-DF7C-4CF3-9E2F-0A656B05F2E6}" dt="2019-07-19T00:35:45.853" v="4862"/>
          <ac:spMkLst>
            <pc:docMk/>
            <pc:sldMk cId="46786446" sldId="302"/>
            <ac:spMk id="2" creationId="{E4984127-7B06-4517-BAF3-6ACA25959307}"/>
          </ac:spMkLst>
        </pc:spChg>
        <pc:spChg chg="add del mod">
          <ac:chgData name="William Lino Oliveira" userId="204a9bdbce90c01f" providerId="LiveId" clId="{6C1DA8BE-DF7C-4CF3-9E2F-0A656B05F2E6}" dt="2019-07-19T00:35:48.853" v="4863" actId="478"/>
          <ac:spMkLst>
            <pc:docMk/>
            <pc:sldMk cId="46786446" sldId="302"/>
            <ac:spMk id="4" creationId="{2474254E-8EE3-497A-8A1B-00938BCCC128}"/>
          </ac:spMkLst>
        </pc:spChg>
        <pc:spChg chg="add del">
          <ac:chgData name="William Lino Oliveira" userId="204a9bdbce90c01f" providerId="LiveId" clId="{6C1DA8BE-DF7C-4CF3-9E2F-0A656B05F2E6}" dt="2019-07-19T00:35:57.177" v="4865" actId="478"/>
          <ac:spMkLst>
            <pc:docMk/>
            <pc:sldMk cId="46786446" sldId="302"/>
            <ac:spMk id="5" creationId="{A7BCC413-A797-4DB3-868F-3BFB84625CFA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6" creationId="{94170313-0DAE-42CB-9563-71D6812F7F05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7" creationId="{E1D16BC8-88AD-44F8-B003-9A2E83F6DD94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8" creationId="{11C2BA50-5B3F-4FD0-8DE9-1554C47E3E0A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19" creationId="{DD63C945-523F-4C18-BC9F-AE78892144C0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20" creationId="{CFE8765C-54CC-487B-A2C5-CD7A0D830DA9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21" creationId="{1351A12C-0A8C-479B-9FAD-804F44211F74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22" creationId="{54A50A15-6B02-4D9D-9308-7402C948B59B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23" creationId="{6E41A42C-4D01-4663-9031-2D85C73925FA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24" creationId="{EEB66C25-266E-4BF7-99A0-6F80DB364505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25" creationId="{5515FFC1-1CA4-4334-B878-7F6D366F62FA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26" creationId="{C82B3502-E4F2-4A4D-85A0-E11493CE5FAD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27" creationId="{BBB337ED-9612-4ED2-A611-5109A98FD868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28" creationId="{1E3DD1A2-B63B-419A-AAAA-F470AE883638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38" creationId="{2C61CFBD-EA30-4EAB-B1C7-06E0FB23736F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39" creationId="{974CF5D1-7C23-4BE8-8FB2-E251ED04F68F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40" creationId="{F5ABD691-C1B2-4B37-9A19-7170D51111C7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41" creationId="{60468BD1-9C8F-450C-83B1-55C47EDC6D04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42" creationId="{CEE45CA2-8604-43F7-9AE2-E9E6383CA496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43" creationId="{EFA255DD-ED3F-4962-B399-1D86F955F06F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44" creationId="{4FC2146B-5E03-45CC-8795-62EC8BD36270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45" creationId="{EC796D23-84D3-4AB0-BC3E-BFF28D2421FE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46" creationId="{EA2BCD00-89B2-4E4F-A8BE-BE5DB545D798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47" creationId="{A6F0BDAA-09FD-4FE3-AD56-26622B30957E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49" creationId="{3A4D678C-7A32-4035-87C2-034111B22376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50" creationId="{4C79C963-A434-494D-9A2E-CEBF12883802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51" creationId="{1224E490-F648-431A-9A62-BC516ECB98AE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71" creationId="{897AD311-AFE8-42AA-A617-8E8F7F2A9B3B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72" creationId="{88357B33-3A20-449E-BCA0-A0EEC48F2744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73" creationId="{50F25667-1A9F-4806-AA9F-467112737412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74" creationId="{E3E0FFDE-362A-457C-AD3B-868F1D502EE6}"/>
          </ac:spMkLst>
        </pc:spChg>
        <pc:spChg chg="add del mod">
          <ac:chgData name="William Lino Oliveira" userId="204a9bdbce90c01f" providerId="LiveId" clId="{6C1DA8BE-DF7C-4CF3-9E2F-0A656B05F2E6}" dt="2019-07-19T00:37:52.683" v="4879"/>
          <ac:spMkLst>
            <pc:docMk/>
            <pc:sldMk cId="46786446" sldId="302"/>
            <ac:spMk id="75" creationId="{DDA8AC80-ECA1-4CC0-BDE3-83E608D4FD10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03" creationId="{028B3371-56B9-48A7-B370-3A688CEF062E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04" creationId="{95E8C489-1329-4E85-A602-DF7E6D5E852D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05" creationId="{B86AC571-6D32-4A9A-8E68-BC930756E301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16" creationId="{B0D250CB-26C6-428D-9A59-843A67C2604A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17" creationId="{50C381FF-4C0F-4DFF-A082-0D8579BD73BF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18" creationId="{5026174D-578B-4F0D-BEC1-0F386E31387F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19" creationId="{3E9E2D38-B9EB-42CE-8AE6-CEF3AE71C0E6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20" creationId="{7CECC246-8890-4074-A0A7-34D8E396C32D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21" creationId="{AF5E9F7B-EB25-49D8-B111-72C572D616FF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22" creationId="{67BBBC65-F9FA-4A3F-837B-4ECBA2B18EAC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23" creationId="{E850250F-75CD-4AA0-9774-A334108F14F0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24" creationId="{7B5746E3-0D39-41E5-8DB6-2280ADCB81C6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25" creationId="{ACC13A56-45FD-4227-B2B4-F3FC75106D27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35" creationId="{338D7738-B2C6-4935-A1E7-3CB5C022058C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36" creationId="{207FAB53-07A8-4375-BCCB-B001C64BDEB4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37" creationId="{B3271DE1-F8FC-4536-B898-3F62E4D5F5B2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38" creationId="{E6805DE7-281D-404F-B6B8-BACCDF2C5DD8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39" creationId="{ADE16867-FAC8-45BF-AB05-DE7C188A7267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40" creationId="{9C6F59D3-BA57-4D65-85BD-087D431CFC58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41" creationId="{AAE4058C-A757-4DB2-B7E4-8D89CD0F090C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42" creationId="{7F74EBBB-D9EF-418A-8442-0CDACD907BF4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43" creationId="{A6BE77F7-2605-487E-9D0D-5EB5252682F3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44" creationId="{0F816C84-0BEF-41B3-9EE0-C24ED5681BB1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46" creationId="{10009767-67B9-4A8F-8B35-1BE21323EC02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47" creationId="{3B03DC4D-D266-4D62-A567-B32DD8FD81BE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48" creationId="{5C615474-2A31-4DC0-84BD-2240EC54F4E5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68" creationId="{EC656F3F-5651-4EB5-9506-EFA3DD065D66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69" creationId="{F09297D8-CF48-4324-8BC7-6DEC36F6D79C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70" creationId="{8A553CCC-EE2C-4C71-8962-44D733F84A64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71" creationId="{23A926E2-B137-47F1-AE8A-36AB9FA1E091}"/>
          </ac:spMkLst>
        </pc:spChg>
        <pc:spChg chg="add mod">
          <ac:chgData name="William Lino Oliveira" userId="204a9bdbce90c01f" providerId="LiveId" clId="{6C1DA8BE-DF7C-4CF3-9E2F-0A656B05F2E6}" dt="2019-07-19T00:38:14.689" v="4881" actId="164"/>
          <ac:spMkLst>
            <pc:docMk/>
            <pc:sldMk cId="46786446" sldId="302"/>
            <ac:spMk id="172" creationId="{D11C317F-9A35-424D-A892-5F2A0CE7283A}"/>
          </ac:spMkLst>
        </pc:spChg>
        <pc:spChg chg="mod">
          <ac:chgData name="William Lino Oliveira" userId="204a9bdbce90c01f" providerId="LiveId" clId="{6C1DA8BE-DF7C-4CF3-9E2F-0A656B05F2E6}" dt="2019-07-19T00:35:39.798" v="4860" actId="14100"/>
          <ac:spMkLst>
            <pc:docMk/>
            <pc:sldMk cId="46786446" sldId="302"/>
            <ac:spMk id="18433" creationId="{20592DC1-9E78-4A50-A5F4-855A54B02248}"/>
          </ac:spMkLst>
        </pc:spChg>
        <pc:grpChg chg="add del mod">
          <ac:chgData name="William Lino Oliveira" userId="204a9bdbce90c01f" providerId="LiveId" clId="{6C1DA8BE-DF7C-4CF3-9E2F-0A656B05F2E6}" dt="2019-07-19T00:37:52.683" v="4879"/>
          <ac:grpSpMkLst>
            <pc:docMk/>
            <pc:sldMk cId="46786446" sldId="302"/>
            <ac:grpSpMk id="9" creationId="{82149FD3-6B7C-44DA-9E54-A5B6BB09D50F}"/>
          </ac:grpSpMkLst>
        </pc:grpChg>
        <pc:grpChg chg="add del mod">
          <ac:chgData name="William Lino Oliveira" userId="204a9bdbce90c01f" providerId="LiveId" clId="{6C1DA8BE-DF7C-4CF3-9E2F-0A656B05F2E6}" dt="2019-07-19T00:37:52.683" v="4879"/>
          <ac:grpSpMkLst>
            <pc:docMk/>
            <pc:sldMk cId="46786446" sldId="302"/>
            <ac:grpSpMk id="14" creationId="{D12AB684-14F8-4A7A-9EE1-8E941A440918}"/>
          </ac:grpSpMkLst>
        </pc:grpChg>
        <pc:grpChg chg="add del mod">
          <ac:chgData name="William Lino Oliveira" userId="204a9bdbce90c01f" providerId="LiveId" clId="{6C1DA8BE-DF7C-4CF3-9E2F-0A656B05F2E6}" dt="2019-07-19T00:37:52.683" v="4879"/>
          <ac:grpSpMkLst>
            <pc:docMk/>
            <pc:sldMk cId="46786446" sldId="302"/>
            <ac:grpSpMk id="33" creationId="{73A7853E-3CB4-4E34-8D5E-073A93F02721}"/>
          </ac:grpSpMkLst>
        </pc:grpChg>
        <pc:grpChg chg="add del mod">
          <ac:chgData name="William Lino Oliveira" userId="204a9bdbce90c01f" providerId="LiveId" clId="{6C1DA8BE-DF7C-4CF3-9E2F-0A656B05F2E6}" dt="2019-07-19T00:37:52.683" v="4879"/>
          <ac:grpSpMkLst>
            <pc:docMk/>
            <pc:sldMk cId="46786446" sldId="302"/>
            <ac:grpSpMk id="57" creationId="{15DC9A79-228D-4DA5-A9C2-B1A77F3AB8C9}"/>
          </ac:grpSpMkLst>
        </pc:grpChg>
        <pc:grpChg chg="add del mod">
          <ac:chgData name="William Lino Oliveira" userId="204a9bdbce90c01f" providerId="LiveId" clId="{6C1DA8BE-DF7C-4CF3-9E2F-0A656B05F2E6}" dt="2019-07-19T00:37:52.683" v="4879"/>
          <ac:grpSpMkLst>
            <pc:docMk/>
            <pc:sldMk cId="46786446" sldId="302"/>
            <ac:grpSpMk id="65" creationId="{74E46F23-E19C-417E-A993-79BC5EE0B105}"/>
          </ac:grpSpMkLst>
        </pc:grpChg>
        <pc:grpChg chg="add mod">
          <ac:chgData name="William Lino Oliveira" userId="204a9bdbce90c01f" providerId="LiveId" clId="{6C1DA8BE-DF7C-4CF3-9E2F-0A656B05F2E6}" dt="2019-07-19T00:38:14.689" v="4881" actId="164"/>
          <ac:grpSpMkLst>
            <pc:docMk/>
            <pc:sldMk cId="46786446" sldId="302"/>
            <ac:grpSpMk id="106" creationId="{C3EF702F-B7E6-49AF-8CB2-45DFA69F19C4}"/>
          </ac:grpSpMkLst>
        </pc:grpChg>
        <pc:grpChg chg="add mod">
          <ac:chgData name="William Lino Oliveira" userId="204a9bdbce90c01f" providerId="LiveId" clId="{6C1DA8BE-DF7C-4CF3-9E2F-0A656B05F2E6}" dt="2019-07-19T00:38:14.689" v="4881" actId="164"/>
          <ac:grpSpMkLst>
            <pc:docMk/>
            <pc:sldMk cId="46786446" sldId="302"/>
            <ac:grpSpMk id="111" creationId="{12236236-AC6C-4B4B-9B88-C070817B5FAD}"/>
          </ac:grpSpMkLst>
        </pc:grpChg>
        <pc:grpChg chg="add mod">
          <ac:chgData name="William Lino Oliveira" userId="204a9bdbce90c01f" providerId="LiveId" clId="{6C1DA8BE-DF7C-4CF3-9E2F-0A656B05F2E6}" dt="2019-07-19T00:38:14.689" v="4881" actId="164"/>
          <ac:grpSpMkLst>
            <pc:docMk/>
            <pc:sldMk cId="46786446" sldId="302"/>
            <ac:grpSpMk id="130" creationId="{326F2D34-E997-4DC1-B3D2-B9A58C944BFB}"/>
          </ac:grpSpMkLst>
        </pc:grpChg>
        <pc:grpChg chg="add mod">
          <ac:chgData name="William Lino Oliveira" userId="204a9bdbce90c01f" providerId="LiveId" clId="{6C1DA8BE-DF7C-4CF3-9E2F-0A656B05F2E6}" dt="2019-07-19T00:38:14.689" v="4881" actId="164"/>
          <ac:grpSpMkLst>
            <pc:docMk/>
            <pc:sldMk cId="46786446" sldId="302"/>
            <ac:grpSpMk id="154" creationId="{8B253C64-BB83-4789-AAA0-CEFDDAD52D67}"/>
          </ac:grpSpMkLst>
        </pc:grpChg>
        <pc:grpChg chg="add mod">
          <ac:chgData name="William Lino Oliveira" userId="204a9bdbce90c01f" providerId="LiveId" clId="{6C1DA8BE-DF7C-4CF3-9E2F-0A656B05F2E6}" dt="2019-07-19T00:38:14.689" v="4881" actId="164"/>
          <ac:grpSpMkLst>
            <pc:docMk/>
            <pc:sldMk cId="46786446" sldId="302"/>
            <ac:grpSpMk id="162" creationId="{A836F6BF-5353-4974-9A95-122AE2DA2B8B}"/>
          </ac:grpSpMkLst>
        </pc:grpChg>
        <pc:grpChg chg="add del mod">
          <ac:chgData name="William Lino Oliveira" userId="204a9bdbce90c01f" providerId="LiveId" clId="{6C1DA8BE-DF7C-4CF3-9E2F-0A656B05F2E6}" dt="2019-07-19T00:39:15.091" v="4884" actId="478"/>
          <ac:grpSpMkLst>
            <pc:docMk/>
            <pc:sldMk cId="46786446" sldId="302"/>
            <ac:grpSpMk id="18456" creationId="{BBE92603-F763-40FE-8B31-43BFDE513EA5}"/>
          </ac:grpSpMkLst>
        </pc:grpChg>
        <pc:picChg chg="add">
          <ac:chgData name="William Lino Oliveira" userId="204a9bdbce90c01f" providerId="LiveId" clId="{6C1DA8BE-DF7C-4CF3-9E2F-0A656B05F2E6}" dt="2019-07-19T02:30:23.436" v="5817"/>
          <ac:picMkLst>
            <pc:docMk/>
            <pc:sldMk cId="46786446" sldId="302"/>
            <ac:picMk id="179" creationId="{86D48571-9E00-4D99-B4FE-352D7C45EDC5}"/>
          </ac:picMkLst>
        </pc:picChg>
        <pc:picChg chg="add mod">
          <ac:chgData name="William Lino Oliveira" userId="204a9bdbce90c01f" providerId="LiveId" clId="{6C1DA8BE-DF7C-4CF3-9E2F-0A656B05F2E6}" dt="2019-07-19T00:39:51.493" v="4895" actId="1076"/>
          <ac:picMkLst>
            <pc:docMk/>
            <pc:sldMk cId="46786446" sldId="302"/>
            <ac:picMk id="13314" creationId="{61FA5002-B34C-4915-9CC7-25BBF28D26E2}"/>
          </ac:picMkLst>
        </pc:picChg>
        <pc:picChg chg="add mod">
          <ac:chgData name="William Lino Oliveira" userId="204a9bdbce90c01f" providerId="LiveId" clId="{6C1DA8BE-DF7C-4CF3-9E2F-0A656B05F2E6}" dt="2019-07-19T00:39:45.160" v="4894" actId="1076"/>
          <ac:picMkLst>
            <pc:docMk/>
            <pc:sldMk cId="46786446" sldId="302"/>
            <ac:picMk id="13316" creationId="{6820503E-0581-4C9F-9AEE-8D7583C96BD4}"/>
          </ac:picMkLst>
        </pc:picChg>
        <pc:cxnChg chg="add del mod">
          <ac:chgData name="William Lino Oliveira" userId="204a9bdbce90c01f" providerId="LiveId" clId="{6C1DA8BE-DF7C-4CF3-9E2F-0A656B05F2E6}" dt="2019-07-19T00:37:52.683" v="4879"/>
          <ac:cxnSpMkLst>
            <pc:docMk/>
            <pc:sldMk cId="46786446" sldId="302"/>
            <ac:cxnSpMk id="29" creationId="{2B7EFB92-A076-49BB-8CC2-8F35C1251ACE}"/>
          </ac:cxnSpMkLst>
        </pc:cxnChg>
        <pc:cxnChg chg="add del mod">
          <ac:chgData name="William Lino Oliveira" userId="204a9bdbce90c01f" providerId="LiveId" clId="{6C1DA8BE-DF7C-4CF3-9E2F-0A656B05F2E6}" dt="2019-07-19T00:37:52.683" v="4879"/>
          <ac:cxnSpMkLst>
            <pc:docMk/>
            <pc:sldMk cId="46786446" sldId="302"/>
            <ac:cxnSpMk id="30" creationId="{6BE6449B-7E27-4543-AAAE-D6F33AAA10C3}"/>
          </ac:cxnSpMkLst>
        </pc:cxnChg>
        <pc:cxnChg chg="add del mod">
          <ac:chgData name="William Lino Oliveira" userId="204a9bdbce90c01f" providerId="LiveId" clId="{6C1DA8BE-DF7C-4CF3-9E2F-0A656B05F2E6}" dt="2019-07-19T00:37:52.683" v="4879"/>
          <ac:cxnSpMkLst>
            <pc:docMk/>
            <pc:sldMk cId="46786446" sldId="302"/>
            <ac:cxnSpMk id="31" creationId="{391A7073-BF0F-4425-868F-6FE3C3AAF70D}"/>
          </ac:cxnSpMkLst>
        </pc:cxnChg>
        <pc:cxnChg chg="add del mod">
          <ac:chgData name="William Lino Oliveira" userId="204a9bdbce90c01f" providerId="LiveId" clId="{6C1DA8BE-DF7C-4CF3-9E2F-0A656B05F2E6}" dt="2019-07-19T00:37:52.683" v="4879"/>
          <ac:cxnSpMkLst>
            <pc:docMk/>
            <pc:sldMk cId="46786446" sldId="302"/>
            <ac:cxnSpMk id="32" creationId="{BCFFBF7D-1136-46AD-A5FD-3079175D1854}"/>
          </ac:cxnSpMkLst>
        </pc:cxnChg>
        <pc:cxnChg chg="add del mod">
          <ac:chgData name="William Lino Oliveira" userId="204a9bdbce90c01f" providerId="LiveId" clId="{6C1DA8BE-DF7C-4CF3-9E2F-0A656B05F2E6}" dt="2019-07-19T00:37:52.683" v="4879"/>
          <ac:cxnSpMkLst>
            <pc:docMk/>
            <pc:sldMk cId="46786446" sldId="302"/>
            <ac:cxnSpMk id="48" creationId="{FFB1B946-F69A-44F9-9F9E-F23F084B145A}"/>
          </ac:cxnSpMkLst>
        </pc:cxnChg>
        <pc:cxnChg chg="add del mod">
          <ac:chgData name="William Lino Oliveira" userId="204a9bdbce90c01f" providerId="LiveId" clId="{6C1DA8BE-DF7C-4CF3-9E2F-0A656B05F2E6}" dt="2019-07-19T00:37:52.683" v="4879"/>
          <ac:cxnSpMkLst>
            <pc:docMk/>
            <pc:sldMk cId="46786446" sldId="302"/>
            <ac:cxnSpMk id="52" creationId="{4DE8D26E-15B8-4208-BBD4-8F9B960CE780}"/>
          </ac:cxnSpMkLst>
        </pc:cxnChg>
        <pc:cxnChg chg="add del mod">
          <ac:chgData name="William Lino Oliveira" userId="204a9bdbce90c01f" providerId="LiveId" clId="{6C1DA8BE-DF7C-4CF3-9E2F-0A656B05F2E6}" dt="2019-07-19T00:37:52.683" v="4879"/>
          <ac:cxnSpMkLst>
            <pc:docMk/>
            <pc:sldMk cId="46786446" sldId="302"/>
            <ac:cxnSpMk id="53" creationId="{583CBA3D-9A17-48EA-B94A-5AB7F5C9EBAC}"/>
          </ac:cxnSpMkLst>
        </pc:cxnChg>
        <pc:cxnChg chg="add del mod">
          <ac:chgData name="William Lino Oliveira" userId="204a9bdbce90c01f" providerId="LiveId" clId="{6C1DA8BE-DF7C-4CF3-9E2F-0A656B05F2E6}" dt="2019-07-19T00:37:52.683" v="4879"/>
          <ac:cxnSpMkLst>
            <pc:docMk/>
            <pc:sldMk cId="46786446" sldId="302"/>
            <ac:cxnSpMk id="54" creationId="{E128D33A-46B2-45C7-BCBE-8DBD521F2C12}"/>
          </ac:cxnSpMkLst>
        </pc:cxnChg>
        <pc:cxnChg chg="add del mod">
          <ac:chgData name="William Lino Oliveira" userId="204a9bdbce90c01f" providerId="LiveId" clId="{6C1DA8BE-DF7C-4CF3-9E2F-0A656B05F2E6}" dt="2019-07-19T00:37:52.683" v="4879"/>
          <ac:cxnSpMkLst>
            <pc:docMk/>
            <pc:sldMk cId="46786446" sldId="302"/>
            <ac:cxnSpMk id="55" creationId="{C14453CD-069F-43EA-B766-05A56A7BE3C8}"/>
          </ac:cxnSpMkLst>
        </pc:cxnChg>
        <pc:cxnChg chg="add del mod">
          <ac:chgData name="William Lino Oliveira" userId="204a9bdbce90c01f" providerId="LiveId" clId="{6C1DA8BE-DF7C-4CF3-9E2F-0A656B05F2E6}" dt="2019-07-19T00:37:52.683" v="4879"/>
          <ac:cxnSpMkLst>
            <pc:docMk/>
            <pc:sldMk cId="46786446" sldId="302"/>
            <ac:cxnSpMk id="56" creationId="{A8079509-5406-40DD-970F-987B40D417B9}"/>
          </ac:cxnSpMkLst>
        </pc:cxnChg>
        <pc:cxnChg chg="add del mod">
          <ac:chgData name="William Lino Oliveira" userId="204a9bdbce90c01f" providerId="LiveId" clId="{6C1DA8BE-DF7C-4CF3-9E2F-0A656B05F2E6}" dt="2019-07-19T00:37:52.683" v="4879"/>
          <ac:cxnSpMkLst>
            <pc:docMk/>
            <pc:sldMk cId="46786446" sldId="302"/>
            <ac:cxnSpMk id="76" creationId="{C96E6A08-1A7D-4059-8B53-BCFC3A4A20D7}"/>
          </ac:cxnSpMkLst>
        </pc:cxnChg>
        <pc:cxnChg chg="add del mod">
          <ac:chgData name="William Lino Oliveira" userId="204a9bdbce90c01f" providerId="LiveId" clId="{6C1DA8BE-DF7C-4CF3-9E2F-0A656B05F2E6}" dt="2019-07-19T00:37:52.683" v="4879"/>
          <ac:cxnSpMkLst>
            <pc:docMk/>
            <pc:sldMk cId="46786446" sldId="302"/>
            <ac:cxnSpMk id="77" creationId="{03B356D5-2E9E-4FB5-8690-5B049EA67587}"/>
          </ac:cxnSpMkLst>
        </pc:cxnChg>
        <pc:cxnChg chg="add del mod">
          <ac:chgData name="William Lino Oliveira" userId="204a9bdbce90c01f" providerId="LiveId" clId="{6C1DA8BE-DF7C-4CF3-9E2F-0A656B05F2E6}" dt="2019-07-19T00:37:52.683" v="4879"/>
          <ac:cxnSpMkLst>
            <pc:docMk/>
            <pc:sldMk cId="46786446" sldId="302"/>
            <ac:cxnSpMk id="78" creationId="{3E7D43FC-4F5C-426E-BE2A-84C74981AB1D}"/>
          </ac:cxnSpMkLst>
        </pc:cxnChg>
        <pc:cxnChg chg="add mod">
          <ac:chgData name="William Lino Oliveira" userId="204a9bdbce90c01f" providerId="LiveId" clId="{6C1DA8BE-DF7C-4CF3-9E2F-0A656B05F2E6}" dt="2019-07-19T00:38:14.689" v="4881" actId="164"/>
          <ac:cxnSpMkLst>
            <pc:docMk/>
            <pc:sldMk cId="46786446" sldId="302"/>
            <ac:cxnSpMk id="126" creationId="{796BD6CB-EA7C-48D4-BC3C-315090036AF1}"/>
          </ac:cxnSpMkLst>
        </pc:cxnChg>
        <pc:cxnChg chg="add mod">
          <ac:chgData name="William Lino Oliveira" userId="204a9bdbce90c01f" providerId="LiveId" clId="{6C1DA8BE-DF7C-4CF3-9E2F-0A656B05F2E6}" dt="2019-07-19T00:39:15.091" v="4884" actId="478"/>
          <ac:cxnSpMkLst>
            <pc:docMk/>
            <pc:sldMk cId="46786446" sldId="302"/>
            <ac:cxnSpMk id="127" creationId="{F5E9990C-04B3-4FD4-8680-FF5A0C3E6DFD}"/>
          </ac:cxnSpMkLst>
        </pc:cxnChg>
        <pc:cxnChg chg="add mod">
          <ac:chgData name="William Lino Oliveira" userId="204a9bdbce90c01f" providerId="LiveId" clId="{6C1DA8BE-DF7C-4CF3-9E2F-0A656B05F2E6}" dt="2019-07-19T00:38:14.689" v="4881" actId="164"/>
          <ac:cxnSpMkLst>
            <pc:docMk/>
            <pc:sldMk cId="46786446" sldId="302"/>
            <ac:cxnSpMk id="128" creationId="{CD05B7C8-351A-4A6D-8DD0-37E94974E8F8}"/>
          </ac:cxnSpMkLst>
        </pc:cxnChg>
        <pc:cxnChg chg="add mod">
          <ac:chgData name="William Lino Oliveira" userId="204a9bdbce90c01f" providerId="LiveId" clId="{6C1DA8BE-DF7C-4CF3-9E2F-0A656B05F2E6}" dt="2019-07-19T00:39:15.091" v="4884" actId="478"/>
          <ac:cxnSpMkLst>
            <pc:docMk/>
            <pc:sldMk cId="46786446" sldId="302"/>
            <ac:cxnSpMk id="129" creationId="{B7694FF6-E7B0-4BF3-B99C-2F799EE2BF37}"/>
          </ac:cxnSpMkLst>
        </pc:cxnChg>
        <pc:cxnChg chg="add mod">
          <ac:chgData name="William Lino Oliveira" userId="204a9bdbce90c01f" providerId="LiveId" clId="{6C1DA8BE-DF7C-4CF3-9E2F-0A656B05F2E6}" dt="2019-07-19T00:38:14.689" v="4881" actId="164"/>
          <ac:cxnSpMkLst>
            <pc:docMk/>
            <pc:sldMk cId="46786446" sldId="302"/>
            <ac:cxnSpMk id="145" creationId="{8B3C9326-B43C-48DF-A821-932681CAD71E}"/>
          </ac:cxnSpMkLst>
        </pc:cxnChg>
        <pc:cxnChg chg="add mod">
          <ac:chgData name="William Lino Oliveira" userId="204a9bdbce90c01f" providerId="LiveId" clId="{6C1DA8BE-DF7C-4CF3-9E2F-0A656B05F2E6}" dt="2019-07-19T00:39:15.091" v="4884" actId="478"/>
          <ac:cxnSpMkLst>
            <pc:docMk/>
            <pc:sldMk cId="46786446" sldId="302"/>
            <ac:cxnSpMk id="149" creationId="{C3F054DA-4B64-4D3A-B0AA-2ED4D64947D6}"/>
          </ac:cxnSpMkLst>
        </pc:cxnChg>
        <pc:cxnChg chg="add mod">
          <ac:chgData name="William Lino Oliveira" userId="204a9bdbce90c01f" providerId="LiveId" clId="{6C1DA8BE-DF7C-4CF3-9E2F-0A656B05F2E6}" dt="2019-07-19T00:39:15.091" v="4884" actId="478"/>
          <ac:cxnSpMkLst>
            <pc:docMk/>
            <pc:sldMk cId="46786446" sldId="302"/>
            <ac:cxnSpMk id="150" creationId="{97064B39-AD86-4814-AFB1-A82C8BB9F7B9}"/>
          </ac:cxnSpMkLst>
        </pc:cxnChg>
        <pc:cxnChg chg="add mod">
          <ac:chgData name="William Lino Oliveira" userId="204a9bdbce90c01f" providerId="LiveId" clId="{6C1DA8BE-DF7C-4CF3-9E2F-0A656B05F2E6}" dt="2019-07-19T00:38:14.689" v="4881" actId="164"/>
          <ac:cxnSpMkLst>
            <pc:docMk/>
            <pc:sldMk cId="46786446" sldId="302"/>
            <ac:cxnSpMk id="151" creationId="{9A01858F-14D4-443C-8E7B-B8EE9E72FDA7}"/>
          </ac:cxnSpMkLst>
        </pc:cxnChg>
        <pc:cxnChg chg="add mod">
          <ac:chgData name="William Lino Oliveira" userId="204a9bdbce90c01f" providerId="LiveId" clId="{6C1DA8BE-DF7C-4CF3-9E2F-0A656B05F2E6}" dt="2019-07-19T00:38:14.689" v="4881" actId="164"/>
          <ac:cxnSpMkLst>
            <pc:docMk/>
            <pc:sldMk cId="46786446" sldId="302"/>
            <ac:cxnSpMk id="152" creationId="{D6C5D71E-6457-4BCC-B3D4-F6E2F5308CED}"/>
          </ac:cxnSpMkLst>
        </pc:cxnChg>
        <pc:cxnChg chg="add mod">
          <ac:chgData name="William Lino Oliveira" userId="204a9bdbce90c01f" providerId="LiveId" clId="{6C1DA8BE-DF7C-4CF3-9E2F-0A656B05F2E6}" dt="2019-07-19T00:39:15.091" v="4884" actId="478"/>
          <ac:cxnSpMkLst>
            <pc:docMk/>
            <pc:sldMk cId="46786446" sldId="302"/>
            <ac:cxnSpMk id="153" creationId="{82814E3D-89E0-4E2A-A8F4-7ABAF4453E08}"/>
          </ac:cxnSpMkLst>
        </pc:cxnChg>
        <pc:cxnChg chg="add mod">
          <ac:chgData name="William Lino Oliveira" userId="204a9bdbce90c01f" providerId="LiveId" clId="{6C1DA8BE-DF7C-4CF3-9E2F-0A656B05F2E6}" dt="2019-07-19T00:38:14.689" v="4881" actId="164"/>
          <ac:cxnSpMkLst>
            <pc:docMk/>
            <pc:sldMk cId="46786446" sldId="302"/>
            <ac:cxnSpMk id="173" creationId="{7C47E5DD-7E7C-4A9B-B38C-CE0F3B7FBB28}"/>
          </ac:cxnSpMkLst>
        </pc:cxnChg>
        <pc:cxnChg chg="add mod">
          <ac:chgData name="William Lino Oliveira" userId="204a9bdbce90c01f" providerId="LiveId" clId="{6C1DA8BE-DF7C-4CF3-9E2F-0A656B05F2E6}" dt="2019-07-19T00:38:14.689" v="4881" actId="164"/>
          <ac:cxnSpMkLst>
            <pc:docMk/>
            <pc:sldMk cId="46786446" sldId="302"/>
            <ac:cxnSpMk id="174" creationId="{E62076B3-A40E-4E5F-8EEC-4759352B854B}"/>
          </ac:cxnSpMkLst>
        </pc:cxnChg>
        <pc:cxnChg chg="add mod">
          <ac:chgData name="William Lino Oliveira" userId="204a9bdbce90c01f" providerId="LiveId" clId="{6C1DA8BE-DF7C-4CF3-9E2F-0A656B05F2E6}" dt="2019-07-19T00:38:14.689" v="4881" actId="164"/>
          <ac:cxnSpMkLst>
            <pc:docMk/>
            <pc:sldMk cId="46786446" sldId="302"/>
            <ac:cxnSpMk id="175" creationId="{79645C42-FE22-4C2D-BCB8-A170958D87C2}"/>
          </ac:cxnSpMkLst>
        </pc:cxnChg>
      </pc:sldChg>
      <pc:sldChg chg="addSp delSp modSp add">
        <pc:chgData name="William Lino Oliveira" userId="204a9bdbce90c01f" providerId="LiveId" clId="{6C1DA8BE-DF7C-4CF3-9E2F-0A656B05F2E6}" dt="2019-07-19T02:33:43.484" v="5844" actId="166"/>
        <pc:sldMkLst>
          <pc:docMk/>
          <pc:sldMk cId="522902885" sldId="303"/>
        </pc:sldMkLst>
        <pc:spChg chg="del mod">
          <ac:chgData name="William Lino Oliveira" userId="204a9bdbce90c01f" providerId="LiveId" clId="{6C1DA8BE-DF7C-4CF3-9E2F-0A656B05F2E6}" dt="2019-07-19T02:33:31.627" v="5842"/>
          <ac:spMkLst>
            <pc:docMk/>
            <pc:sldMk cId="522902885" sldId="303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19T02:30:51.191" v="5840" actId="14100"/>
          <ac:spMkLst>
            <pc:docMk/>
            <pc:sldMk cId="522902885" sldId="303"/>
            <ac:spMk id="18433" creationId="{20592DC1-9E78-4A50-A5F4-855A54B02248}"/>
          </ac:spMkLst>
        </pc:spChg>
        <pc:picChg chg="add ord">
          <ac:chgData name="William Lino Oliveira" userId="204a9bdbce90c01f" providerId="LiveId" clId="{6C1DA8BE-DF7C-4CF3-9E2F-0A656B05F2E6}" dt="2019-07-19T02:33:43.484" v="5844" actId="166"/>
          <ac:picMkLst>
            <pc:docMk/>
            <pc:sldMk cId="522902885" sldId="303"/>
            <ac:picMk id="4" creationId="{5A4515F6-38CB-49A6-9E21-65CF5D755B6F}"/>
          </ac:picMkLst>
        </pc:picChg>
        <pc:picChg chg="add mod">
          <ac:chgData name="William Lino Oliveira" userId="204a9bdbce90c01f" providerId="LiveId" clId="{6C1DA8BE-DF7C-4CF3-9E2F-0A656B05F2E6}" dt="2019-07-19T02:33:40.371" v="5843" actId="1076"/>
          <ac:picMkLst>
            <pc:docMk/>
            <pc:sldMk cId="522902885" sldId="303"/>
            <ac:picMk id="12290" creationId="{F62D0C03-7602-4AC9-85A1-9B45B8778591}"/>
          </ac:picMkLst>
        </pc:picChg>
      </pc:sldChg>
      <pc:sldChg chg="add del">
        <pc:chgData name="William Lino Oliveira" userId="204a9bdbce90c01f" providerId="LiveId" clId="{6C1DA8BE-DF7C-4CF3-9E2F-0A656B05F2E6}" dt="2019-07-19T00:34:51.092" v="4807" actId="2696"/>
        <pc:sldMkLst>
          <pc:docMk/>
          <pc:sldMk cId="391693122" sldId="304"/>
        </pc:sldMkLst>
      </pc:sldChg>
      <pc:sldChg chg="add del">
        <pc:chgData name="William Lino Oliveira" userId="204a9bdbce90c01f" providerId="LiveId" clId="{6C1DA8BE-DF7C-4CF3-9E2F-0A656B05F2E6}" dt="2019-07-19T00:34:51.331" v="4808" actId="2696"/>
        <pc:sldMkLst>
          <pc:docMk/>
          <pc:sldMk cId="3071886343" sldId="305"/>
        </pc:sldMkLst>
      </pc:sldChg>
      <pc:sldChg chg="add del">
        <pc:chgData name="William Lino Oliveira" userId="204a9bdbce90c01f" providerId="LiveId" clId="{6C1DA8BE-DF7C-4CF3-9E2F-0A656B05F2E6}" dt="2019-07-19T00:34:51.816" v="4809" actId="2696"/>
        <pc:sldMkLst>
          <pc:docMk/>
          <pc:sldMk cId="4026679832" sldId="306"/>
        </pc:sldMkLst>
      </pc:sldChg>
      <pc:sldChg chg="add del">
        <pc:chgData name="William Lino Oliveira" userId="204a9bdbce90c01f" providerId="LiveId" clId="{6C1DA8BE-DF7C-4CF3-9E2F-0A656B05F2E6}" dt="2019-07-19T00:34:52.183" v="4810" actId="2696"/>
        <pc:sldMkLst>
          <pc:docMk/>
          <pc:sldMk cId="2195453265" sldId="307"/>
        </pc:sldMkLst>
      </pc:sldChg>
      <pc:sldChg chg="addSp delSp modSp add">
        <pc:chgData name="William Lino Oliveira" userId="204a9bdbce90c01f" providerId="LiveId" clId="{6C1DA8BE-DF7C-4CF3-9E2F-0A656B05F2E6}" dt="2019-07-19T02:26:35.735" v="5744"/>
        <pc:sldMkLst>
          <pc:docMk/>
          <pc:sldMk cId="2901139981" sldId="308"/>
        </pc:sldMkLst>
        <pc:spChg chg="add mod">
          <ac:chgData name="William Lino Oliveira" userId="204a9bdbce90c01f" providerId="LiveId" clId="{6C1DA8BE-DF7C-4CF3-9E2F-0A656B05F2E6}" dt="2019-07-18T01:25:01.997" v="2713" actId="6549"/>
          <ac:spMkLst>
            <pc:docMk/>
            <pc:sldMk cId="2901139981" sldId="308"/>
            <ac:spMk id="2" creationId="{420101F7-8A46-4256-BB7B-3E5EB45FF7CF}"/>
          </ac:spMkLst>
        </pc:spChg>
        <pc:spChg chg="del">
          <ac:chgData name="William Lino Oliveira" userId="204a9bdbce90c01f" providerId="LiveId" clId="{6C1DA8BE-DF7C-4CF3-9E2F-0A656B05F2E6}" dt="2019-07-18T01:04:22.223" v="1801" actId="478"/>
          <ac:spMkLst>
            <pc:docMk/>
            <pc:sldMk cId="2901139981" sldId="308"/>
            <ac:spMk id="3" creationId="{5847259D-B13E-42ED-9E2D-CFC53B05B124}"/>
          </ac:spMkLst>
        </pc:spChg>
        <pc:picChg chg="del">
          <ac:chgData name="William Lino Oliveira" userId="204a9bdbce90c01f" providerId="LiveId" clId="{6C1DA8BE-DF7C-4CF3-9E2F-0A656B05F2E6}" dt="2019-07-18T01:04:17.739" v="1800" actId="478"/>
          <ac:picMkLst>
            <pc:docMk/>
            <pc:sldMk cId="2901139981" sldId="308"/>
            <ac:picMk id="5" creationId="{441E5B2C-629E-4343-BE7C-12909F8C5D20}"/>
          </ac:picMkLst>
        </pc:picChg>
        <pc:picChg chg="add">
          <ac:chgData name="William Lino Oliveira" userId="204a9bdbce90c01f" providerId="LiveId" clId="{6C1DA8BE-DF7C-4CF3-9E2F-0A656B05F2E6}" dt="2019-07-19T02:26:35.735" v="5744"/>
          <ac:picMkLst>
            <pc:docMk/>
            <pc:sldMk cId="2901139981" sldId="308"/>
            <ac:picMk id="7" creationId="{AFD9B458-61C1-4B29-958D-4CA590744CD4}"/>
          </ac:picMkLst>
        </pc:picChg>
        <pc:picChg chg="del">
          <ac:chgData name="William Lino Oliveira" userId="204a9bdbce90c01f" providerId="LiveId" clId="{6C1DA8BE-DF7C-4CF3-9E2F-0A656B05F2E6}" dt="2019-07-18T01:04:16.076" v="1799" actId="478"/>
          <ac:picMkLst>
            <pc:docMk/>
            <pc:sldMk cId="2901139981" sldId="308"/>
            <ac:picMk id="2050" creationId="{72363653-2B1B-4C03-8EA3-272B91085634}"/>
          </ac:picMkLst>
        </pc:picChg>
      </pc:sldChg>
      <pc:sldChg chg="addSp delSp modSp add">
        <pc:chgData name="William Lino Oliveira" userId="204a9bdbce90c01f" providerId="LiveId" clId="{6C1DA8BE-DF7C-4CF3-9E2F-0A656B05F2E6}" dt="2019-07-20T10:06:33.372" v="6069" actId="478"/>
        <pc:sldMkLst>
          <pc:docMk/>
          <pc:sldMk cId="3708419030" sldId="309"/>
        </pc:sldMkLst>
        <pc:spChg chg="del mod">
          <ac:chgData name="William Lino Oliveira" userId="204a9bdbce90c01f" providerId="LiveId" clId="{6C1DA8BE-DF7C-4CF3-9E2F-0A656B05F2E6}" dt="2019-07-20T10:05:42.750" v="6067"/>
          <ac:spMkLst>
            <pc:docMk/>
            <pc:sldMk cId="3708419030" sldId="309"/>
            <ac:spMk id="2" creationId="{128D488B-0416-46D6-8038-3A147F7ECC5A}"/>
          </ac:spMkLst>
        </pc:spChg>
        <pc:spChg chg="mod">
          <ac:chgData name="William Lino Oliveira" userId="204a9bdbce90c01f" providerId="LiveId" clId="{6C1DA8BE-DF7C-4CF3-9E2F-0A656B05F2E6}" dt="2019-07-18T01:18:25.993" v="2266" actId="20577"/>
          <ac:spMkLst>
            <pc:docMk/>
            <pc:sldMk cId="3708419030" sldId="309"/>
            <ac:spMk id="18433" creationId="{20592DC1-9E78-4A50-A5F4-855A54B02248}"/>
          </ac:spMkLst>
        </pc:spChg>
        <pc:picChg chg="add mod">
          <ac:chgData name="William Lino Oliveira" userId="204a9bdbce90c01f" providerId="LiveId" clId="{6C1DA8BE-DF7C-4CF3-9E2F-0A656B05F2E6}" dt="2019-07-20T10:05:42.750" v="6067"/>
          <ac:picMkLst>
            <pc:docMk/>
            <pc:sldMk cId="3708419030" sldId="309"/>
            <ac:picMk id="3" creationId="{58A8CA9A-3D21-4481-A881-975CF2AAEF6B}"/>
          </ac:picMkLst>
        </pc:picChg>
        <pc:picChg chg="add">
          <ac:chgData name="William Lino Oliveira" userId="204a9bdbce90c01f" providerId="LiveId" clId="{6C1DA8BE-DF7C-4CF3-9E2F-0A656B05F2E6}" dt="2019-07-19T02:25:31.118" v="5691"/>
          <ac:picMkLst>
            <pc:docMk/>
            <pc:sldMk cId="3708419030" sldId="309"/>
            <ac:picMk id="4" creationId="{C9D91AA5-DC34-4BF1-90FD-DC7E3A3EDEFA}"/>
          </ac:picMkLst>
        </pc:picChg>
        <pc:picChg chg="add del">
          <ac:chgData name="William Lino Oliveira" userId="204a9bdbce90c01f" providerId="LiveId" clId="{6C1DA8BE-DF7C-4CF3-9E2F-0A656B05F2E6}" dt="2019-07-20T10:06:33.372" v="6069" actId="478"/>
          <ac:picMkLst>
            <pc:docMk/>
            <pc:sldMk cId="3708419030" sldId="309"/>
            <ac:picMk id="6" creationId="{4CCEEB6E-9B2D-4E73-A873-138F9D273771}"/>
          </ac:picMkLst>
        </pc:picChg>
      </pc:sldChg>
      <pc:sldChg chg="addSp modSp add">
        <pc:chgData name="William Lino Oliveira" userId="204a9bdbce90c01f" providerId="LiveId" clId="{6C1DA8BE-DF7C-4CF3-9E2F-0A656B05F2E6}" dt="2019-07-19T02:26:37.172" v="5745"/>
        <pc:sldMkLst>
          <pc:docMk/>
          <pc:sldMk cId="435181043" sldId="310"/>
        </pc:sldMkLst>
        <pc:spChg chg="mod">
          <ac:chgData name="William Lino Oliveira" userId="204a9bdbce90c01f" providerId="LiveId" clId="{6C1DA8BE-DF7C-4CF3-9E2F-0A656B05F2E6}" dt="2019-07-18T01:33:35.569" v="3340" actId="20577"/>
          <ac:spMkLst>
            <pc:docMk/>
            <pc:sldMk cId="435181043" sldId="310"/>
            <ac:spMk id="2" creationId="{420101F7-8A46-4256-BB7B-3E5EB45FF7CF}"/>
          </ac:spMkLst>
        </pc:spChg>
        <pc:picChg chg="add mod">
          <ac:chgData name="William Lino Oliveira" userId="204a9bdbce90c01f" providerId="LiveId" clId="{6C1DA8BE-DF7C-4CF3-9E2F-0A656B05F2E6}" dt="2019-07-18T01:27:33.397" v="2861" actId="1076"/>
          <ac:picMkLst>
            <pc:docMk/>
            <pc:sldMk cId="435181043" sldId="310"/>
            <ac:picMk id="4" creationId="{2A004E7B-E1CB-4CDE-AC02-BEC5D443A44D}"/>
          </ac:picMkLst>
        </pc:picChg>
        <pc:picChg chg="add mod">
          <ac:chgData name="William Lino Oliveira" userId="204a9bdbce90c01f" providerId="LiveId" clId="{6C1DA8BE-DF7C-4CF3-9E2F-0A656B05F2E6}" dt="2019-07-18T01:27:39.001" v="2863" actId="1076"/>
          <ac:picMkLst>
            <pc:docMk/>
            <pc:sldMk cId="435181043" sldId="310"/>
            <ac:picMk id="5" creationId="{80485303-01B5-483D-B401-6BEBE508DC79}"/>
          </ac:picMkLst>
        </pc:picChg>
        <pc:picChg chg="add mod">
          <ac:chgData name="William Lino Oliveira" userId="204a9bdbce90c01f" providerId="LiveId" clId="{6C1DA8BE-DF7C-4CF3-9E2F-0A656B05F2E6}" dt="2019-07-18T01:27:44.377" v="2865" actId="1076"/>
          <ac:picMkLst>
            <pc:docMk/>
            <pc:sldMk cId="435181043" sldId="310"/>
            <ac:picMk id="6" creationId="{AEBAD624-093A-4122-AA5D-C6153AB6D09C}"/>
          </ac:picMkLst>
        </pc:picChg>
        <pc:picChg chg="add">
          <ac:chgData name="William Lino Oliveira" userId="204a9bdbce90c01f" providerId="LiveId" clId="{6C1DA8BE-DF7C-4CF3-9E2F-0A656B05F2E6}" dt="2019-07-19T02:26:37.172" v="5745"/>
          <ac:picMkLst>
            <pc:docMk/>
            <pc:sldMk cId="435181043" sldId="310"/>
            <ac:picMk id="7" creationId="{AC477046-131E-4897-8700-FF3AC50219FC}"/>
          </ac:picMkLst>
        </pc:picChg>
      </pc:sldChg>
      <pc:sldChg chg="addSp delSp modSp add">
        <pc:chgData name="William Lino Oliveira" userId="204a9bdbce90c01f" providerId="LiveId" clId="{6C1DA8BE-DF7C-4CF3-9E2F-0A656B05F2E6}" dt="2019-07-19T02:26:56.035" v="5755"/>
        <pc:sldMkLst>
          <pc:docMk/>
          <pc:sldMk cId="3350204877" sldId="311"/>
        </pc:sldMkLst>
        <pc:spChg chg="mod">
          <ac:chgData name="William Lino Oliveira" userId="204a9bdbce90c01f" providerId="LiveId" clId="{6C1DA8BE-DF7C-4CF3-9E2F-0A656B05F2E6}" dt="2019-07-18T02:58:26.148" v="4025" actId="20577"/>
          <ac:spMkLst>
            <pc:docMk/>
            <pc:sldMk cId="3350204877" sldId="311"/>
            <ac:spMk id="2" creationId="{E4984127-7B06-4517-BAF3-6ACA25959307}"/>
          </ac:spMkLst>
        </pc:spChg>
        <pc:spChg chg="add del mod">
          <ac:chgData name="William Lino Oliveira" userId="204a9bdbce90c01f" providerId="LiveId" clId="{6C1DA8BE-DF7C-4CF3-9E2F-0A656B05F2E6}" dt="2019-07-18T03:09:31.120" v="4079" actId="478"/>
          <ac:spMkLst>
            <pc:docMk/>
            <pc:sldMk cId="3350204877" sldId="311"/>
            <ac:spMk id="3" creationId="{E55052FB-BB21-4391-9E62-B7D3A409A609}"/>
          </ac:spMkLst>
        </pc:spChg>
        <pc:picChg chg="add">
          <ac:chgData name="William Lino Oliveira" userId="204a9bdbce90c01f" providerId="LiveId" clId="{6C1DA8BE-DF7C-4CF3-9E2F-0A656B05F2E6}" dt="2019-07-19T02:26:56.035" v="5755"/>
          <ac:picMkLst>
            <pc:docMk/>
            <pc:sldMk cId="3350204877" sldId="311"/>
            <ac:picMk id="18" creationId="{2F69CE69-CC10-44C2-80A2-B97B85F3CD79}"/>
          </ac:picMkLst>
        </pc:picChg>
        <pc:picChg chg="add mod">
          <ac:chgData name="William Lino Oliveira" userId="204a9bdbce90c01f" providerId="LiveId" clId="{6C1DA8BE-DF7C-4CF3-9E2F-0A656B05F2E6}" dt="2019-07-18T03:10:03.509" v="4083" actId="1076"/>
          <ac:picMkLst>
            <pc:docMk/>
            <pc:sldMk cId="3350204877" sldId="311"/>
            <ac:picMk id="24578" creationId="{0970CACC-3BA5-4B7A-B803-F6D5FDA86116}"/>
          </ac:picMkLst>
        </pc:picChg>
        <pc:picChg chg="add mod">
          <ac:chgData name="William Lino Oliveira" userId="204a9bdbce90c01f" providerId="LiveId" clId="{6C1DA8BE-DF7C-4CF3-9E2F-0A656B05F2E6}" dt="2019-07-18T03:10:03.509" v="4083" actId="1076"/>
          <ac:picMkLst>
            <pc:docMk/>
            <pc:sldMk cId="3350204877" sldId="311"/>
            <ac:picMk id="24580" creationId="{9DC8C919-6C41-4BAA-86AB-7590292695CC}"/>
          </ac:picMkLst>
        </pc:picChg>
        <pc:picChg chg="add mod">
          <ac:chgData name="William Lino Oliveira" userId="204a9bdbce90c01f" providerId="LiveId" clId="{6C1DA8BE-DF7C-4CF3-9E2F-0A656B05F2E6}" dt="2019-07-18T03:10:03.509" v="4083" actId="1076"/>
          <ac:picMkLst>
            <pc:docMk/>
            <pc:sldMk cId="3350204877" sldId="311"/>
            <ac:picMk id="24582" creationId="{1020F3D3-0653-4C77-8CA0-9F3587A4B5B1}"/>
          </ac:picMkLst>
        </pc:picChg>
        <pc:picChg chg="add mod">
          <ac:chgData name="William Lino Oliveira" userId="204a9bdbce90c01f" providerId="LiveId" clId="{6C1DA8BE-DF7C-4CF3-9E2F-0A656B05F2E6}" dt="2019-07-18T03:10:03.509" v="4083" actId="1076"/>
          <ac:picMkLst>
            <pc:docMk/>
            <pc:sldMk cId="3350204877" sldId="311"/>
            <ac:picMk id="24584" creationId="{58FD63DF-EDAB-4E20-849B-71A112CA5FC3}"/>
          </ac:picMkLst>
        </pc:picChg>
        <pc:picChg chg="add mod">
          <ac:chgData name="William Lino Oliveira" userId="204a9bdbce90c01f" providerId="LiveId" clId="{6C1DA8BE-DF7C-4CF3-9E2F-0A656B05F2E6}" dt="2019-07-18T03:10:03.509" v="4083" actId="1076"/>
          <ac:picMkLst>
            <pc:docMk/>
            <pc:sldMk cId="3350204877" sldId="311"/>
            <ac:picMk id="24586" creationId="{E5DB88C0-D618-4F0D-AB5E-D21CB8A7021C}"/>
          </ac:picMkLst>
        </pc:picChg>
        <pc:picChg chg="add mod">
          <ac:chgData name="William Lino Oliveira" userId="204a9bdbce90c01f" providerId="LiveId" clId="{6C1DA8BE-DF7C-4CF3-9E2F-0A656B05F2E6}" dt="2019-07-18T03:10:03.509" v="4083" actId="1076"/>
          <ac:picMkLst>
            <pc:docMk/>
            <pc:sldMk cId="3350204877" sldId="311"/>
            <ac:picMk id="24588" creationId="{A8AE47F3-36D8-49E7-95FB-F9C2067E3437}"/>
          </ac:picMkLst>
        </pc:picChg>
        <pc:picChg chg="add mod">
          <ac:chgData name="William Lino Oliveira" userId="204a9bdbce90c01f" providerId="LiveId" clId="{6C1DA8BE-DF7C-4CF3-9E2F-0A656B05F2E6}" dt="2019-07-18T03:10:03.509" v="4083" actId="1076"/>
          <ac:picMkLst>
            <pc:docMk/>
            <pc:sldMk cId="3350204877" sldId="311"/>
            <ac:picMk id="24590" creationId="{941374CE-48D0-4142-8A79-C884AD2C4901}"/>
          </ac:picMkLst>
        </pc:picChg>
        <pc:picChg chg="add mod">
          <ac:chgData name="William Lino Oliveira" userId="204a9bdbce90c01f" providerId="LiveId" clId="{6C1DA8BE-DF7C-4CF3-9E2F-0A656B05F2E6}" dt="2019-07-18T03:10:03.509" v="4083" actId="1076"/>
          <ac:picMkLst>
            <pc:docMk/>
            <pc:sldMk cId="3350204877" sldId="311"/>
            <ac:picMk id="24592" creationId="{2FF889CD-EB7B-4F42-8AA6-1F65B2D6E89F}"/>
          </ac:picMkLst>
        </pc:picChg>
        <pc:picChg chg="add mod">
          <ac:chgData name="William Lino Oliveira" userId="204a9bdbce90c01f" providerId="LiveId" clId="{6C1DA8BE-DF7C-4CF3-9E2F-0A656B05F2E6}" dt="2019-07-18T03:10:03.509" v="4083" actId="1076"/>
          <ac:picMkLst>
            <pc:docMk/>
            <pc:sldMk cId="3350204877" sldId="311"/>
            <ac:picMk id="24594" creationId="{49C2A995-1D4E-4B1D-9125-7D8F41125F84}"/>
          </ac:picMkLst>
        </pc:picChg>
        <pc:picChg chg="add mod">
          <ac:chgData name="William Lino Oliveira" userId="204a9bdbce90c01f" providerId="LiveId" clId="{6C1DA8BE-DF7C-4CF3-9E2F-0A656B05F2E6}" dt="2019-07-18T03:10:03.509" v="4083" actId="1076"/>
          <ac:picMkLst>
            <pc:docMk/>
            <pc:sldMk cId="3350204877" sldId="311"/>
            <ac:picMk id="24596" creationId="{7B053B7C-FD65-4FB7-ABAC-8D7B874F88C4}"/>
          </ac:picMkLst>
        </pc:picChg>
        <pc:picChg chg="add mod">
          <ac:chgData name="William Lino Oliveira" userId="204a9bdbce90c01f" providerId="LiveId" clId="{6C1DA8BE-DF7C-4CF3-9E2F-0A656B05F2E6}" dt="2019-07-18T03:10:03.509" v="4083" actId="1076"/>
          <ac:picMkLst>
            <pc:docMk/>
            <pc:sldMk cId="3350204877" sldId="311"/>
            <ac:picMk id="24598" creationId="{29E666C2-9CD5-4E26-87AA-1A78A2244FCC}"/>
          </ac:picMkLst>
        </pc:picChg>
        <pc:picChg chg="add mod">
          <ac:chgData name="William Lino Oliveira" userId="204a9bdbce90c01f" providerId="LiveId" clId="{6C1DA8BE-DF7C-4CF3-9E2F-0A656B05F2E6}" dt="2019-07-18T03:10:03.509" v="4083" actId="1076"/>
          <ac:picMkLst>
            <pc:docMk/>
            <pc:sldMk cId="3350204877" sldId="311"/>
            <ac:picMk id="24600" creationId="{79E7F3CB-711C-461F-8E1D-FA7E3365EDBF}"/>
          </ac:picMkLst>
        </pc:picChg>
        <pc:picChg chg="add mod">
          <ac:chgData name="William Lino Oliveira" userId="204a9bdbce90c01f" providerId="LiveId" clId="{6C1DA8BE-DF7C-4CF3-9E2F-0A656B05F2E6}" dt="2019-07-18T03:10:03.509" v="4083" actId="1076"/>
          <ac:picMkLst>
            <pc:docMk/>
            <pc:sldMk cId="3350204877" sldId="311"/>
            <ac:picMk id="24604" creationId="{813476C3-55FC-4F2F-9399-DD00023986E2}"/>
          </ac:picMkLst>
        </pc:picChg>
      </pc:sldChg>
      <pc:sldChg chg="addSp add">
        <pc:chgData name="William Lino Oliveira" userId="204a9bdbce90c01f" providerId="LiveId" clId="{6C1DA8BE-DF7C-4CF3-9E2F-0A656B05F2E6}" dt="2019-07-19T02:25:59.873" v="5731"/>
        <pc:sldMkLst>
          <pc:docMk/>
          <pc:sldMk cId="337304796" sldId="312"/>
        </pc:sldMkLst>
        <pc:picChg chg="add">
          <ac:chgData name="William Lino Oliveira" userId="204a9bdbce90c01f" providerId="LiveId" clId="{6C1DA8BE-DF7C-4CF3-9E2F-0A656B05F2E6}" dt="2019-07-19T02:25:59.873" v="5731"/>
          <ac:picMkLst>
            <pc:docMk/>
            <pc:sldMk cId="337304796" sldId="312"/>
            <ac:picMk id="4" creationId="{03EAF22A-C60D-4D9E-BE60-8521CEF27239}"/>
          </ac:picMkLst>
        </pc:picChg>
      </pc:sldChg>
      <pc:sldChg chg="addSp delSp modSp add del">
        <pc:chgData name="William Lino Oliveira" userId="204a9bdbce90c01f" providerId="LiveId" clId="{6C1DA8BE-DF7C-4CF3-9E2F-0A656B05F2E6}" dt="2019-07-19T01:40:42.902" v="5001" actId="2696"/>
        <pc:sldMkLst>
          <pc:docMk/>
          <pc:sldMk cId="2872875670" sldId="312"/>
        </pc:sldMkLst>
        <pc:spChg chg="del mod">
          <ac:chgData name="William Lino Oliveira" userId="204a9bdbce90c01f" providerId="LiveId" clId="{6C1DA8BE-DF7C-4CF3-9E2F-0A656B05F2E6}" dt="2019-07-19T00:26:55.947" v="4755"/>
          <ac:spMkLst>
            <pc:docMk/>
            <pc:sldMk cId="2872875670" sldId="312"/>
            <ac:spMk id="2" creationId="{E4984127-7B06-4517-BAF3-6ACA25959307}"/>
          </ac:spMkLst>
        </pc:spChg>
        <pc:picChg chg="add mod">
          <ac:chgData name="William Lino Oliveira" userId="204a9bdbce90c01f" providerId="LiveId" clId="{6C1DA8BE-DF7C-4CF3-9E2F-0A656B05F2E6}" dt="2019-07-19T00:27:13.484" v="4757" actId="1076"/>
          <ac:picMkLst>
            <pc:docMk/>
            <pc:sldMk cId="2872875670" sldId="312"/>
            <ac:picMk id="3" creationId="{FDCC4447-CC4B-415E-8C91-D07E2D8C55BB}"/>
          </ac:picMkLst>
        </pc:picChg>
      </pc:sldChg>
      <pc:sldChg chg="addSp delSp modSp add">
        <pc:chgData name="William Lino Oliveira" userId="204a9bdbce90c01f" providerId="LiveId" clId="{6C1DA8BE-DF7C-4CF3-9E2F-0A656B05F2E6}" dt="2019-07-19T02:36:40.954" v="5858" actId="20577"/>
        <pc:sldMkLst>
          <pc:docMk/>
          <pc:sldMk cId="177476871" sldId="313"/>
        </pc:sldMkLst>
        <pc:spChg chg="del">
          <ac:chgData name="William Lino Oliveira" userId="204a9bdbce90c01f" providerId="LiveId" clId="{6C1DA8BE-DF7C-4CF3-9E2F-0A656B05F2E6}" dt="2019-07-19T02:35:46.470" v="5852" actId="478"/>
          <ac:spMkLst>
            <pc:docMk/>
            <pc:sldMk cId="177476871" sldId="313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19T02:36:40.954" v="5858" actId="20577"/>
          <ac:spMkLst>
            <pc:docMk/>
            <pc:sldMk cId="177476871" sldId="313"/>
            <ac:spMk id="18433" creationId="{20592DC1-9E78-4A50-A5F4-855A54B02248}"/>
          </ac:spMkLst>
        </pc:spChg>
        <pc:picChg chg="add">
          <ac:chgData name="William Lino Oliveira" userId="204a9bdbce90c01f" providerId="LiveId" clId="{6C1DA8BE-DF7C-4CF3-9E2F-0A656B05F2E6}" dt="2019-07-19T02:30:28.122" v="5819"/>
          <ac:picMkLst>
            <pc:docMk/>
            <pc:sldMk cId="177476871" sldId="313"/>
            <ac:picMk id="4" creationId="{23D22311-282F-441B-AE2B-06E9F5C23097}"/>
          </ac:picMkLst>
        </pc:picChg>
        <pc:picChg chg="add mod">
          <ac:chgData name="William Lino Oliveira" userId="204a9bdbce90c01f" providerId="LiveId" clId="{6C1DA8BE-DF7C-4CF3-9E2F-0A656B05F2E6}" dt="2019-07-19T02:36:38.255" v="5856" actId="1076"/>
          <ac:picMkLst>
            <pc:docMk/>
            <pc:sldMk cId="177476871" sldId="313"/>
            <ac:picMk id="5" creationId="{263FB2A8-A71A-4B55-BEA2-690B463B9227}"/>
          </ac:picMkLst>
        </pc:picChg>
      </pc:sldChg>
      <pc:sldChg chg="addSp delSp modSp add">
        <pc:chgData name="William Lino Oliveira" userId="204a9bdbce90c01f" providerId="LiveId" clId="{6C1DA8BE-DF7C-4CF3-9E2F-0A656B05F2E6}" dt="2019-07-19T03:15:49.793" v="5892" actId="1076"/>
        <pc:sldMkLst>
          <pc:docMk/>
          <pc:sldMk cId="3045506101" sldId="314"/>
        </pc:sldMkLst>
        <pc:spChg chg="del">
          <ac:chgData name="William Lino Oliveira" userId="204a9bdbce90c01f" providerId="LiveId" clId="{6C1DA8BE-DF7C-4CF3-9E2F-0A656B05F2E6}" dt="2019-07-19T03:13:57.701" v="5886"/>
          <ac:spMkLst>
            <pc:docMk/>
            <pc:sldMk cId="3045506101" sldId="314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19T02:45:51.004" v="5885" actId="20577"/>
          <ac:spMkLst>
            <pc:docMk/>
            <pc:sldMk cId="3045506101" sldId="314"/>
            <ac:spMk id="18433" creationId="{20592DC1-9E78-4A50-A5F4-855A54B02248}"/>
          </ac:spMkLst>
        </pc:spChg>
        <pc:picChg chg="add mod">
          <ac:chgData name="William Lino Oliveira" userId="204a9bdbce90c01f" providerId="LiveId" clId="{6C1DA8BE-DF7C-4CF3-9E2F-0A656B05F2E6}" dt="2019-07-19T03:15:49.793" v="5892" actId="1076"/>
          <ac:picMkLst>
            <pc:docMk/>
            <pc:sldMk cId="3045506101" sldId="314"/>
            <ac:picMk id="3" creationId="{5DE7F2F3-1AC8-4106-AB30-19B5D6FE7C9C}"/>
          </ac:picMkLst>
        </pc:picChg>
        <pc:picChg chg="add">
          <ac:chgData name="William Lino Oliveira" userId="204a9bdbce90c01f" providerId="LiveId" clId="{6C1DA8BE-DF7C-4CF3-9E2F-0A656B05F2E6}" dt="2019-07-19T03:14:05.989" v="5889"/>
          <ac:picMkLst>
            <pc:docMk/>
            <pc:sldMk cId="3045506101" sldId="314"/>
            <ac:picMk id="5" creationId="{97059BE1-B6B8-4CF3-8E79-879298BFF5E5}"/>
          </ac:picMkLst>
        </pc:picChg>
        <pc:picChg chg="add mod">
          <ac:chgData name="William Lino Oliveira" userId="204a9bdbce90c01f" providerId="LiveId" clId="{6C1DA8BE-DF7C-4CF3-9E2F-0A656B05F2E6}" dt="2019-07-19T03:14:03.560" v="5888" actId="1076"/>
          <ac:picMkLst>
            <pc:docMk/>
            <pc:sldMk cId="3045506101" sldId="314"/>
            <ac:picMk id="29698" creationId="{6B78E751-8AC3-436A-8DBB-E43D25789B5B}"/>
          </ac:picMkLst>
        </pc:picChg>
      </pc:sldChg>
      <pc:sldChg chg="addSp delSp modSp add">
        <pc:chgData name="William Lino Oliveira" userId="204a9bdbce90c01f" providerId="LiveId" clId="{6C1DA8BE-DF7C-4CF3-9E2F-0A656B05F2E6}" dt="2019-07-20T15:33:36.655" v="6696" actId="1076"/>
        <pc:sldMkLst>
          <pc:docMk/>
          <pc:sldMk cId="334627691" sldId="315"/>
        </pc:sldMkLst>
        <pc:spChg chg="del">
          <ac:chgData name="William Lino Oliveira" userId="204a9bdbce90c01f" providerId="LiveId" clId="{6C1DA8BE-DF7C-4CF3-9E2F-0A656B05F2E6}" dt="2019-07-20T15:33:33.399" v="6695" actId="478"/>
          <ac:spMkLst>
            <pc:docMk/>
            <pc:sldMk cId="334627691" sldId="315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20T15:33:10.819" v="6689" actId="20577"/>
          <ac:spMkLst>
            <pc:docMk/>
            <pc:sldMk cId="334627691" sldId="315"/>
            <ac:spMk id="18433" creationId="{20592DC1-9E78-4A50-A5F4-855A54B02248}"/>
          </ac:spMkLst>
        </pc:spChg>
        <pc:picChg chg="add mod">
          <ac:chgData name="William Lino Oliveira" userId="204a9bdbce90c01f" providerId="LiveId" clId="{6C1DA8BE-DF7C-4CF3-9E2F-0A656B05F2E6}" dt="2019-07-20T15:33:36.655" v="6696" actId="1076"/>
          <ac:picMkLst>
            <pc:docMk/>
            <pc:sldMk cId="334627691" sldId="315"/>
            <ac:picMk id="4" creationId="{7DB26819-9C89-453E-8D31-F8D2FF7FCE1F}"/>
          </ac:picMkLst>
        </pc:picChg>
        <pc:picChg chg="add">
          <ac:chgData name="William Lino Oliveira" userId="204a9bdbce90c01f" providerId="LiveId" clId="{6C1DA8BE-DF7C-4CF3-9E2F-0A656B05F2E6}" dt="2019-07-20T15:33:28.097" v="6693"/>
          <ac:picMkLst>
            <pc:docMk/>
            <pc:sldMk cId="334627691" sldId="315"/>
            <ac:picMk id="5" creationId="{B04992D9-16AA-4A63-9AE7-2A29F1CFF3F0}"/>
          </ac:picMkLst>
        </pc:picChg>
      </pc:sldChg>
      <pc:sldChg chg="modSp add del">
        <pc:chgData name="William Lino Oliveira" userId="204a9bdbce90c01f" providerId="LiveId" clId="{6C1DA8BE-DF7C-4CF3-9E2F-0A656B05F2E6}" dt="2019-07-20T15:36:16.522" v="6784" actId="2696"/>
        <pc:sldMkLst>
          <pc:docMk/>
          <pc:sldMk cId="1081511611" sldId="316"/>
        </pc:sldMkLst>
        <pc:spChg chg="mod">
          <ac:chgData name="William Lino Oliveira" userId="204a9bdbce90c01f" providerId="LiveId" clId="{6C1DA8BE-DF7C-4CF3-9E2F-0A656B05F2E6}" dt="2019-07-20T15:36:05.003" v="6781" actId="20577"/>
          <ac:spMkLst>
            <pc:docMk/>
            <pc:sldMk cId="1081511611" sldId="316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20T15:33:43.616" v="6705" actId="20577"/>
          <ac:spMkLst>
            <pc:docMk/>
            <pc:sldMk cId="1081511611" sldId="316"/>
            <ac:spMk id="18433" creationId="{20592DC1-9E78-4A50-A5F4-855A54B02248}"/>
          </ac:spMkLst>
        </pc:spChg>
      </pc:sldChg>
      <pc:sldChg chg="addSp modSp add ord">
        <pc:chgData name="William Lino Oliveira" userId="204a9bdbce90c01f" providerId="LiveId" clId="{6C1DA8BE-DF7C-4CF3-9E2F-0A656B05F2E6}" dt="2019-07-20T15:45:50.962" v="7763" actId="1076"/>
        <pc:sldMkLst>
          <pc:docMk/>
          <pc:sldMk cId="2637408397" sldId="317"/>
        </pc:sldMkLst>
        <pc:spChg chg="mod">
          <ac:chgData name="William Lino Oliveira" userId="204a9bdbce90c01f" providerId="LiveId" clId="{6C1DA8BE-DF7C-4CF3-9E2F-0A656B05F2E6}" dt="2019-07-20T15:45:42.229" v="7762"/>
          <ac:spMkLst>
            <pc:docMk/>
            <pc:sldMk cId="2637408397" sldId="317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20T15:35:45.821" v="6755" actId="20577"/>
          <ac:spMkLst>
            <pc:docMk/>
            <pc:sldMk cId="2637408397" sldId="317"/>
            <ac:spMk id="18433" creationId="{20592DC1-9E78-4A50-A5F4-855A54B02248}"/>
          </ac:spMkLst>
        </pc:spChg>
        <pc:picChg chg="add mod">
          <ac:chgData name="William Lino Oliveira" userId="204a9bdbce90c01f" providerId="LiveId" clId="{6C1DA8BE-DF7C-4CF3-9E2F-0A656B05F2E6}" dt="2019-07-20T15:45:50.962" v="7763" actId="1076"/>
          <ac:picMkLst>
            <pc:docMk/>
            <pc:sldMk cId="2637408397" sldId="317"/>
            <ac:picMk id="4" creationId="{8A70E8B3-6790-4DC3-9203-CB70266A144D}"/>
          </ac:picMkLst>
        </pc:picChg>
      </pc:sldChg>
      <pc:sldChg chg="addSp modSp add">
        <pc:chgData name="William Lino Oliveira" userId="204a9bdbce90c01f" providerId="LiveId" clId="{6C1DA8BE-DF7C-4CF3-9E2F-0A656B05F2E6}" dt="2019-07-20T15:42:18.982" v="7505"/>
        <pc:sldMkLst>
          <pc:docMk/>
          <pc:sldMk cId="734899517" sldId="318"/>
        </pc:sldMkLst>
        <pc:spChg chg="mod">
          <ac:chgData name="William Lino Oliveira" userId="204a9bdbce90c01f" providerId="LiveId" clId="{6C1DA8BE-DF7C-4CF3-9E2F-0A656B05F2E6}" dt="2019-07-20T15:35:13.277" v="6733"/>
          <ac:spMkLst>
            <pc:docMk/>
            <pc:sldMk cId="734899517" sldId="318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20T15:34:15.938" v="6727" actId="20577"/>
          <ac:spMkLst>
            <pc:docMk/>
            <pc:sldMk cId="734899517" sldId="318"/>
            <ac:spMk id="18433" creationId="{20592DC1-9E78-4A50-A5F4-855A54B02248}"/>
          </ac:spMkLst>
        </pc:spChg>
        <pc:picChg chg="add">
          <ac:chgData name="William Lino Oliveira" userId="204a9bdbce90c01f" providerId="LiveId" clId="{6C1DA8BE-DF7C-4CF3-9E2F-0A656B05F2E6}" dt="2019-07-20T15:42:18.982" v="7505"/>
          <ac:picMkLst>
            <pc:docMk/>
            <pc:sldMk cId="734899517" sldId="318"/>
            <ac:picMk id="4" creationId="{AE2559A2-2B64-453A-990F-BD106BE4B365}"/>
          </ac:picMkLst>
        </pc:picChg>
      </pc:sldChg>
      <pc:sldChg chg="modSp add del">
        <pc:chgData name="William Lino Oliveira" userId="204a9bdbce90c01f" providerId="LiveId" clId="{6C1DA8BE-DF7C-4CF3-9E2F-0A656B05F2E6}" dt="2019-07-19T01:33:41" v="4916" actId="2696"/>
        <pc:sldMkLst>
          <pc:docMk/>
          <pc:sldMk cId="226229754" sldId="319"/>
        </pc:sldMkLst>
        <pc:spChg chg="mod">
          <ac:chgData name="William Lino Oliveira" userId="204a9bdbce90c01f" providerId="LiveId" clId="{6C1DA8BE-DF7C-4CF3-9E2F-0A656B05F2E6}" dt="2019-07-19T00:43:10.484" v="4914" actId="20577"/>
          <ac:spMkLst>
            <pc:docMk/>
            <pc:sldMk cId="226229754" sldId="319"/>
            <ac:spMk id="2" creationId="{128D488B-0416-46D6-8038-3A147F7ECC5A}"/>
          </ac:spMkLst>
        </pc:spChg>
        <pc:spChg chg="mod">
          <ac:chgData name="William Lino Oliveira" userId="204a9bdbce90c01f" providerId="LiveId" clId="{6C1DA8BE-DF7C-4CF3-9E2F-0A656B05F2E6}" dt="2019-07-19T00:42:47.829" v="4908" actId="20577"/>
          <ac:spMkLst>
            <pc:docMk/>
            <pc:sldMk cId="226229754" sldId="319"/>
            <ac:spMk id="18433" creationId="{20592DC1-9E78-4A50-A5F4-855A54B02248}"/>
          </ac:spMkLst>
        </pc:spChg>
      </pc:sldChg>
      <pc:sldChg chg="addSp modSp add">
        <pc:chgData name="William Lino Oliveira" userId="204a9bdbce90c01f" providerId="LiveId" clId="{6C1DA8BE-DF7C-4CF3-9E2F-0A656B05F2E6}" dt="2019-07-19T02:28:09.686" v="5770"/>
        <pc:sldMkLst>
          <pc:docMk/>
          <pc:sldMk cId="406799380" sldId="319"/>
        </pc:sldMkLst>
        <pc:spChg chg="mod">
          <ac:chgData name="William Lino Oliveira" userId="204a9bdbce90c01f" providerId="LiveId" clId="{6C1DA8BE-DF7C-4CF3-9E2F-0A656B05F2E6}" dt="2019-07-19T02:22:59.086" v="5678" actId="255"/>
          <ac:spMkLst>
            <pc:docMk/>
            <pc:sldMk cId="406799380" sldId="319"/>
            <ac:spMk id="2" creationId="{128D488B-0416-46D6-8038-3A147F7ECC5A}"/>
          </ac:spMkLst>
        </pc:spChg>
        <pc:picChg chg="add">
          <ac:chgData name="William Lino Oliveira" userId="204a9bdbce90c01f" providerId="LiveId" clId="{6C1DA8BE-DF7C-4CF3-9E2F-0A656B05F2E6}" dt="2019-07-19T02:28:09.686" v="5770"/>
          <ac:picMkLst>
            <pc:docMk/>
            <pc:sldMk cId="406799380" sldId="319"/>
            <ac:picMk id="4" creationId="{71FBECB6-6DD4-48B8-8979-F66C0DDF4040}"/>
          </ac:picMkLst>
        </pc:picChg>
      </pc:sldChg>
      <pc:sldChg chg="add del">
        <pc:chgData name="William Lino Oliveira" userId="204a9bdbce90c01f" providerId="LiveId" clId="{6C1DA8BE-DF7C-4CF3-9E2F-0A656B05F2E6}" dt="2019-07-19T01:34:47.153" v="4950" actId="2696"/>
        <pc:sldMkLst>
          <pc:docMk/>
          <pc:sldMk cId="1804377519" sldId="319"/>
        </pc:sldMkLst>
      </pc:sldChg>
      <pc:sldChg chg="add del">
        <pc:chgData name="William Lino Oliveira" userId="204a9bdbce90c01f" providerId="LiveId" clId="{6C1DA8BE-DF7C-4CF3-9E2F-0A656B05F2E6}" dt="2019-07-19T01:41:09.484" v="5004" actId="2696"/>
        <pc:sldMkLst>
          <pc:docMk/>
          <pc:sldMk cId="2107795557" sldId="319"/>
        </pc:sldMkLst>
      </pc:sldChg>
      <pc:sldChg chg="modSp add">
        <pc:chgData name="William Lino Oliveira" userId="204a9bdbce90c01f" providerId="LiveId" clId="{6C1DA8BE-DF7C-4CF3-9E2F-0A656B05F2E6}" dt="2019-07-20T10:19:42.620" v="6652" actId="1076"/>
        <pc:sldMkLst>
          <pc:docMk/>
          <pc:sldMk cId="1914661338" sldId="320"/>
        </pc:sldMkLst>
        <pc:spChg chg="mod">
          <ac:chgData name="William Lino Oliveira" userId="204a9bdbce90c01f" providerId="LiveId" clId="{6C1DA8BE-DF7C-4CF3-9E2F-0A656B05F2E6}" dt="2019-07-20T10:06:48.289" v="6104" actId="20577"/>
          <ac:spMkLst>
            <pc:docMk/>
            <pc:sldMk cId="1914661338" sldId="320"/>
            <ac:spMk id="18433" creationId="{20592DC1-9E78-4A50-A5F4-855A54B02248}"/>
          </ac:spMkLst>
        </pc:spChg>
        <pc:spChg chg="mod">
          <ac:chgData name="William Lino Oliveira" userId="204a9bdbce90c01f" providerId="LiveId" clId="{6C1DA8BE-DF7C-4CF3-9E2F-0A656B05F2E6}" dt="2019-07-20T10:15:46.296" v="6549" actId="6549"/>
          <ac:spMkLst>
            <pc:docMk/>
            <pc:sldMk cId="1914661338" sldId="320"/>
            <ac:spMk id="18434" creationId="{99DB723D-CC6F-4C46-AB8C-257005A9E5B6}"/>
          </ac:spMkLst>
        </pc:spChg>
        <pc:picChg chg="mod">
          <ac:chgData name="William Lino Oliveira" userId="204a9bdbce90c01f" providerId="LiveId" clId="{6C1DA8BE-DF7C-4CF3-9E2F-0A656B05F2E6}" dt="2019-07-20T10:19:42.620" v="6652" actId="1076"/>
          <ac:picMkLst>
            <pc:docMk/>
            <pc:sldMk cId="1914661338" sldId="320"/>
            <ac:picMk id="4" creationId="{41C4DA8E-0CBC-4D91-B1AD-CAE4F0B46802}"/>
          </ac:picMkLst>
        </pc:picChg>
      </pc:sldChg>
      <pc:sldChg chg="addSp delSp modSp add">
        <pc:chgData name="William Lino Oliveira" userId="204a9bdbce90c01f" providerId="LiveId" clId="{6C1DA8BE-DF7C-4CF3-9E2F-0A656B05F2E6}" dt="2019-07-20T10:19:24.283" v="6651" actId="1076"/>
        <pc:sldMkLst>
          <pc:docMk/>
          <pc:sldMk cId="2064734739" sldId="321"/>
        </pc:sldMkLst>
        <pc:spChg chg="mod">
          <ac:chgData name="William Lino Oliveira" userId="204a9bdbce90c01f" providerId="LiveId" clId="{6C1DA8BE-DF7C-4CF3-9E2F-0A656B05F2E6}" dt="2019-07-20T10:14:50.719" v="6439" actId="20577"/>
          <ac:spMkLst>
            <pc:docMk/>
            <pc:sldMk cId="2064734739" sldId="321"/>
            <ac:spMk id="18433" creationId="{20592DC1-9E78-4A50-A5F4-855A54B02248}"/>
          </ac:spMkLst>
        </pc:spChg>
        <pc:spChg chg="mod">
          <ac:chgData name="William Lino Oliveira" userId="204a9bdbce90c01f" providerId="LiveId" clId="{6C1DA8BE-DF7C-4CF3-9E2F-0A656B05F2E6}" dt="2019-07-20T10:18:35.613" v="6643" actId="14100"/>
          <ac:spMkLst>
            <pc:docMk/>
            <pc:sldMk cId="2064734739" sldId="321"/>
            <ac:spMk id="18434" creationId="{99DB723D-CC6F-4C46-AB8C-257005A9E5B6}"/>
          </ac:spMkLst>
        </pc:spChg>
        <pc:picChg chg="add del mod">
          <ac:chgData name="William Lino Oliveira" userId="204a9bdbce90c01f" providerId="LiveId" clId="{6C1DA8BE-DF7C-4CF3-9E2F-0A656B05F2E6}" dt="2019-07-20T10:19:06.367" v="6646" actId="478"/>
          <ac:picMkLst>
            <pc:docMk/>
            <pc:sldMk cId="2064734739" sldId="321"/>
            <ac:picMk id="2" creationId="{5B5203B7-EBF8-4422-8724-B4F9378DECAE}"/>
          </ac:picMkLst>
        </pc:picChg>
        <pc:picChg chg="add mod">
          <ac:chgData name="William Lino Oliveira" userId="204a9bdbce90c01f" providerId="LiveId" clId="{6C1DA8BE-DF7C-4CF3-9E2F-0A656B05F2E6}" dt="2019-07-20T10:19:24.283" v="6651" actId="1076"/>
          <ac:picMkLst>
            <pc:docMk/>
            <pc:sldMk cId="2064734739" sldId="321"/>
            <ac:picMk id="3" creationId="{ADF2ECB4-A145-48B9-84CA-6909DC501533}"/>
          </ac:picMkLst>
        </pc:picChg>
        <pc:picChg chg="del">
          <ac:chgData name="William Lino Oliveira" userId="204a9bdbce90c01f" providerId="LiveId" clId="{6C1DA8BE-DF7C-4CF3-9E2F-0A656B05F2E6}" dt="2019-07-20T10:14:54.282" v="6440" actId="478"/>
          <ac:picMkLst>
            <pc:docMk/>
            <pc:sldMk cId="2064734739" sldId="321"/>
            <ac:picMk id="4" creationId="{41C4DA8E-0CBC-4D91-B1AD-CAE4F0B46802}"/>
          </ac:picMkLst>
        </pc:picChg>
      </pc:sldChg>
      <pc:sldChg chg="addSp delSp modSp add del">
        <pc:chgData name="William Lino Oliveira" userId="204a9bdbce90c01f" providerId="LiveId" clId="{6C1DA8BE-DF7C-4CF3-9E2F-0A656B05F2E6}" dt="2019-07-20T10:11:04.544" v="6357" actId="2696"/>
        <pc:sldMkLst>
          <pc:docMk/>
          <pc:sldMk cId="3494981815" sldId="321"/>
        </pc:sldMkLst>
        <pc:spChg chg="del mod">
          <ac:chgData name="William Lino Oliveira" userId="204a9bdbce90c01f" providerId="LiveId" clId="{6C1DA8BE-DF7C-4CF3-9E2F-0A656B05F2E6}" dt="2019-07-20T10:10:28.857" v="6310" actId="478"/>
          <ac:spMkLst>
            <pc:docMk/>
            <pc:sldMk cId="3494981815" sldId="321"/>
            <ac:spMk id="2" creationId="{E4984127-7B06-4517-BAF3-6ACA25959307}"/>
          </ac:spMkLst>
        </pc:spChg>
        <pc:spChg chg="del">
          <ac:chgData name="William Lino Oliveira" userId="204a9bdbce90c01f" providerId="LiveId" clId="{6C1DA8BE-DF7C-4CF3-9E2F-0A656B05F2E6}" dt="2019-07-20T10:10:28.857" v="6310" actId="478"/>
          <ac:spMkLst>
            <pc:docMk/>
            <pc:sldMk cId="3494981815" sldId="321"/>
            <ac:spMk id="3" creationId="{F9346F54-65D7-4F8F-9893-0F01EC959A79}"/>
          </ac:spMkLst>
        </pc:spChg>
        <pc:spChg chg="del">
          <ac:chgData name="William Lino Oliveira" userId="204a9bdbce90c01f" providerId="LiveId" clId="{6C1DA8BE-DF7C-4CF3-9E2F-0A656B05F2E6}" dt="2019-07-20T10:10:24.713" v="6309" actId="478"/>
          <ac:spMkLst>
            <pc:docMk/>
            <pc:sldMk cId="3494981815" sldId="321"/>
            <ac:spMk id="12" creationId="{47CF81F8-0076-4921-9FB9-C4ECDC9A3C20}"/>
          </ac:spMkLst>
        </pc:spChg>
        <pc:spChg chg="add mod">
          <ac:chgData name="William Lino Oliveira" userId="204a9bdbce90c01f" providerId="LiveId" clId="{6C1DA8BE-DF7C-4CF3-9E2F-0A656B05F2E6}" dt="2019-07-20T10:10:50.871" v="6356" actId="20577"/>
          <ac:spMkLst>
            <pc:docMk/>
            <pc:sldMk cId="3494981815" sldId="321"/>
            <ac:spMk id="13" creationId="{7F14A41D-D6FF-4CE2-A9E6-5C6B390D6871}"/>
          </ac:spMkLst>
        </pc:spChg>
        <pc:spChg chg="mod">
          <ac:chgData name="William Lino Oliveira" userId="204a9bdbce90c01f" providerId="LiveId" clId="{6C1DA8BE-DF7C-4CF3-9E2F-0A656B05F2E6}" dt="2019-07-20T10:10:12.006" v="6307" actId="20577"/>
          <ac:spMkLst>
            <pc:docMk/>
            <pc:sldMk cId="3494981815" sldId="321"/>
            <ac:spMk id="18433" creationId="{20592DC1-9E78-4A50-A5F4-855A54B02248}"/>
          </ac:spMkLst>
        </pc:sp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4" creationId="{9BC4A44E-B59E-4BAE-A898-30C84D1D95FB}"/>
          </ac:picMkLst>
        </pc:pic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5" creationId="{EFC23B4D-93F0-4817-A4E8-F3C679B34C86}"/>
          </ac:picMkLst>
        </pc:pic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6" creationId="{569A5133-70B3-4340-AB2C-8C0BDF7CB256}"/>
          </ac:picMkLst>
        </pc:pic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7" creationId="{BA91AC19-308E-41CA-9683-8EDCC7E1B4CC}"/>
          </ac:picMkLst>
        </pc:pic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8" creationId="{04C8D96F-CE5A-4723-9662-A3C4EA188D3E}"/>
          </ac:picMkLst>
        </pc:pic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9" creationId="{3302DC5E-BE86-457C-A7F3-C06B0CD8443D}"/>
          </ac:picMkLst>
        </pc:pic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10" creationId="{62BCD732-21C0-4675-96A9-6712BF719457}"/>
          </ac:picMkLst>
        </pc:pic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11" creationId="{6D568006-CF43-44AF-A613-607292C8D7E3}"/>
          </ac:picMkLst>
        </pc:pic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16386" creationId="{56D29468-C1BD-4DBE-B599-0E78A70D0CB5}"/>
          </ac:picMkLst>
        </pc:pic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16388" creationId="{D9134F06-3702-4556-8587-15FF4F525B4A}"/>
          </ac:picMkLst>
        </pc:pic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16390" creationId="{69D76C95-DE52-43FE-BDEE-24D2E40B3A9F}"/>
          </ac:picMkLst>
        </pc:pic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16392" creationId="{F6913AF6-7340-4D97-B0FC-7456E6435157}"/>
          </ac:picMkLst>
        </pc:pic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16398" creationId="{F858FE32-EFBF-4E4F-92A2-9218641585DB}"/>
          </ac:picMkLst>
        </pc:pic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16400" creationId="{9680EF95-7F8E-4978-BC2E-75D4882F2037}"/>
          </ac:picMkLst>
        </pc:picChg>
        <pc:picChg chg="del">
          <ac:chgData name="William Lino Oliveira" userId="204a9bdbce90c01f" providerId="LiveId" clId="{6C1DA8BE-DF7C-4CF3-9E2F-0A656B05F2E6}" dt="2019-07-20T10:10:28.857" v="6310" actId="478"/>
          <ac:picMkLst>
            <pc:docMk/>
            <pc:sldMk cId="3494981815" sldId="321"/>
            <ac:picMk id="16406" creationId="{72398743-8C66-40D1-9EE7-5A442D7C4FDF}"/>
          </ac:picMkLst>
        </pc:picChg>
      </pc:sldChg>
      <pc:sldChg chg="modSp add">
        <pc:chgData name="William Lino Oliveira" userId="204a9bdbce90c01f" providerId="LiveId" clId="{6C1DA8BE-DF7C-4CF3-9E2F-0A656B05F2E6}" dt="2019-07-20T15:42:05.077" v="7504" actId="20577"/>
        <pc:sldMkLst>
          <pc:docMk/>
          <pc:sldMk cId="781689385" sldId="322"/>
        </pc:sldMkLst>
        <pc:spChg chg="mod">
          <ac:chgData name="William Lino Oliveira" userId="204a9bdbce90c01f" providerId="LiveId" clId="{6C1DA8BE-DF7C-4CF3-9E2F-0A656B05F2E6}" dt="2019-07-20T15:42:05.077" v="7504" actId="20577"/>
          <ac:spMkLst>
            <pc:docMk/>
            <pc:sldMk cId="781689385" sldId="322"/>
            <ac:spMk id="2" creationId="{E4984127-7B06-4517-BAF3-6ACA25959307}"/>
          </ac:spMkLst>
        </pc:spChg>
        <pc:spChg chg="mod">
          <ac:chgData name="William Lino Oliveira" userId="204a9bdbce90c01f" providerId="LiveId" clId="{6C1DA8BE-DF7C-4CF3-9E2F-0A656B05F2E6}" dt="2019-07-20T15:36:22.680" v="6793" actId="20577"/>
          <ac:spMkLst>
            <pc:docMk/>
            <pc:sldMk cId="781689385" sldId="322"/>
            <ac:spMk id="18433" creationId="{20592DC1-9E78-4A50-A5F4-855A54B02248}"/>
          </ac:spMkLst>
        </pc:spChg>
      </pc:sldChg>
      <pc:sldChg chg="addSp delSp modSp add del">
        <pc:chgData name="William Lino Oliveira" userId="204a9bdbce90c01f" providerId="LiveId" clId="{6C1DA8BE-DF7C-4CF3-9E2F-0A656B05F2E6}" dt="2019-07-20T16:35:52.437" v="7817" actId="2696"/>
        <pc:sldMkLst>
          <pc:docMk/>
          <pc:sldMk cId="1055849271" sldId="323"/>
        </pc:sldMkLst>
        <pc:spChg chg="del mod">
          <ac:chgData name="William Lino Oliveira" userId="204a9bdbce90c01f" providerId="LiveId" clId="{6C1DA8BE-DF7C-4CF3-9E2F-0A656B05F2E6}" dt="2019-07-20T16:35:38.192" v="7794"/>
          <ac:spMkLst>
            <pc:docMk/>
            <pc:sldMk cId="1055849271" sldId="323"/>
            <ac:spMk id="2" creationId="{E4984127-7B06-4517-BAF3-6ACA25959307}"/>
          </ac:spMkLst>
        </pc:spChg>
        <pc:spChg chg="add del">
          <ac:chgData name="William Lino Oliveira" userId="204a9bdbce90c01f" providerId="LiveId" clId="{6C1DA8BE-DF7C-4CF3-9E2F-0A656B05F2E6}" dt="2019-07-20T16:35:26.211" v="7790" actId="478"/>
          <ac:spMkLst>
            <pc:docMk/>
            <pc:sldMk cId="1055849271" sldId="323"/>
            <ac:spMk id="3" creationId="{F9346F54-65D7-4F8F-9893-0F01EC959A79}"/>
          </ac:spMkLst>
        </pc:spChg>
        <pc:spChg chg="add del">
          <ac:chgData name="William Lino Oliveira" userId="204a9bdbce90c01f" providerId="LiveId" clId="{6C1DA8BE-DF7C-4CF3-9E2F-0A656B05F2E6}" dt="2019-07-20T16:35:22.853" v="7789" actId="478"/>
          <ac:spMkLst>
            <pc:docMk/>
            <pc:sldMk cId="1055849271" sldId="323"/>
            <ac:spMk id="12" creationId="{47CF81F8-0076-4921-9FB9-C4ECDC9A3C20}"/>
          </ac:spMkLst>
        </pc:spChg>
        <pc:spChg chg="add mod">
          <ac:chgData name="William Lino Oliveira" userId="204a9bdbce90c01f" providerId="LiveId" clId="{6C1DA8BE-DF7C-4CF3-9E2F-0A656B05F2E6}" dt="2019-07-20T16:35:48.308" v="7816" actId="20577"/>
          <ac:spMkLst>
            <pc:docMk/>
            <pc:sldMk cId="1055849271" sldId="323"/>
            <ac:spMk id="22" creationId="{46F9EE53-BFD6-42CC-A572-BB41C7ED51EC}"/>
          </ac:spMkLst>
        </pc:spChg>
        <pc:spChg chg="mod">
          <ac:chgData name="William Lino Oliveira" userId="204a9bdbce90c01f" providerId="LiveId" clId="{6C1DA8BE-DF7C-4CF3-9E2F-0A656B05F2E6}" dt="2019-07-20T16:34:57.380" v="7779" actId="20577"/>
          <ac:spMkLst>
            <pc:docMk/>
            <pc:sldMk cId="1055849271" sldId="323"/>
            <ac:spMk id="18433" creationId="{20592DC1-9E78-4A50-A5F4-855A54B02248}"/>
          </ac:spMkLst>
        </pc:spChg>
        <pc:picChg chg="add del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4" creationId="{9BC4A44E-B59E-4BAE-A898-30C84D1D95FB}"/>
          </ac:picMkLst>
        </pc:picChg>
        <pc:picChg chg="add del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5" creationId="{EFC23B4D-93F0-4817-A4E8-F3C679B34C86}"/>
          </ac:picMkLst>
        </pc:picChg>
        <pc:picChg chg="add del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6" creationId="{569A5133-70B3-4340-AB2C-8C0BDF7CB256}"/>
          </ac:picMkLst>
        </pc:picChg>
        <pc:picChg chg="add del mod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7" creationId="{BA91AC19-308E-41CA-9683-8EDCC7E1B4CC}"/>
          </ac:picMkLst>
        </pc:picChg>
        <pc:picChg chg="add del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8" creationId="{04C8D96F-CE5A-4723-9662-A3C4EA188D3E}"/>
          </ac:picMkLst>
        </pc:picChg>
        <pc:picChg chg="add del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9" creationId="{3302DC5E-BE86-457C-A7F3-C06B0CD8443D}"/>
          </ac:picMkLst>
        </pc:picChg>
        <pc:picChg chg="add del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10" creationId="{62BCD732-21C0-4675-96A9-6712BF719457}"/>
          </ac:picMkLst>
        </pc:picChg>
        <pc:picChg chg="add del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11" creationId="{6D568006-CF43-44AF-A613-607292C8D7E3}"/>
          </ac:picMkLst>
        </pc:picChg>
        <pc:picChg chg="add del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16386" creationId="{56D29468-C1BD-4DBE-B599-0E78A70D0CB5}"/>
          </ac:picMkLst>
        </pc:picChg>
        <pc:picChg chg="add del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16388" creationId="{D9134F06-3702-4556-8587-15FF4F525B4A}"/>
          </ac:picMkLst>
        </pc:picChg>
        <pc:picChg chg="add del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16390" creationId="{69D76C95-DE52-43FE-BDEE-24D2E40B3A9F}"/>
          </ac:picMkLst>
        </pc:picChg>
        <pc:picChg chg="add del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16392" creationId="{F6913AF6-7340-4D97-B0FC-7456E6435157}"/>
          </ac:picMkLst>
        </pc:picChg>
        <pc:picChg chg="add del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16398" creationId="{F858FE32-EFBF-4E4F-92A2-9218641585DB}"/>
          </ac:picMkLst>
        </pc:picChg>
        <pc:picChg chg="add del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16400" creationId="{9680EF95-7F8E-4978-BC2E-75D4882F2037}"/>
          </ac:picMkLst>
        </pc:picChg>
        <pc:picChg chg="add del">
          <ac:chgData name="William Lino Oliveira" userId="204a9bdbce90c01f" providerId="LiveId" clId="{6C1DA8BE-DF7C-4CF3-9E2F-0A656B05F2E6}" dt="2019-07-20T16:35:26.211" v="7790" actId="478"/>
          <ac:picMkLst>
            <pc:docMk/>
            <pc:sldMk cId="1055849271" sldId="323"/>
            <ac:picMk id="16406" creationId="{72398743-8C66-40D1-9EE7-5A442D7C4FD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48ED638-5368-4478-B755-598B7D45FF1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ED5FB3CA-C321-44E7-A39E-C15DFB41A9A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D8D3B969-648D-4115-B5F7-FAD393A0DD0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870DA2AA-B0CA-422B-82FC-BE9E6AA1816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1165614-56A8-4396-91DE-8FDA0D02E16B}" type="slidenum">
              <a:rPr lang="pt-BR" altLang="pt-BR"/>
              <a:pPr/>
              <a:t>‹#›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52B5F43-F72F-44B0-B994-9D3DFD4F998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228F661-8500-4132-8F71-7199DCE45AE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3C852A75-75ED-41B2-BAC3-F131EA5E8DA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920BA377-1141-43A9-87F1-DC749CFB5AE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3C4A7B30-7EC2-4DC8-ADFA-5F903FDCFC5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C477ADE-CAB7-46C0-B2D9-A17114CBFF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5F048E-C9B9-4B27-8C64-F94BEEFFD596}" type="slidenum">
              <a:rPr lang="pt-BR" altLang="pt-BR"/>
              <a:pPr/>
              <a:t>‹#›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Atomicidade: tudo ou nada. Commit Rollback.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transação será executada totalmente ou não será executada, garantindo assim que as transações sejam atômicas.</a:t>
            </a:r>
          </a:p>
          <a:p>
            <a:r>
              <a:rPr lang="pt-BR" sz="1200" b="1" i="1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Consistência: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 A transação cria um novo estado válido dos dados ou em caso de falha retorna todos os dados ao seu estado antes que a transação foi iniciada.</a:t>
            </a:r>
          </a:p>
          <a:p>
            <a:r>
              <a:rPr lang="pt-BR" sz="1200" b="1" i="1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Isolamento: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 Uma transação em andamento mas ainda não validada deve permanecer isolada de qualquer outra operação, ou seja, garantimos que a transação não será interferida por nenhuma outra transação concorrente.</a:t>
            </a:r>
          </a:p>
          <a:p>
            <a:r>
              <a:rPr lang="pt-BR" sz="1200" b="1" i="1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Durabilidade: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 Dados validados são registados pelo sistema de tal forma que mesmo no caso de uma falha e/ou reinício do sistema, os dados estão disponíveis em seu estado correto.</a:t>
            </a:r>
          </a:p>
          <a:p>
            <a:endParaRPr lang="pt-BR" dirty="0"/>
          </a:p>
          <a:p>
            <a:r>
              <a:rPr lang="pt-BR" dirty="0"/>
              <a:t>Uma aplicação funciona basicamente todo o tempo, não tem de estar consistente o tempo todo e o sistema torna-se consistente no tempo devido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F048E-C9B9-4B27-8C64-F94BEEFFD596}" type="slidenum">
              <a:rPr lang="pt-BR" altLang="pt-BR" smtClean="0"/>
              <a:pPr/>
              <a:t>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26463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CP = BigTable, Hbase, MongoDB</a:t>
            </a:r>
          </a:p>
          <a:p>
            <a:r>
              <a:rPr lang="pt-BR" dirty="0"/>
              <a:t>AP = Mongodb, Cassandra</a:t>
            </a:r>
          </a:p>
          <a:p>
            <a:r>
              <a:rPr lang="pt-BR"/>
              <a:t>CA = bancos relacionais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F048E-C9B9-4B27-8C64-F94BEEFFD596}" type="slidenum">
              <a:rPr lang="pt-BR" altLang="pt-BR" smtClean="0"/>
              <a:pPr/>
              <a:t>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55147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Types of Persistent Volumes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PersistentVolume types are implemented as plugins. Kubernetes currently supports the following plugins: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GCEPersistentDisk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AWSElasticBlockStore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AzureFile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AzureDisk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CSI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FC (Fibre Channel)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Flexvolume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Flocker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NFS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iSCSI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RBD (Ceph Block Device)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CephFS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Cinder (OpenStack block storage)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Glusterfs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VsphereVolume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Quobyte Volumes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HostPath (Single node testing only – local storage is not supported in any way and WILL NOT WORK in a multi-node cluster)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Portworx Volumes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ScaleIO Volumes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StorageOS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F048E-C9B9-4B27-8C64-F94BEEFFD596}" type="slidenum">
              <a:rPr lang="pt-BR" altLang="pt-BR" smtClean="0"/>
              <a:pPr/>
              <a:t>25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75391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F048E-C9B9-4B27-8C64-F94BEEFFD596}" type="slidenum">
              <a:rPr lang="pt-BR" altLang="pt-BR" smtClean="0"/>
              <a:pPr/>
              <a:t>28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5004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CA0CCBE1-C642-49D6-B19E-4E5580BDD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</a:pPr>
            <a:r>
              <a:rPr lang="pt-BR" altLang="pt-BR" sz="1400">
                <a:solidFill>
                  <a:srgbClr val="FFFFFF"/>
                </a:solidFill>
                <a:latin typeface="Calibri" panose="020F0502020204030204" pitchFamily="34" charset="0"/>
              </a:rPr>
              <a:t>Globalcode – O</a:t>
            </a:r>
            <a:r>
              <a:rPr lang="pt-BR" altLang="pt-BR" sz="1400">
                <a:solidFill>
                  <a:srgbClr val="FFFFFF"/>
                </a:solidFill>
                <a:latin typeface="EurostileT" pitchFamily="34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BEE1C4E3-2C23-4A8D-9BE6-0075C593FCE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BB28FC8C-E215-4D46-9F62-F5370555E6C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EDFB4554-9B44-4222-8C6D-430E0446A3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4593C2C5-41DC-4105-8980-74B185CFFE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FD9C4CC5-8D9B-4FD8-A500-DCC4744A4F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095C4427-9E11-4BEF-9FE3-A4A81282D7B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45680B42-F928-4CFA-86E5-02F0DE01313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1592A51A-A397-43C2-9849-938C39C16C9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EE31C649-C7A8-4445-A8F5-676039B45A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8A87BE0D-F3FF-4270-B37B-418E795791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4EAB42B0-B413-4E00-AA8A-8253766B15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9F9813E8-E37D-4C6B-B91F-A5CB196B69F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3773971E-07A9-4D9F-8260-15395C27C4A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84B086EE-011D-4ABD-BA94-47DB2DF54AA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957FFBB7-4AE4-44DB-BB65-4AA2991130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484188"/>
            <a:ext cx="381952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/>
              <a:t>Click to edit Master title style</a:t>
            </a:r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pt-B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67664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03291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422246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228523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483095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931327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0600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712912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260953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2374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32589" y="361950"/>
            <a:ext cx="2160587" cy="420766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0826" y="361950"/>
            <a:ext cx="6329363" cy="420766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7477478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DE490E-2EAB-4571-9B1E-1D3FE59A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F73B5DA-7226-478F-AF59-9F1F0382BA00}" type="datetimeFigureOut">
              <a:rPr lang="pt-BR" altLang="pt-BR"/>
              <a:pPr/>
              <a:t>20/07/2019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BEFA4A-D0E1-45B3-8B6A-4896E2AAD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D08613-8046-43DF-AD95-8E01CED0E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168A697-5599-4DB5-9367-6AB713517A5C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78208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BCFF0A-9C35-412E-817E-5C91317992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8255BDE-1973-45AA-90D4-C4248E1D6E92}" type="datetimeFigureOut">
              <a:rPr lang="pt-BR" altLang="pt-BR"/>
              <a:pPr/>
              <a:t>20/07/2019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236968-3C2F-45F3-B68D-42C3E22C3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042608-8D1F-4341-B895-284660AC3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F666C6B-5F79-4ECE-B774-D2D08D4E525A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96163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722DCA-12A9-4FF8-906C-DCAF06503E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0269615-CC4E-4EF5-8ADC-34A9A4001FEB}" type="datetimeFigureOut">
              <a:rPr lang="pt-BR" altLang="pt-BR"/>
              <a:pPr/>
              <a:t>20/07/2019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D9156F-321C-4962-ADBD-8E2833242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C3EF27-B903-4C41-BD16-E27C57D9E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9C724C9-E069-44E8-B527-1243362B15BD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79572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B1A3C2-72B3-45D9-83C2-08DC18552A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B302FFD-FDE9-4399-8D4B-0B76A3A8D7B3}" type="datetimeFigureOut">
              <a:rPr lang="pt-BR" altLang="pt-BR"/>
              <a:pPr/>
              <a:t>20/07/2019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1AC107-D4E0-4FAC-BA92-999565EB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979273-A621-4336-9708-3E7039FF6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6942714-A85F-4CDE-A863-D81994587573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681817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987C7D5-ED21-483B-8FF2-F66DBED73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DC2C149-DE7A-4F6D-9591-4BFD6E2FAF98}" type="datetimeFigureOut">
              <a:rPr lang="pt-BR" altLang="pt-BR"/>
              <a:pPr/>
              <a:t>20/07/2019</a:t>
            </a:fld>
            <a:endParaRPr lang="pt-BR" alt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18B1E28-F122-482C-AD9E-8A21F6EC2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2A1A34F-91F7-4268-BA0F-9C04A6C0C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BD1E65C-BFA2-412B-9CC6-385B639BFF41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4993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25F075E-75EA-4A16-BFAF-B664E02A02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F4553BC-6DCB-4A57-B93A-237E0E06C7E4}" type="datetimeFigureOut">
              <a:rPr lang="pt-BR" altLang="pt-BR"/>
              <a:pPr/>
              <a:t>20/07/2019</a:t>
            </a:fld>
            <a:endParaRPr lang="pt-BR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FDDBEAA-27E0-41B6-8726-4FCCBD67F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0667322-CF24-4FAE-B8B6-4463E0902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B6BE789-0A9B-4A7A-92AB-43849E0041A3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92046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C78AC5E-5820-4A15-B33C-268FC303EE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ADEC7C7-05EB-476B-A39E-9BB553AFE10D}" type="datetimeFigureOut">
              <a:rPr lang="pt-BR" altLang="pt-BR"/>
              <a:pPr/>
              <a:t>20/07/2019</a:t>
            </a:fld>
            <a:endParaRPr lang="pt-BR" alt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E010287-2ED5-4525-921C-0D8121393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5887B4-8297-4EA0-8E69-915AC27F6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074EAE3-D78D-4461-8562-885FE2A338CD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604722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A525504-A602-4278-9978-09671B11E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4F1D12B-B480-4E9D-A2C4-AABAAE1BCC5A}" type="datetimeFigureOut">
              <a:rPr lang="pt-BR" altLang="pt-BR"/>
              <a:pPr/>
              <a:t>20/07/2019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8D5AF3-1621-44D5-8B66-D51298E1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6CC9ED8-3656-49D1-B951-152D27AAE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341C22C-3825-4442-A9D7-B0A582045B92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35504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AD9A68-DB1F-4428-87B9-2A7BF690E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33BDC01-3885-4650-A94F-AD1639714174}" type="datetimeFigureOut">
              <a:rPr lang="pt-BR" altLang="pt-BR"/>
              <a:pPr/>
              <a:t>20/07/2019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FC4DD36-8BB4-4103-AE2B-6B3B2A065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13882F-7259-4288-A8BE-B92D4CEDC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6952E30-2274-4A49-A2BF-473F54B64427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69367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AD283C-2D1E-40AA-AC20-3BD603A9B6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C8EF20C-03FC-42CB-A714-14907DA4A35C}" type="datetimeFigureOut">
              <a:rPr lang="pt-BR" altLang="pt-BR"/>
              <a:pPr/>
              <a:t>20/07/2019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27BAAA-DF59-4BC6-8E8A-CE64771E5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7AE1D7-0B94-49FF-AD6A-CD95AD53C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9009727-16E3-4C2E-9B77-0C543F063BAB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51274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8BD346-FBDA-4AD4-B724-D2408B44B8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4BD0E06-6D35-4AB3-8444-C178713C0205}" type="datetimeFigureOut">
              <a:rPr lang="pt-BR" altLang="pt-BR"/>
              <a:pPr/>
              <a:t>20/07/2019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A689F6-B4D9-4399-BFA4-9A9A31D60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30C0CA-C351-4089-BBE7-9F262552F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46BA85F-B42F-40A7-BBC6-C21CEF2068F8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4089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66E31024-6C86-472A-84E9-B5552BE393A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5ECD40B9-FDA2-43DF-B0A7-EBE514B043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0825" y="1168400"/>
            <a:ext cx="864235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E2823453-5AB1-4022-8C5B-83D39A8D7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</a:pPr>
            <a:r>
              <a:rPr lang="pt-BR" altLang="pt-BR" sz="1400">
                <a:solidFill>
                  <a:srgbClr val="FFFFFF"/>
                </a:solidFill>
                <a:latin typeface="Calibri" panose="020F0502020204030204" pitchFamily="34" charset="0"/>
              </a:rPr>
              <a:t>Globalcode – O</a:t>
            </a:r>
            <a:r>
              <a:rPr lang="pt-BR" altLang="pt-BR" sz="1400">
                <a:solidFill>
                  <a:srgbClr val="FFFFFF"/>
                </a:solidFill>
                <a:latin typeface="EurostileT" pitchFamily="34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BEEC4180-B3BE-49A0-9372-51A5C76AD14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FB156B80-055C-42F2-88A4-22CEA7B0D3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6F2DAF08-4082-4591-B2AC-613F08AB7A8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19BDBD17-1FFC-4FFA-9CA1-DAFB9388F84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012A66A2-B011-4AAE-B63F-BFE69E2DF57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134D46BC-1153-46DC-B416-874C3E5D68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3D9D3358-190F-4E3E-BA00-EDD7C4DE99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7A9ADA7B-3822-4ED6-A1F7-1A249C8470E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53BE3883-0946-4ECE-AEC6-E8888855A2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DEAA0A28-CF24-467C-BC1E-DDE662CEDDB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D6520225-0DC4-46AD-948B-B0F6E9A5547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2E24F0E2-0BB0-4AC8-A7DE-7D121BF76B4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A90692E1-434C-4FF0-9821-14A616492F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E14703D9-4EB3-429B-B7A1-F0C6213E37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031" name="Picture 21" descr="I:\TDC2017\Logos\TDC2017\logo-tdc-horizontal-A4.emf">
            <a:extLst>
              <a:ext uri="{FF2B5EF4-FFF2-40B4-BE49-F238E27FC236}">
                <a16:creationId xmlns:a16="http://schemas.microsoft.com/office/drawing/2014/main" id="{BC965DDC-2351-4B95-970F-FA7095CC9E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87338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 sz="24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i="1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william@datatuning.com.b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datatuning.com.br/" TargetMode="External"/><Relationship Id="rId2" Type="http://schemas.openxmlformats.org/officeDocument/2006/relationships/hyperlink" Target="https://datatuning.com.b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www.youtube.com/channel/UCsd5MjHlc9dNDQV6NTf_IQQ" TargetMode="External"/><Relationship Id="rId4" Type="http://schemas.openxmlformats.org/officeDocument/2006/relationships/hyperlink" Target="https://www.linkedin.com/company/data-tunin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lyflapper.com/stories" TargetMode="External"/><Relationship Id="rId2" Type="http://schemas.openxmlformats.org/officeDocument/2006/relationships/hyperlink" Target="https://flyflapper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www.instagram.com/flyflapper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hyperlink" Target="https://db-engines.com/en/ranking" TargetMode="External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www.youtube.com/watch?v=wW9CAH9nS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cdn.yongbok.net/ruo91/architecture/k8s/v1.1/kubernetes_architecture.png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jpe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9.png"/><Relationship Id="rId1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" Type="http://schemas.openxmlformats.org/officeDocument/2006/relationships/image" Target="../media/image7.png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5" Type="http://schemas.openxmlformats.org/officeDocument/2006/relationships/image" Target="../media/image61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57.png"/><Relationship Id="rId1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kubernetes.io/docs/concepts/workloads/controllers/statefulse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tinosystems.com/blog/sql/deploying-sql-server-in-kubernetes/" TargetMode="External"/><Relationship Id="rId2" Type="http://schemas.openxmlformats.org/officeDocument/2006/relationships/hyperlink" Target="https://medium.com/zero-to/setup-persistence-redis-cluster-in-kubertenes-7d5b7ffdbd9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docs.microsoft.com/pt-br/sql/linux/tutorial-sql-server-containers-kubernetes?view=sql-server-2017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datatuning.com.br/" TargetMode="External"/><Relationship Id="rId2" Type="http://schemas.openxmlformats.org/officeDocument/2006/relationships/hyperlink" Target="https://datatuning.com.b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www.meetup.com/pt-BR/Data-Tuning-Group/" TargetMode="External"/><Relationship Id="rId4" Type="http://schemas.openxmlformats.org/officeDocument/2006/relationships/hyperlink" Target="mailto:contato@datatuning.com.br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E545435E-B895-4CB4-8C1A-BB5D6D879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188" y="3003550"/>
            <a:ext cx="7847012" cy="595313"/>
          </a:xfrm>
        </p:spPr>
        <p:txBody>
          <a:bodyPr/>
          <a:lstStyle/>
          <a:p>
            <a:pPr algn="ctr"/>
            <a:r>
              <a:rPr lang="pt-BR" altLang="pt-BR" sz="2800" b="1" dirty="0"/>
              <a:t>Escalando Bancos de Dados com Docker e Kubernetes</a:t>
            </a: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10BACD1C-8A72-4E82-BB8D-8E52A4C8DE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188" y="3867894"/>
            <a:ext cx="7848600" cy="323850"/>
          </a:xfrm>
        </p:spPr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pt-BR" altLang="pt-BR" sz="2000" b="1" dirty="0"/>
              <a:t>William Lino Oliveira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t-BR" altLang="pt-BR" sz="1400" b="1" dirty="0"/>
              <a:t>Co-Fundador e Consultor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t-BR" altLang="pt-BR" sz="1400" b="1" dirty="0">
                <a:hlinkClick r:id="rId2"/>
              </a:rPr>
              <a:t>william@datatuning.com.br</a:t>
            </a:r>
            <a:endParaRPr lang="pt-BR" altLang="pt-BR" sz="1400" b="1" dirty="0"/>
          </a:p>
          <a:p>
            <a:pPr algn="l">
              <a:buFont typeface="Arial" panose="020B0604020202020204" pitchFamily="34" charset="0"/>
              <a:buNone/>
            </a:pPr>
            <a:endParaRPr lang="pt-BR" altLang="pt-BR" sz="1400" b="1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BACD326E-5AB4-4F34-8D82-4ADDE38559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010003"/>
            <a:ext cx="3244096" cy="8271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Agenda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99DB723D-CC6F-4C46-AB8C-257005A9E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 dirty="0"/>
              <a:t>whoami</a:t>
            </a:r>
          </a:p>
          <a:p>
            <a:r>
              <a:rPr lang="pt-BR" altLang="pt-BR" dirty="0"/>
              <a:t>Bancos de Dados</a:t>
            </a:r>
          </a:p>
          <a:p>
            <a:r>
              <a:rPr lang="pt-BR" altLang="pt-BR" dirty="0"/>
              <a:t>Docker</a:t>
            </a:r>
          </a:p>
          <a:p>
            <a:r>
              <a:rPr lang="pt-BR" altLang="pt-BR" dirty="0"/>
              <a:t>Kubernetes</a:t>
            </a:r>
          </a:p>
          <a:p>
            <a:r>
              <a:rPr lang="pt-BR" altLang="pt-BR" dirty="0"/>
              <a:t>Casos de Uso e Demos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41C4DA8E-0CBC-4D91-B1AD-CAE4F0B46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 err="1"/>
              <a:t>whoami</a:t>
            </a:r>
            <a:endParaRPr lang="pt-BR" altLang="pt-BR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8A8CA9A-3D21-4481-A881-975CF2AAEF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3700" y="1168400"/>
            <a:ext cx="4076600" cy="3402013"/>
          </a:xfrm>
          <a:prstGeom prst="rect">
            <a:avLst/>
          </a:prstGeom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9D91AA5-DC34-4BF1-90FD-DC7E3A3EDE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19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Whoami – Data Tuning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99DB723D-CC6F-4C46-AB8C-257005A9E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pt-BR" sz="1800" dirty="0" err="1"/>
              <a:t>Consultoria</a:t>
            </a:r>
            <a:r>
              <a:rPr lang="en-US" altLang="pt-BR" sz="1800" dirty="0"/>
              <a:t> </a:t>
            </a:r>
            <a:r>
              <a:rPr lang="en-US" altLang="pt-BR" sz="1800" dirty="0" err="1"/>
              <a:t>em</a:t>
            </a:r>
            <a:r>
              <a:rPr lang="en-US" altLang="pt-BR" sz="1800" dirty="0"/>
              <a:t> </a:t>
            </a:r>
            <a:r>
              <a:rPr lang="en-US" altLang="pt-BR" sz="1800" dirty="0" err="1"/>
              <a:t>Bancos</a:t>
            </a:r>
            <a:r>
              <a:rPr lang="en-US" altLang="pt-BR" sz="1800" dirty="0"/>
              <a:t> de Dados com </a:t>
            </a:r>
            <a:r>
              <a:rPr lang="en-US" altLang="pt-BR" sz="1800" dirty="0" err="1"/>
              <a:t>foco</a:t>
            </a:r>
            <a:r>
              <a:rPr lang="en-US" altLang="pt-BR" sz="1800" dirty="0"/>
              <a:t> </a:t>
            </a:r>
            <a:r>
              <a:rPr lang="en-US" altLang="pt-BR" sz="1800" dirty="0" err="1"/>
              <a:t>em</a:t>
            </a:r>
            <a:r>
              <a:rPr lang="en-US" altLang="pt-BR" sz="1800" dirty="0"/>
              <a:t> performance</a:t>
            </a:r>
          </a:p>
          <a:p>
            <a:r>
              <a:rPr lang="en-US" altLang="pt-BR" sz="1800" dirty="0"/>
              <a:t>Site: </a:t>
            </a:r>
            <a:r>
              <a:rPr lang="en-US" altLang="pt-BR" sz="1800" dirty="0">
                <a:hlinkClick r:id="rId2"/>
              </a:rPr>
              <a:t>https://datatuning.com.br</a:t>
            </a:r>
            <a:endParaRPr lang="en-US" altLang="pt-BR" sz="1800" dirty="0"/>
          </a:p>
          <a:p>
            <a:r>
              <a:rPr lang="en-US" altLang="pt-BR" sz="1800" dirty="0"/>
              <a:t>Blog: </a:t>
            </a:r>
            <a:r>
              <a:rPr lang="en-US" altLang="pt-BR" sz="1800" dirty="0">
                <a:hlinkClick r:id="rId3"/>
              </a:rPr>
              <a:t>https://blog.datatuning.com.br</a:t>
            </a:r>
            <a:endParaRPr lang="en-US" altLang="pt-BR" sz="1800" dirty="0"/>
          </a:p>
          <a:p>
            <a:r>
              <a:rPr lang="en-US" altLang="pt-BR" sz="1800" dirty="0"/>
              <a:t>Twitter: @</a:t>
            </a:r>
            <a:r>
              <a:rPr lang="en-US" altLang="pt-BR" sz="1800" dirty="0" err="1"/>
              <a:t>DataTuning</a:t>
            </a:r>
            <a:endParaRPr lang="en-US" altLang="pt-BR" sz="1800" dirty="0"/>
          </a:p>
          <a:p>
            <a:r>
              <a:rPr lang="en-US" altLang="pt-BR" sz="1800" dirty="0" err="1"/>
              <a:t>Linkedin</a:t>
            </a:r>
            <a:r>
              <a:rPr lang="en-US" altLang="pt-BR" sz="1800" dirty="0"/>
              <a:t>: </a:t>
            </a:r>
            <a:r>
              <a:rPr lang="pt-BR" sz="1800" dirty="0">
                <a:hlinkClick r:id="rId4"/>
              </a:rPr>
              <a:t>https://www.linkedin.com/company/data-tuning/</a:t>
            </a:r>
            <a:endParaRPr lang="pt-BR" sz="1800" dirty="0"/>
          </a:p>
          <a:p>
            <a:r>
              <a:rPr lang="pt-BR" altLang="pt-BR" sz="1800" dirty="0"/>
              <a:t>Youtube: </a:t>
            </a:r>
            <a:r>
              <a:rPr lang="pt-BR" sz="1800" dirty="0">
                <a:hlinkClick r:id="rId5"/>
              </a:rPr>
              <a:t>https://www.youtube.com/channel/UCsd5MjHlc9dNDQV6NTf_IQQ</a:t>
            </a:r>
            <a:endParaRPr lang="pt-BR" altLang="pt-BR" sz="18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41C4DA8E-0CBC-4D91-B1AD-CAE4F0B468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327225"/>
            <a:ext cx="5760640" cy="146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6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Whoami – Flapper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99DB723D-CC6F-4C46-AB8C-257005A9E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0825" y="1168400"/>
            <a:ext cx="4033143" cy="3402013"/>
          </a:xfrm>
        </p:spPr>
        <p:txBody>
          <a:bodyPr/>
          <a:lstStyle/>
          <a:p>
            <a:r>
              <a:rPr lang="en-US" altLang="pt-BR" sz="1800" dirty="0"/>
              <a:t>Market Place da </a:t>
            </a:r>
            <a:r>
              <a:rPr lang="en-US" altLang="pt-BR" sz="1800" dirty="0" err="1"/>
              <a:t>Aviação</a:t>
            </a:r>
            <a:r>
              <a:rPr lang="en-US" altLang="pt-BR" sz="1800" dirty="0"/>
              <a:t> </a:t>
            </a:r>
            <a:r>
              <a:rPr lang="en-US" altLang="pt-BR" sz="1800" dirty="0" err="1"/>
              <a:t>Privada</a:t>
            </a:r>
            <a:endParaRPr lang="en-US" altLang="pt-BR" sz="1800" dirty="0"/>
          </a:p>
          <a:p>
            <a:r>
              <a:rPr lang="en-US" altLang="pt-BR" sz="1800" dirty="0"/>
              <a:t>Site: </a:t>
            </a:r>
            <a:r>
              <a:rPr lang="en-US" altLang="pt-BR" sz="1800" dirty="0">
                <a:hlinkClick r:id="rId2"/>
              </a:rPr>
              <a:t>https://flyflapper.com</a:t>
            </a:r>
            <a:r>
              <a:rPr lang="en-US" altLang="pt-BR" sz="1800" dirty="0"/>
              <a:t> </a:t>
            </a:r>
          </a:p>
          <a:p>
            <a:r>
              <a:rPr lang="en-US" altLang="pt-BR" sz="1800" dirty="0"/>
              <a:t>Blog: </a:t>
            </a:r>
            <a:r>
              <a:rPr lang="en-US" altLang="pt-BR" sz="1800" dirty="0">
                <a:hlinkClick r:id="rId3"/>
              </a:rPr>
              <a:t>https://flyflapper.com/stories</a:t>
            </a:r>
            <a:endParaRPr lang="en-US" altLang="pt-BR" sz="1800" dirty="0"/>
          </a:p>
          <a:p>
            <a:r>
              <a:rPr lang="en-US" altLang="pt-BR" sz="1800" dirty="0"/>
              <a:t>Instagram: </a:t>
            </a:r>
            <a:r>
              <a:rPr lang="pt-BR" sz="1800" dirty="0">
                <a:hlinkClick r:id="rId4"/>
              </a:rPr>
              <a:t>https://www.instagram.com/flyflapper/</a:t>
            </a:r>
            <a:endParaRPr lang="pt-BR" sz="1800" dirty="0"/>
          </a:p>
          <a:p>
            <a:r>
              <a:rPr lang="pt-BR" altLang="pt-BR" sz="1800" dirty="0"/>
              <a:t>Aplicativo nas plataformas: IoS e Android</a:t>
            </a:r>
            <a:endParaRPr lang="en-US" altLang="pt-BR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F2ECB4-A145-48B9-84CA-6909DC5015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1903" y="1060450"/>
            <a:ext cx="4501272" cy="379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34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 err="1"/>
              <a:t>Bancos</a:t>
            </a:r>
            <a:r>
              <a:rPr lang="en-US" altLang="pt-BR" dirty="0"/>
              <a:t> de Dados</a:t>
            </a:r>
            <a:endParaRPr lang="pt-BR" alt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984127-7B06-4517-BAF3-6ACA25959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75606"/>
            <a:ext cx="8642350" cy="34020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SQL				NoSQL</a:t>
            </a:r>
            <a:endParaRPr lang="pt-BR" dirty="0"/>
          </a:p>
        </p:txBody>
      </p:sp>
      <p:pic>
        <p:nvPicPr>
          <p:cNvPr id="4" name="Picture 2" descr="Resultado de imagem para Cassandra">
            <a:extLst>
              <a:ext uri="{FF2B5EF4-FFF2-40B4-BE49-F238E27FC236}">
                <a16:creationId xmlns:a16="http://schemas.microsoft.com/office/drawing/2014/main" id="{9BC4A44E-B59E-4BAE-A898-30C84D1D9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43" y="1795499"/>
            <a:ext cx="782481" cy="52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esultado de imagem para MongoDB logo">
            <a:extLst>
              <a:ext uri="{FF2B5EF4-FFF2-40B4-BE49-F238E27FC236}">
                <a16:creationId xmlns:a16="http://schemas.microsoft.com/office/drawing/2014/main" id="{EFC23B4D-93F0-4817-A4E8-F3C679B34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311" y="1495393"/>
            <a:ext cx="1123052" cy="112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esultado de imagem para Neo4J logo">
            <a:extLst>
              <a:ext uri="{FF2B5EF4-FFF2-40B4-BE49-F238E27FC236}">
                <a16:creationId xmlns:a16="http://schemas.microsoft.com/office/drawing/2014/main" id="{569A5133-70B3-4340-AB2C-8C0BDF7CB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175" y="1820651"/>
            <a:ext cx="1050247" cy="54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Resultado de imagem para MySQL logo">
            <a:extLst>
              <a:ext uri="{FF2B5EF4-FFF2-40B4-BE49-F238E27FC236}">
                <a16:creationId xmlns:a16="http://schemas.microsoft.com/office/drawing/2014/main" id="{BA91AC19-308E-41CA-9683-8EDCC7E1B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29" y="1972950"/>
            <a:ext cx="880399" cy="59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Resultado de imagem para SQL Server logo">
            <a:extLst>
              <a:ext uri="{FF2B5EF4-FFF2-40B4-BE49-F238E27FC236}">
                <a16:creationId xmlns:a16="http://schemas.microsoft.com/office/drawing/2014/main" id="{04C8D96F-CE5A-4723-9662-A3C4EA188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7" y="1864958"/>
            <a:ext cx="992384" cy="80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Resultado de imagem para PostgreSQL logo">
            <a:extLst>
              <a:ext uri="{FF2B5EF4-FFF2-40B4-BE49-F238E27FC236}">
                <a16:creationId xmlns:a16="http://schemas.microsoft.com/office/drawing/2014/main" id="{3302DC5E-BE86-457C-A7F3-C06B0CD84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662" y="1778044"/>
            <a:ext cx="880399" cy="978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0" descr="Resultado de imagem para kafka logo">
            <a:extLst>
              <a:ext uri="{FF2B5EF4-FFF2-40B4-BE49-F238E27FC236}">
                <a16:creationId xmlns:a16="http://schemas.microsoft.com/office/drawing/2014/main" id="{62BCD732-21C0-4675-96A9-6712BF719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717" y="2792827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2" descr="Resultado de imagem para elasticsearch logo">
            <a:extLst>
              <a:ext uri="{FF2B5EF4-FFF2-40B4-BE49-F238E27FC236}">
                <a16:creationId xmlns:a16="http://schemas.microsoft.com/office/drawing/2014/main" id="{6D568006-CF43-44AF-A613-607292C8D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43" y="2502034"/>
            <a:ext cx="1738807" cy="43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Resultado de imagem para oracle logo">
            <a:extLst>
              <a:ext uri="{FF2B5EF4-FFF2-40B4-BE49-F238E27FC236}">
                <a16:creationId xmlns:a16="http://schemas.microsoft.com/office/drawing/2014/main" id="{56D29468-C1BD-4DBE-B599-0E78A70D0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99" y="2571750"/>
            <a:ext cx="1296084" cy="129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Resultado de imagem para SyBase logo">
            <a:extLst>
              <a:ext uri="{FF2B5EF4-FFF2-40B4-BE49-F238E27FC236}">
                <a16:creationId xmlns:a16="http://schemas.microsoft.com/office/drawing/2014/main" id="{D9134F06-3702-4556-8587-15FF4F525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405" y="2503537"/>
            <a:ext cx="1347614" cy="134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Resultado de imagem para DB2 logo">
            <a:extLst>
              <a:ext uri="{FF2B5EF4-FFF2-40B4-BE49-F238E27FC236}">
                <a16:creationId xmlns:a16="http://schemas.microsoft.com/office/drawing/2014/main" id="{69D76C95-DE52-43FE-BDEE-24D2E40B3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853" y="2864688"/>
            <a:ext cx="710208" cy="71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Resultado de imagem para Redis logo">
            <a:extLst>
              <a:ext uri="{FF2B5EF4-FFF2-40B4-BE49-F238E27FC236}">
                <a16:creationId xmlns:a16="http://schemas.microsoft.com/office/drawing/2014/main" id="{F6913AF6-7340-4D97-B0FC-7456E6435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739" y="2492686"/>
            <a:ext cx="1337682" cy="44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Resultado de imagem para couchdb logo">
            <a:extLst>
              <a:ext uri="{FF2B5EF4-FFF2-40B4-BE49-F238E27FC236}">
                <a16:creationId xmlns:a16="http://schemas.microsoft.com/office/drawing/2014/main" id="{F9346F54-65D7-4F8F-9893-0F01EC959A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6398" name="Picture 14" descr="Resultado de imagem para etcd logo">
            <a:extLst>
              <a:ext uri="{FF2B5EF4-FFF2-40B4-BE49-F238E27FC236}">
                <a16:creationId xmlns:a16="http://schemas.microsoft.com/office/drawing/2014/main" id="{F858FE32-EFBF-4E4F-92A2-921864158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750" y="3131022"/>
            <a:ext cx="1104959" cy="39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0" name="Picture 16" descr="Resultado de imagem para ravendb logo">
            <a:extLst>
              <a:ext uri="{FF2B5EF4-FFF2-40B4-BE49-F238E27FC236}">
                <a16:creationId xmlns:a16="http://schemas.microsoft.com/office/drawing/2014/main" id="{9680EF95-7F8E-4978-BC2E-75D4882F2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119" y="3751761"/>
            <a:ext cx="1259632" cy="38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6" name="Picture 22" descr="Resultado de imagem para influxdb logo">
            <a:extLst>
              <a:ext uri="{FF2B5EF4-FFF2-40B4-BE49-F238E27FC236}">
                <a16:creationId xmlns:a16="http://schemas.microsoft.com/office/drawing/2014/main" id="{72398743-8C66-40D1-9EE7-5A442D7C4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376" y="3741231"/>
            <a:ext cx="1760703" cy="40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7CF81F8-0076-4921-9FB9-C4ECDC9A3C20}"/>
              </a:ext>
            </a:extLst>
          </p:cNvPr>
          <p:cNvSpPr/>
          <p:nvPr/>
        </p:nvSpPr>
        <p:spPr>
          <a:xfrm>
            <a:off x="5455464" y="4649007"/>
            <a:ext cx="3659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hlinkClick r:id="rId17"/>
              </a:rPr>
              <a:t>https://db-engines.com/en/ranking</a:t>
            </a:r>
            <a:endParaRPr lang="pt-BR" dirty="0"/>
          </a:p>
        </p:txBody>
      </p:sp>
      <p:pic>
        <p:nvPicPr>
          <p:cNvPr id="21" name="Picture 20" descr="A close up of a sign&#10;&#10;Description automatically generated">
            <a:extLst>
              <a:ext uri="{FF2B5EF4-FFF2-40B4-BE49-F238E27FC236}">
                <a16:creationId xmlns:a16="http://schemas.microsoft.com/office/drawing/2014/main" id="{FE329164-ED26-464E-A78C-76F85DB9427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75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BASE vs ACID</a:t>
            </a:r>
            <a:endParaRPr lang="pt-BR" alt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984127-7B06-4517-BAF3-6ACA25959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75606"/>
            <a:ext cx="8642350" cy="3402013"/>
          </a:xfrm>
        </p:spPr>
        <p:txBody>
          <a:bodyPr numCol="2"/>
          <a:lstStyle/>
          <a:p>
            <a:pPr marL="0" indent="0">
              <a:buNone/>
            </a:pPr>
            <a:r>
              <a:rPr lang="en-US" dirty="0"/>
              <a:t>ACID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Atomicidade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Consistencia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Isolamento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Durabilidade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BASE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Basically Available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Soft-State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Eventually Consistent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202BFB82-68A9-4CF4-AA67-0FBF4F3C5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809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BASE vs ACID</a:t>
            </a:r>
            <a:endParaRPr lang="pt-BR" altLang="pt-BR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DCC4447-CC4B-415E-8C91-D07E2D8C5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1640" y="1275606"/>
            <a:ext cx="6183388" cy="2879576"/>
          </a:xfrm>
          <a:prstGeom prst="rect">
            <a:avLst/>
          </a:prstGeom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03EAF22A-C60D-4D9E-BE60-8521CEF27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4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 err="1"/>
              <a:t>Teorema</a:t>
            </a:r>
            <a:r>
              <a:rPr lang="en-US" altLang="pt-BR" dirty="0"/>
              <a:t> CAP</a:t>
            </a:r>
            <a:endParaRPr lang="pt-BR" altLang="pt-BR" dirty="0"/>
          </a:p>
        </p:txBody>
      </p:sp>
      <p:pic>
        <p:nvPicPr>
          <p:cNvPr id="15362" name="Picture 2" descr="Resultado de imagem para teorema CAP">
            <a:extLst>
              <a:ext uri="{FF2B5EF4-FFF2-40B4-BE49-F238E27FC236}">
                <a16:creationId xmlns:a16="http://schemas.microsoft.com/office/drawing/2014/main" id="{560A2E00-A704-43E6-8053-50DFE41B2C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275606"/>
            <a:ext cx="3402013" cy="340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41DA41E-29E5-4A09-A976-A465831443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47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Docker</a:t>
            </a:r>
            <a:endParaRPr lang="pt-BR" altLang="pt-B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B8C896-AA6D-40D8-A431-F3891C9ED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168400"/>
            <a:ext cx="8642350" cy="3402013"/>
          </a:xfrm>
        </p:spPr>
        <p:txBody>
          <a:bodyPr/>
          <a:lstStyle/>
          <a:p>
            <a:r>
              <a:rPr lang="pt-BR" altLang="pt-BR" dirty="0"/>
              <a:t>Lançado em 2013</a:t>
            </a:r>
          </a:p>
          <a:p>
            <a:r>
              <a:rPr lang="pt-BR" altLang="pt-BR" dirty="0"/>
              <a:t>Por Solomon Hykes (dotCloud -&gt; Docker)</a:t>
            </a:r>
          </a:p>
          <a:p>
            <a:r>
              <a:rPr lang="pt-BR" altLang="pt-BR" dirty="0"/>
              <a:t>Escrito em Go</a:t>
            </a:r>
          </a:p>
          <a:p>
            <a:r>
              <a:rPr lang="pt-BR" altLang="pt-BR" dirty="0"/>
              <a:t>Revolucionou a forma de provisionar containers</a:t>
            </a:r>
          </a:p>
          <a:p>
            <a:pPr marL="0" indent="0">
              <a:buNone/>
            </a:pPr>
            <a:r>
              <a:rPr lang="pt-BR" dirty="0">
                <a:hlinkClick r:id="rId2"/>
              </a:rPr>
              <a:t>https://www.youtube.com/watch?v=wW9CAH9nSLs</a:t>
            </a:r>
            <a:endParaRPr lang="pt-BR" altLang="pt-BR" dirty="0"/>
          </a:p>
        </p:txBody>
      </p:sp>
      <p:pic>
        <p:nvPicPr>
          <p:cNvPr id="37890" name="Picture 2" descr="Resultado de imagem para docker images">
            <a:extLst>
              <a:ext uri="{FF2B5EF4-FFF2-40B4-BE49-F238E27FC236}">
                <a16:creationId xmlns:a16="http://schemas.microsoft.com/office/drawing/2014/main" id="{F821450E-C1FA-4A4E-A422-D1DD7BCE9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353" y="379516"/>
            <a:ext cx="1347294" cy="115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9D9848C-E7DA-4B4E-A088-9EB0607C8A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870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Docker</a:t>
            </a:r>
            <a:endParaRPr lang="pt-BR" altLang="pt-BR" dirty="0"/>
          </a:p>
        </p:txBody>
      </p:sp>
      <p:pic>
        <p:nvPicPr>
          <p:cNvPr id="35842" name="Picture 2" descr="Resultado de imagem para arquitetura docker">
            <a:extLst>
              <a:ext uri="{FF2B5EF4-FFF2-40B4-BE49-F238E27FC236}">
                <a16:creationId xmlns:a16="http://schemas.microsoft.com/office/drawing/2014/main" id="{ED4AAD3D-1E7B-4C49-95B7-4C58D2F8CB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321" y="1419622"/>
            <a:ext cx="5085358" cy="289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030E74A0-8351-4D9A-9A63-83000E92E0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896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Docker</a:t>
            </a:r>
            <a:endParaRPr lang="pt-BR" altLang="pt-BR" dirty="0"/>
          </a:p>
        </p:txBody>
      </p:sp>
      <p:pic>
        <p:nvPicPr>
          <p:cNvPr id="54274" name="Picture 2" descr="Resultado de imagem para arquitetura docker">
            <a:extLst>
              <a:ext uri="{FF2B5EF4-FFF2-40B4-BE49-F238E27FC236}">
                <a16:creationId xmlns:a16="http://schemas.microsoft.com/office/drawing/2014/main" id="{0AB9F509-22E3-4F1F-BAD4-4A1A7CB38E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85218"/>
            <a:ext cx="4063820" cy="228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6" name="Picture 4" descr="Resultado de imagem para arquitetura docker">
            <a:extLst>
              <a:ext uri="{FF2B5EF4-FFF2-40B4-BE49-F238E27FC236}">
                <a16:creationId xmlns:a16="http://schemas.microsoft.com/office/drawing/2014/main" id="{1C274E53-CE0B-4939-B646-EDD1B095D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505149"/>
            <a:ext cx="4595047" cy="236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15399BB6-D661-4F87-9582-E7C5148FAB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63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Docker</a:t>
            </a:r>
            <a:endParaRPr lang="pt-BR" alt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28D488B-0416-46D6-8038-3A147F7EC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pt-BR" dirty="0"/>
              <a:t>Vantagens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Portavel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Leve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Rápido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Imútavel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Infra as Code</a:t>
            </a:r>
          </a:p>
          <a:p>
            <a:pPr marL="0" indent="0">
              <a:buNone/>
            </a:pPr>
            <a:r>
              <a:rPr lang="pt-BR" dirty="0"/>
              <a:t>Desvantagens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Dificil de escalar sem utilizar orquestração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Adiciona complexidade pelo desacoplamento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908AC380-035F-46FA-8DEE-A2D08A35E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22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</a:t>
            </a:r>
            <a:endParaRPr lang="pt-BR" altLang="pt-B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A200FC-1029-4260-8C6E-8C52F3E63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168400"/>
            <a:ext cx="8642350" cy="3402013"/>
          </a:xfrm>
        </p:spPr>
        <p:txBody>
          <a:bodyPr/>
          <a:lstStyle/>
          <a:p>
            <a:r>
              <a:rPr lang="en-US" altLang="pt-BR" sz="2400" dirty="0" err="1"/>
              <a:t>Lançado</a:t>
            </a:r>
            <a:r>
              <a:rPr lang="en-US" altLang="pt-BR" sz="2400" dirty="0"/>
              <a:t> </a:t>
            </a:r>
            <a:r>
              <a:rPr lang="en-US" altLang="pt-BR" sz="2400" dirty="0" err="1"/>
              <a:t>em</a:t>
            </a:r>
            <a:r>
              <a:rPr lang="en-US" altLang="pt-BR" sz="2400" dirty="0"/>
              <a:t> 2014</a:t>
            </a:r>
          </a:p>
          <a:p>
            <a:r>
              <a:rPr lang="en-US" altLang="pt-BR" sz="2400" dirty="0" err="1"/>
              <a:t>Concebido</a:t>
            </a:r>
            <a:r>
              <a:rPr lang="en-US" altLang="pt-BR" sz="2400" dirty="0"/>
              <a:t> </a:t>
            </a:r>
            <a:r>
              <a:rPr lang="en-US" altLang="pt-BR" sz="2400" dirty="0" err="1"/>
              <a:t>pelo</a:t>
            </a:r>
            <a:r>
              <a:rPr lang="en-US" altLang="pt-BR" sz="2400" dirty="0"/>
              <a:t> Google</a:t>
            </a:r>
          </a:p>
          <a:p>
            <a:r>
              <a:rPr lang="en-US" altLang="pt-BR" sz="2400" dirty="0" err="1"/>
              <a:t>Mantido</a:t>
            </a:r>
            <a:r>
              <a:rPr lang="en-US" altLang="pt-BR" sz="2400" dirty="0"/>
              <a:t> pela Cloud Native Computing Foundation</a:t>
            </a:r>
          </a:p>
          <a:p>
            <a:r>
              <a:rPr lang="en-US" altLang="pt-BR" sz="2400" dirty="0" err="1"/>
              <a:t>Escrito</a:t>
            </a:r>
            <a:r>
              <a:rPr lang="en-US" altLang="pt-BR" sz="2400" dirty="0"/>
              <a:t> </a:t>
            </a:r>
            <a:r>
              <a:rPr lang="en-US" altLang="pt-BR" sz="2400" dirty="0" err="1"/>
              <a:t>em</a:t>
            </a:r>
            <a:r>
              <a:rPr lang="en-US" altLang="pt-BR" sz="2400" dirty="0"/>
              <a:t> Go</a:t>
            </a:r>
          </a:p>
          <a:p>
            <a:r>
              <a:rPr lang="en-US" altLang="pt-BR" sz="2400" dirty="0" err="1"/>
              <a:t>Orquestrador</a:t>
            </a:r>
            <a:r>
              <a:rPr lang="en-US" altLang="pt-BR" sz="2400" dirty="0"/>
              <a:t> de container </a:t>
            </a:r>
            <a:r>
              <a:rPr lang="en-US" altLang="pt-BR" sz="2400" dirty="0" err="1"/>
              <a:t>mais</a:t>
            </a:r>
            <a:r>
              <a:rPr lang="en-US" altLang="pt-BR" sz="2400" dirty="0"/>
              <a:t> </a:t>
            </a:r>
            <a:r>
              <a:rPr lang="en-US" altLang="pt-BR" sz="2400" dirty="0" err="1"/>
              <a:t>utilizado</a:t>
            </a:r>
            <a:r>
              <a:rPr lang="en-US" altLang="pt-BR" sz="2400" dirty="0"/>
              <a:t> </a:t>
            </a:r>
            <a:r>
              <a:rPr lang="en-US" altLang="pt-BR" sz="2400" dirty="0" err="1"/>
              <a:t>atualmente</a:t>
            </a:r>
            <a:endParaRPr lang="en-US" altLang="pt-BR" sz="2400" dirty="0"/>
          </a:p>
          <a:p>
            <a:r>
              <a:rPr lang="en-US" altLang="pt-BR" sz="2400" dirty="0"/>
              <a:t>2 </a:t>
            </a:r>
            <a:r>
              <a:rPr lang="en-US" altLang="pt-BR" sz="2400" dirty="0" err="1"/>
              <a:t>maior</a:t>
            </a:r>
            <a:r>
              <a:rPr lang="en-US" altLang="pt-BR" sz="2400" dirty="0"/>
              <a:t> </a:t>
            </a:r>
            <a:r>
              <a:rPr lang="en-US" altLang="pt-BR" sz="2400" dirty="0" err="1"/>
              <a:t>projeto</a:t>
            </a:r>
            <a:r>
              <a:rPr lang="en-US" altLang="pt-BR" sz="2400" dirty="0"/>
              <a:t> do GitHub</a:t>
            </a:r>
            <a:endParaRPr lang="pt-BR" altLang="pt-BR" sz="2400" dirty="0"/>
          </a:p>
        </p:txBody>
      </p:sp>
      <p:pic>
        <p:nvPicPr>
          <p:cNvPr id="36866" name="Picture 2" descr="Resultado de imagem para kubernetes logo">
            <a:extLst>
              <a:ext uri="{FF2B5EF4-FFF2-40B4-BE49-F238E27FC236}">
                <a16:creationId xmlns:a16="http://schemas.microsoft.com/office/drawing/2014/main" id="{98F936F7-A9F3-43FB-9CC5-312B4617A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1354"/>
            <a:ext cx="1377744" cy="133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ttps://www.cncf.io/wp-content/themes/salient-child/assets/images/cncf-white.svg">
            <a:extLst>
              <a:ext uri="{FF2B5EF4-FFF2-40B4-BE49-F238E27FC236}">
                <a16:creationId xmlns:a16="http://schemas.microsoft.com/office/drawing/2014/main" id="{71BA0BDF-D3D3-453A-BC5B-13AAEEE8E4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FCA14C74-BC63-4251-BA1F-B2DED5DC0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14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</a:t>
            </a:r>
            <a:endParaRPr lang="pt-BR" altLang="pt-BR" dirty="0"/>
          </a:p>
        </p:txBody>
      </p:sp>
      <p:pic>
        <p:nvPicPr>
          <p:cNvPr id="1026" name="Picture 2" descr="Resultado de imagem para cluster kubernetes">
            <a:extLst>
              <a:ext uri="{FF2B5EF4-FFF2-40B4-BE49-F238E27FC236}">
                <a16:creationId xmlns:a16="http://schemas.microsoft.com/office/drawing/2014/main" id="{7C4B558F-03A4-4D79-AD5E-10D6B81517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59815"/>
            <a:ext cx="8642350" cy="321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0054C5CF-90D8-447C-9763-355C6FC67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0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 - Cluster</a:t>
            </a:r>
            <a:endParaRPr lang="pt-BR" altLang="pt-BR" dirty="0"/>
          </a:p>
        </p:txBody>
      </p:sp>
      <p:pic>
        <p:nvPicPr>
          <p:cNvPr id="2050" name="Picture 2" descr="Resultado de imagem para kubernetes architecture">
            <a:extLst>
              <a:ext uri="{FF2B5EF4-FFF2-40B4-BE49-F238E27FC236}">
                <a16:creationId xmlns:a16="http://schemas.microsoft.com/office/drawing/2014/main" id="{72363653-2B1B-4C03-8EA3-272B91085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67" y="1563638"/>
            <a:ext cx="4177992" cy="234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user-images.githubusercontent.com/300046/33525160-4dc5931a-d7e7-11e7-8b83-9e373fc5ac7d.png">
            <a:extLst>
              <a:ext uri="{FF2B5EF4-FFF2-40B4-BE49-F238E27FC236}">
                <a16:creationId xmlns:a16="http://schemas.microsoft.com/office/drawing/2014/main" id="{441E5B2C-629E-4343-BE7C-12909F8C5D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75606"/>
            <a:ext cx="2663731" cy="340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47259D-B13E-42ED-9E2D-CFC53B05B124}"/>
              </a:ext>
            </a:extLst>
          </p:cNvPr>
          <p:cNvSpPr/>
          <p:nvPr/>
        </p:nvSpPr>
        <p:spPr>
          <a:xfrm>
            <a:off x="4427984" y="4747017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800" dirty="0">
                <a:hlinkClick r:id="rId4"/>
              </a:rPr>
              <a:t>https://cdn.yongbok.net/ruo91/architecture/k8s/v1.1/kubernetes_architecture.png</a:t>
            </a:r>
            <a:endParaRPr lang="pt-BR" sz="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7233E038-1E04-4CE4-8C01-F90B7CF8E6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05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 - Cluster</a:t>
            </a:r>
            <a:endParaRPr lang="pt-BR" alt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0101F7-8A46-4256-BB7B-3E5EB45FF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b="1" dirty="0"/>
              <a:t>Master Node</a:t>
            </a:r>
            <a:r>
              <a:rPr lang="en-US" sz="1400" dirty="0"/>
              <a:t>: </a:t>
            </a:r>
            <a:r>
              <a:rPr lang="en-US" sz="1400" dirty="0" err="1"/>
              <a:t>gerencia</a:t>
            </a:r>
            <a:r>
              <a:rPr lang="en-US" sz="1400" dirty="0"/>
              <a:t> o cluster K8S e </a:t>
            </a:r>
            <a:r>
              <a:rPr lang="en-US" sz="1400" dirty="0" err="1"/>
              <a:t>seus</a:t>
            </a:r>
            <a:r>
              <a:rPr lang="en-US" sz="1400" dirty="0"/>
              <a:t> </a:t>
            </a:r>
            <a:r>
              <a:rPr lang="en-US" sz="1400" dirty="0" err="1"/>
              <a:t>nós</a:t>
            </a:r>
            <a:r>
              <a:rPr lang="en-US" sz="1400" dirty="0"/>
              <a:t>;</a:t>
            </a:r>
          </a:p>
          <a:p>
            <a:r>
              <a:rPr lang="en-US" sz="1400" b="1" dirty="0"/>
              <a:t>Worker Node</a:t>
            </a:r>
            <a:r>
              <a:rPr lang="en-US" sz="1400" dirty="0"/>
              <a:t>: </a:t>
            </a:r>
            <a:r>
              <a:rPr lang="en-US" sz="1400" dirty="0" err="1"/>
              <a:t>onde</a:t>
            </a:r>
            <a:r>
              <a:rPr lang="en-US" sz="1400" dirty="0"/>
              <a:t> </a:t>
            </a:r>
            <a:r>
              <a:rPr lang="en-US" sz="1400" dirty="0" err="1"/>
              <a:t>os</a:t>
            </a:r>
            <a:r>
              <a:rPr lang="en-US" sz="1400" dirty="0"/>
              <a:t> pods </a:t>
            </a:r>
            <a:r>
              <a:rPr lang="en-US" sz="1400" dirty="0" err="1"/>
              <a:t>são</a:t>
            </a:r>
            <a:r>
              <a:rPr lang="en-US" sz="1400" dirty="0"/>
              <a:t> </a:t>
            </a:r>
            <a:r>
              <a:rPr lang="en-US" sz="1400" dirty="0" err="1"/>
              <a:t>executados</a:t>
            </a:r>
            <a:r>
              <a:rPr lang="en-US" sz="1400" dirty="0"/>
              <a:t>;</a:t>
            </a:r>
          </a:p>
          <a:p>
            <a:r>
              <a:rPr lang="pt-BR" sz="1400" b="1" dirty="0"/>
              <a:t>API Server</a:t>
            </a:r>
            <a:r>
              <a:rPr lang="pt-BR" sz="1400" dirty="0"/>
              <a:t>: interface entre o usuario\aplicações comunicam com o K8S</a:t>
            </a:r>
          </a:p>
          <a:p>
            <a:r>
              <a:rPr lang="pt-BR" sz="1400" b="1" dirty="0"/>
              <a:t>Controller Manager</a:t>
            </a:r>
            <a:r>
              <a:rPr lang="pt-BR" sz="1400" dirty="0"/>
              <a:t>: </a:t>
            </a:r>
          </a:p>
          <a:p>
            <a:pPr lvl="1"/>
            <a:r>
              <a:rPr lang="pt-BR" sz="1400" dirty="0"/>
              <a:t>Responsavel pela Orquestração;</a:t>
            </a:r>
          </a:p>
          <a:p>
            <a:pPr lvl="1"/>
            <a:r>
              <a:rPr lang="pt-BR" sz="1400" dirty="0"/>
              <a:t>Gerencia as mudanças;</a:t>
            </a:r>
          </a:p>
          <a:p>
            <a:pPr lvl="1"/>
            <a:r>
              <a:rPr lang="pt-BR" sz="1400" dirty="0"/>
              <a:t>Mantem o ambiente no estado configurado;</a:t>
            </a:r>
          </a:p>
          <a:p>
            <a:pPr lvl="1"/>
            <a:r>
              <a:rPr lang="pt-BR" sz="1400" dirty="0"/>
              <a:t>Controla o numero de replicas;</a:t>
            </a:r>
          </a:p>
          <a:p>
            <a:pPr lvl="1"/>
            <a:r>
              <a:rPr lang="pt-BR" sz="1400" dirty="0"/>
              <a:t>Gerencia os Endpoints.</a:t>
            </a:r>
          </a:p>
          <a:p>
            <a:r>
              <a:rPr lang="pt-BR" sz="1400" b="1" dirty="0"/>
              <a:t>Scheduler</a:t>
            </a:r>
            <a:r>
              <a:rPr lang="pt-BR" sz="1400" dirty="0"/>
              <a:t>: </a:t>
            </a:r>
          </a:p>
          <a:p>
            <a:pPr lvl="1"/>
            <a:r>
              <a:rPr lang="pt-BR" sz="1400" dirty="0"/>
              <a:t>Esculta o API Server em busca de novos Pods;</a:t>
            </a:r>
          </a:p>
          <a:p>
            <a:pPr lvl="1"/>
            <a:r>
              <a:rPr lang="pt-BR" sz="1400" dirty="0"/>
              <a:t>Aplica Pods para os Workes executarem. </a:t>
            </a:r>
          </a:p>
          <a:p>
            <a:pPr marL="457200" lvl="1" indent="0">
              <a:buNone/>
            </a:pPr>
            <a:endParaRPr lang="pt-BR" sz="16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AFD9B458-61C1-4B29-958D-4CA590744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39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 - Cluster</a:t>
            </a:r>
            <a:endParaRPr lang="pt-BR" alt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0101F7-8A46-4256-BB7B-3E5EB45FF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b="1" dirty="0" err="1"/>
              <a:t>Kubectl</a:t>
            </a:r>
            <a:r>
              <a:rPr lang="en-US" sz="1400" b="1" dirty="0"/>
              <a:t>: </a:t>
            </a:r>
            <a:r>
              <a:rPr lang="en-US" sz="1400" dirty="0" err="1"/>
              <a:t>interage</a:t>
            </a:r>
            <a:r>
              <a:rPr lang="en-US" sz="1400" dirty="0"/>
              <a:t> com o </a:t>
            </a:r>
            <a:r>
              <a:rPr lang="en-US" sz="1400" dirty="0" err="1"/>
              <a:t>nó</a:t>
            </a:r>
            <a:r>
              <a:rPr lang="en-US" sz="1400" dirty="0"/>
              <a:t> master por </a:t>
            </a:r>
            <a:r>
              <a:rPr lang="en-US" sz="1400" dirty="0" err="1"/>
              <a:t>meio</a:t>
            </a:r>
            <a:r>
              <a:rPr lang="en-US" sz="1400" dirty="0"/>
              <a:t> de </a:t>
            </a:r>
            <a:r>
              <a:rPr lang="en-US" sz="1400" dirty="0" err="1"/>
              <a:t>comandos</a:t>
            </a:r>
            <a:r>
              <a:rPr lang="en-US" sz="1400" dirty="0"/>
              <a:t>;</a:t>
            </a:r>
          </a:p>
          <a:p>
            <a:r>
              <a:rPr lang="en-US" sz="1400" dirty="0" err="1"/>
              <a:t>Kubeadm</a:t>
            </a:r>
            <a:r>
              <a:rPr lang="en-US" sz="1400" dirty="0"/>
              <a:t>: </a:t>
            </a:r>
            <a:r>
              <a:rPr lang="en-US" sz="1400" dirty="0" err="1"/>
              <a:t>inicia</a:t>
            </a:r>
            <a:r>
              <a:rPr lang="en-US" sz="1400" dirty="0"/>
              <a:t> o cluster</a:t>
            </a:r>
          </a:p>
          <a:p>
            <a:r>
              <a:rPr lang="en-US" sz="1400" b="1" dirty="0" err="1"/>
              <a:t>Kubelet</a:t>
            </a:r>
            <a:r>
              <a:rPr lang="en-US" sz="1400" b="1" dirty="0"/>
              <a:t> Agent</a:t>
            </a:r>
            <a:r>
              <a:rPr lang="en-US" sz="1400" dirty="0"/>
              <a:t>: é o </a:t>
            </a:r>
            <a:r>
              <a:rPr lang="en-US" sz="1400" dirty="0" err="1"/>
              <a:t>serviço</a:t>
            </a:r>
            <a:r>
              <a:rPr lang="en-US" sz="1400" dirty="0"/>
              <a:t> que </a:t>
            </a:r>
            <a:r>
              <a:rPr lang="en-US" sz="1400" dirty="0" err="1"/>
              <a:t>possibilita</a:t>
            </a:r>
            <a:r>
              <a:rPr lang="en-US" sz="1400" dirty="0"/>
              <a:t> a </a:t>
            </a:r>
            <a:r>
              <a:rPr lang="en-US" sz="1400" dirty="0" err="1"/>
              <a:t>comunicação</a:t>
            </a:r>
            <a:r>
              <a:rPr lang="en-US" sz="1400" dirty="0"/>
              <a:t> entre o master e </a:t>
            </a:r>
            <a:r>
              <a:rPr lang="en-US" sz="1400" dirty="0" err="1"/>
              <a:t>os</a:t>
            </a:r>
            <a:r>
              <a:rPr lang="en-US" sz="1400" dirty="0"/>
              <a:t> workers;</a:t>
            </a:r>
          </a:p>
          <a:p>
            <a:r>
              <a:rPr lang="en-US" sz="1400" b="1" dirty="0" err="1"/>
              <a:t>Kube</a:t>
            </a:r>
            <a:r>
              <a:rPr lang="en-US" sz="1400" b="1" dirty="0"/>
              <a:t>-proxy</a:t>
            </a:r>
            <a:r>
              <a:rPr lang="en-US" sz="1400" dirty="0"/>
              <a:t>: </a:t>
            </a:r>
            <a:r>
              <a:rPr lang="en-US" sz="1400" dirty="0" err="1"/>
              <a:t>funciona</a:t>
            </a:r>
            <a:r>
              <a:rPr lang="en-US" sz="1400" dirty="0"/>
              <a:t> </a:t>
            </a:r>
            <a:r>
              <a:rPr lang="en-US" sz="1400" dirty="0" err="1"/>
              <a:t>como</a:t>
            </a:r>
            <a:r>
              <a:rPr lang="en-US" sz="1400" dirty="0"/>
              <a:t> um </a:t>
            </a:r>
            <a:r>
              <a:rPr lang="en-US" sz="1400" dirty="0" err="1"/>
              <a:t>balanceador</a:t>
            </a:r>
            <a:r>
              <a:rPr lang="en-US" sz="1400" dirty="0"/>
              <a:t> de </a:t>
            </a:r>
            <a:r>
              <a:rPr lang="en-US" sz="1400" dirty="0" err="1"/>
              <a:t>carga</a:t>
            </a:r>
            <a:r>
              <a:rPr lang="en-US" sz="1400" dirty="0"/>
              <a:t> e proxy para </a:t>
            </a:r>
            <a:r>
              <a:rPr lang="en-US" sz="1400" dirty="0" err="1"/>
              <a:t>possibilitar</a:t>
            </a:r>
            <a:r>
              <a:rPr lang="en-US" sz="1400" dirty="0"/>
              <a:t> a </a:t>
            </a:r>
            <a:r>
              <a:rPr lang="en-US" sz="1400" dirty="0" err="1"/>
              <a:t>comunicação</a:t>
            </a:r>
            <a:r>
              <a:rPr lang="en-US" sz="1400" dirty="0"/>
              <a:t> </a:t>
            </a:r>
            <a:r>
              <a:rPr lang="en-US" sz="1400" dirty="0" err="1"/>
              <a:t>interna</a:t>
            </a:r>
            <a:r>
              <a:rPr lang="en-US" sz="1400" dirty="0"/>
              <a:t> do Pod;</a:t>
            </a:r>
          </a:p>
          <a:p>
            <a:r>
              <a:rPr lang="en-US" sz="1400" b="1" dirty="0"/>
              <a:t>Container Runtime</a:t>
            </a:r>
            <a:r>
              <a:rPr lang="en-US" sz="1400" dirty="0"/>
              <a:t>: </a:t>
            </a:r>
            <a:r>
              <a:rPr lang="en-US" sz="1400" dirty="0" err="1"/>
              <a:t>serviço</a:t>
            </a:r>
            <a:r>
              <a:rPr lang="en-US" sz="1400" dirty="0"/>
              <a:t> que </a:t>
            </a:r>
            <a:r>
              <a:rPr lang="en-US" sz="1400" dirty="0" err="1"/>
              <a:t>executa</a:t>
            </a:r>
            <a:r>
              <a:rPr lang="en-US" sz="1400" dirty="0"/>
              <a:t> </a:t>
            </a:r>
            <a:r>
              <a:rPr lang="en-US" sz="1400" dirty="0" err="1"/>
              <a:t>efetivamente</a:t>
            </a:r>
            <a:r>
              <a:rPr lang="en-US" sz="1400" dirty="0"/>
              <a:t> </a:t>
            </a:r>
            <a:r>
              <a:rPr lang="en-US" sz="1400" dirty="0" err="1"/>
              <a:t>os</a:t>
            </a:r>
            <a:r>
              <a:rPr lang="en-US" sz="1400" dirty="0"/>
              <a:t> containers, </a:t>
            </a:r>
            <a:r>
              <a:rPr lang="en-US" sz="1400" dirty="0" err="1"/>
              <a:t>gerencia</a:t>
            </a:r>
            <a:r>
              <a:rPr lang="en-US" sz="1400" dirty="0"/>
              <a:t> as imagens, etc.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004E7B-E1CB-4CDE-AC02-BEC5D443A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2869897"/>
            <a:ext cx="1190625" cy="2028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485303-01B5-483D-B401-6BEBE508D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820" y="2902148"/>
            <a:ext cx="1152525" cy="2000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BAD624-093A-4122-AA5D-C6153AB6D0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0490" y="2860372"/>
            <a:ext cx="1276350" cy="2038350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AC477046-131E-4897-8700-FF3AC50219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81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 - Pod</a:t>
            </a:r>
            <a:endParaRPr lang="pt-BR" altLang="pt-BR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B1C7D99-871D-429C-9B60-6C38FCD5EC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324249"/>
            <a:ext cx="4085965" cy="18368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63F36B-4C70-4F91-9866-4E547F112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1190906"/>
            <a:ext cx="2699872" cy="19428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79338D-50B8-4707-87E5-033945BB8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9792" y="3285484"/>
            <a:ext cx="3315907" cy="1485561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539062AC-C14D-4ECE-995D-EA071D7AF1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24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 – Replica Set</a:t>
            </a:r>
            <a:endParaRPr lang="pt-BR" altLang="pt-BR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3AA4E63-4B73-4275-81FA-D4C587CC2D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1720" y="1275606"/>
            <a:ext cx="5332787" cy="2995216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DE1AC755-C287-49C7-8C14-2BD12F88CF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381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 - Deployment</a:t>
            </a:r>
            <a:endParaRPr lang="pt-BR" altLang="pt-BR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72A6CE4-42C4-450D-AE27-3615091348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1720" y="1347614"/>
            <a:ext cx="5358887" cy="3041973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848B54B5-97E3-426B-BA78-781336299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603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 - Services</a:t>
            </a:r>
            <a:endParaRPr lang="pt-BR" alt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984127-7B06-4517-BAF3-6ACA25959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75606"/>
            <a:ext cx="8642350" cy="34020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Ha 3 </a:t>
            </a:r>
            <a:r>
              <a:rPr lang="en-US" sz="2000" dirty="0" err="1"/>
              <a:t>tipos</a:t>
            </a:r>
            <a:r>
              <a:rPr lang="en-US" sz="2000" dirty="0"/>
              <a:t> de services: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Cluster IP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Node Port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Load Balancer</a:t>
            </a:r>
            <a:endParaRPr lang="pt-BR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575F5A-70A2-4044-AEA1-1C6B3054FA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915816" y="1419622"/>
            <a:ext cx="5040560" cy="2664296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2094E2EC-6B24-4F22-B161-FE884860C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94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 - Volumes</a:t>
            </a:r>
            <a:endParaRPr lang="pt-BR" alt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984127-7B06-4517-BAF3-6ACA25959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75606"/>
            <a:ext cx="8642350" cy="3402013"/>
          </a:xfrm>
        </p:spPr>
        <p:txBody>
          <a:bodyPr/>
          <a:lstStyle/>
          <a:p>
            <a:r>
              <a:rPr lang="en-US" sz="2000" b="1" dirty="0"/>
              <a:t>Volumes:</a:t>
            </a:r>
            <a:r>
              <a:rPr lang="en-US" sz="2000" dirty="0"/>
              <a:t> </a:t>
            </a:r>
            <a:r>
              <a:rPr lang="en-US" sz="2000" dirty="0" err="1"/>
              <a:t>armazenamento</a:t>
            </a:r>
            <a:r>
              <a:rPr lang="en-US" sz="2000" dirty="0"/>
              <a:t> </a:t>
            </a:r>
            <a:r>
              <a:rPr lang="en-US" sz="2000" dirty="0" err="1"/>
              <a:t>disponibilizado</a:t>
            </a:r>
            <a:r>
              <a:rPr lang="en-US" sz="2000" dirty="0"/>
              <a:t> para um container (Docker) \ Pod (K8S);    </a:t>
            </a:r>
          </a:p>
          <a:p>
            <a:r>
              <a:rPr lang="en-US" sz="2000" b="1" dirty="0" err="1"/>
              <a:t>PersistentVolumes</a:t>
            </a:r>
            <a:r>
              <a:rPr lang="en-US" sz="2000" dirty="0"/>
              <a:t>: volume que </a:t>
            </a:r>
            <a:r>
              <a:rPr lang="en-US" sz="2000" dirty="0" err="1"/>
              <a:t>pode</a:t>
            </a:r>
            <a:r>
              <a:rPr lang="en-US" sz="2000" dirty="0"/>
              <a:t> ser </a:t>
            </a:r>
            <a:r>
              <a:rPr lang="en-US" sz="2000" dirty="0" err="1"/>
              <a:t>disponibilizado</a:t>
            </a:r>
            <a:r>
              <a:rPr lang="en-US" sz="2000" dirty="0"/>
              <a:t> para um node \ pod;</a:t>
            </a:r>
          </a:p>
          <a:p>
            <a:r>
              <a:rPr lang="en-US" sz="2000" b="1" dirty="0" err="1"/>
              <a:t>PersistentVolumeClaims</a:t>
            </a:r>
            <a:r>
              <a:rPr lang="en-US" sz="2000" dirty="0"/>
              <a:t>: </a:t>
            </a:r>
            <a:r>
              <a:rPr lang="en-US" sz="2000" dirty="0" err="1"/>
              <a:t>requisição</a:t>
            </a:r>
            <a:r>
              <a:rPr lang="en-US" sz="2000" dirty="0"/>
              <a:t> de um </a:t>
            </a:r>
            <a:r>
              <a:rPr lang="en-US" sz="2000" dirty="0" err="1"/>
              <a:t>usuario</a:t>
            </a:r>
            <a:r>
              <a:rPr lang="en-US" sz="2000" dirty="0"/>
              <a:t> por um </a:t>
            </a:r>
            <a:r>
              <a:rPr lang="en-US" sz="2000" dirty="0" err="1"/>
              <a:t>PersistentVolume</a:t>
            </a:r>
            <a:r>
              <a:rPr lang="en-US" sz="2000" dirty="0"/>
              <a:t>;</a:t>
            </a:r>
          </a:p>
          <a:p>
            <a:r>
              <a:rPr lang="en-US" sz="2000" b="1" dirty="0" err="1"/>
              <a:t>StorageClass</a:t>
            </a:r>
            <a:r>
              <a:rPr lang="en-US" sz="2000" dirty="0"/>
              <a:t>: </a:t>
            </a:r>
            <a:r>
              <a:rPr lang="en-US" sz="2000" dirty="0" err="1"/>
              <a:t>fornece</a:t>
            </a:r>
            <a:r>
              <a:rPr lang="en-US" sz="2000" dirty="0"/>
              <a:t> </a:t>
            </a:r>
            <a:r>
              <a:rPr lang="en-US" sz="2000" dirty="0" err="1"/>
              <a:t>uma</a:t>
            </a:r>
            <a:r>
              <a:rPr lang="en-US" sz="2000" dirty="0"/>
              <a:t> forma de </a:t>
            </a:r>
            <a:r>
              <a:rPr lang="en-US" sz="2000" dirty="0" err="1"/>
              <a:t>definir</a:t>
            </a:r>
            <a:r>
              <a:rPr lang="en-US" sz="2000" dirty="0"/>
              <a:t> um </a:t>
            </a:r>
            <a:r>
              <a:rPr lang="en-US" sz="2000" dirty="0" err="1"/>
              <a:t>perfil</a:t>
            </a:r>
            <a:r>
              <a:rPr lang="en-US" sz="2000" dirty="0"/>
              <a:t> de storage para </a:t>
            </a:r>
            <a:r>
              <a:rPr lang="en-US" sz="2000" dirty="0" err="1"/>
              <a:t>uma</a:t>
            </a:r>
            <a:r>
              <a:rPr lang="en-US" sz="2000" dirty="0"/>
              <a:t> </a:t>
            </a:r>
            <a:r>
              <a:rPr lang="en-US" sz="2000" dirty="0" err="1"/>
              <a:t>determinada</a:t>
            </a:r>
            <a:r>
              <a:rPr lang="en-US" sz="2000" dirty="0"/>
              <a:t> </a:t>
            </a:r>
            <a:r>
              <a:rPr lang="en-US" sz="2000" dirty="0" err="1"/>
              <a:t>necessidade</a:t>
            </a:r>
            <a:r>
              <a:rPr lang="en-US" sz="2000" dirty="0"/>
              <a:t> de </a:t>
            </a:r>
            <a:r>
              <a:rPr lang="en-US" sz="2000" dirty="0" err="1"/>
              <a:t>armazenamento</a:t>
            </a:r>
            <a:r>
              <a:rPr lang="en-US" sz="2000" dirty="0"/>
              <a:t>.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98A892DC-B6B8-4C00-85B0-A12B1BBE8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8113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 - Volumes</a:t>
            </a:r>
            <a:endParaRPr lang="pt-BR" altLang="pt-BR" dirty="0"/>
          </a:p>
        </p:txBody>
      </p:sp>
      <p:pic>
        <p:nvPicPr>
          <p:cNvPr id="20482" name="Picture 2" descr="https://rinormaloku.com/wp-content/uploads/2018/12/Simple-Presentation-of-PV-and-PVC.png">
            <a:extLst>
              <a:ext uri="{FF2B5EF4-FFF2-40B4-BE49-F238E27FC236}">
                <a16:creationId xmlns:a16="http://schemas.microsoft.com/office/drawing/2014/main" id="{47CF62B7-61C2-4832-ABBB-4AD0A6AD264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9622"/>
            <a:ext cx="4680520" cy="268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166226EF-5FD6-4EB4-88E6-F185455EE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040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 - Storage</a:t>
            </a:r>
            <a:endParaRPr lang="pt-BR" alt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984127-7B06-4517-BAF3-6ACA25959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75606"/>
            <a:ext cx="8642350" cy="34020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Tipos</a:t>
            </a:r>
            <a:r>
              <a:rPr lang="en-US" sz="2000" dirty="0"/>
              <a:t> de Persistent Volumes:</a:t>
            </a:r>
          </a:p>
          <a:p>
            <a:pPr marL="0" indent="0">
              <a:buNone/>
            </a:pPr>
            <a:endParaRPr lang="pt-BR" sz="2000" dirty="0"/>
          </a:p>
        </p:txBody>
      </p:sp>
      <p:pic>
        <p:nvPicPr>
          <p:cNvPr id="24578" name="Picture 2" descr="Resultado de imagem para Google Cloud">
            <a:extLst>
              <a:ext uri="{FF2B5EF4-FFF2-40B4-BE49-F238E27FC236}">
                <a16:creationId xmlns:a16="http://schemas.microsoft.com/office/drawing/2014/main" id="{0970CACC-3BA5-4B7A-B803-F6D5FDA86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09" y="2319827"/>
            <a:ext cx="1224136" cy="57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Resultado de imagem para aws">
            <a:extLst>
              <a:ext uri="{FF2B5EF4-FFF2-40B4-BE49-F238E27FC236}">
                <a16:creationId xmlns:a16="http://schemas.microsoft.com/office/drawing/2014/main" id="{9DC8C919-6C41-4BAA-86AB-759029269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961" y="2423640"/>
            <a:ext cx="614561" cy="36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Resultado de imagem para Azure">
            <a:extLst>
              <a:ext uri="{FF2B5EF4-FFF2-40B4-BE49-F238E27FC236}">
                <a16:creationId xmlns:a16="http://schemas.microsoft.com/office/drawing/2014/main" id="{1020F3D3-0653-4C77-8CA0-9F3587A4B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2270280"/>
            <a:ext cx="1205880" cy="60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8" descr="Resultado de imagem para CSI block storage">
            <a:extLst>
              <a:ext uri="{FF2B5EF4-FFF2-40B4-BE49-F238E27FC236}">
                <a16:creationId xmlns:a16="http://schemas.microsoft.com/office/drawing/2014/main" id="{58FD63DF-EDAB-4E20-849B-71A112CA5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720" y="2292846"/>
            <a:ext cx="1115616" cy="55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6" name="Picture 10" descr="Resultado de imagem para dell emc">
            <a:extLst>
              <a:ext uri="{FF2B5EF4-FFF2-40B4-BE49-F238E27FC236}">
                <a16:creationId xmlns:a16="http://schemas.microsoft.com/office/drawing/2014/main" id="{E5DB88C0-D618-4F0D-AB5E-D21CB8A70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105" y="2478879"/>
            <a:ext cx="1115616" cy="18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8" name="Picture 12" descr="Resultado de imagem para hitachi storage">
            <a:extLst>
              <a:ext uri="{FF2B5EF4-FFF2-40B4-BE49-F238E27FC236}">
                <a16:creationId xmlns:a16="http://schemas.microsoft.com/office/drawing/2014/main" id="{A8AE47F3-36D8-49E7-95FB-F9C2067E3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311" y="2175811"/>
            <a:ext cx="1115616" cy="83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0" name="Picture 14" descr="Resultado de imagem para hp logo">
            <a:extLst>
              <a:ext uri="{FF2B5EF4-FFF2-40B4-BE49-F238E27FC236}">
                <a16:creationId xmlns:a16="http://schemas.microsoft.com/office/drawing/2014/main" id="{941374CE-48D0-4142-8A79-C884AD2C4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291" y="3111347"/>
            <a:ext cx="546768" cy="54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2" name="Picture 16" descr="Resultado de imagem para Flocker storage logo">
            <a:extLst>
              <a:ext uri="{FF2B5EF4-FFF2-40B4-BE49-F238E27FC236}">
                <a16:creationId xmlns:a16="http://schemas.microsoft.com/office/drawing/2014/main" id="{2FF889CD-EB7B-4F42-8AA6-1F65B2D6E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139" y="3039608"/>
            <a:ext cx="1113703" cy="50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4" name="Picture 18" descr="Resultado de imagem para CephFS logo">
            <a:extLst>
              <a:ext uri="{FF2B5EF4-FFF2-40B4-BE49-F238E27FC236}">
                <a16:creationId xmlns:a16="http://schemas.microsoft.com/office/drawing/2014/main" id="{49C2A995-1D4E-4B1D-9125-7D8F41125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813" y="2993049"/>
            <a:ext cx="1434044" cy="65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6" name="Picture 20" descr="Resultado de imagem para Cinder storage logo">
            <a:extLst>
              <a:ext uri="{FF2B5EF4-FFF2-40B4-BE49-F238E27FC236}">
                <a16:creationId xmlns:a16="http://schemas.microsoft.com/office/drawing/2014/main" id="{7B053B7C-FD65-4FB7-ABAC-8D7B874F8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551" y="3039608"/>
            <a:ext cx="669371" cy="55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8" name="Picture 22" descr="Imagem relacionada">
            <a:extLst>
              <a:ext uri="{FF2B5EF4-FFF2-40B4-BE49-F238E27FC236}">
                <a16:creationId xmlns:a16="http://schemas.microsoft.com/office/drawing/2014/main" id="{29E666C2-9CD5-4E26-87AA-1A78A2244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448" y="2808726"/>
            <a:ext cx="924904" cy="92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0" name="Picture 24" descr="Resultado de imagem para VMWare logo">
            <a:extLst>
              <a:ext uri="{FF2B5EF4-FFF2-40B4-BE49-F238E27FC236}">
                <a16:creationId xmlns:a16="http://schemas.microsoft.com/office/drawing/2014/main" id="{79E7F3CB-711C-461F-8E1D-FA7E3365E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352" y="2981118"/>
            <a:ext cx="996656" cy="62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4" name="Picture 28" descr="Resultado de imagem para StorageOS logo">
            <a:extLst>
              <a:ext uri="{FF2B5EF4-FFF2-40B4-BE49-F238E27FC236}">
                <a16:creationId xmlns:a16="http://schemas.microsoft.com/office/drawing/2014/main" id="{813476C3-55FC-4F2F-9399-DD0002398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008" y="2943204"/>
            <a:ext cx="1019302" cy="69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2F69CE69-CC10-44C2-80A2-B97B85F3CD7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048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 - Storage</a:t>
            </a:r>
            <a:endParaRPr lang="pt-BR" alt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984127-7B06-4517-BAF3-6ACA25959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75606"/>
            <a:ext cx="8642350" cy="34020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Suporte</a:t>
            </a:r>
            <a:r>
              <a:rPr lang="en-US" sz="2000" dirty="0"/>
              <a:t> para discos RAW (Raw Block Volume)</a:t>
            </a:r>
          </a:p>
          <a:p>
            <a:r>
              <a:rPr lang="pt-BR" sz="1400" dirty="0"/>
              <a:t>AWSElasticBlockStore</a:t>
            </a:r>
          </a:p>
          <a:p>
            <a:r>
              <a:rPr lang="pt-BR" sz="1400" dirty="0"/>
              <a:t>AzureDisk</a:t>
            </a:r>
          </a:p>
          <a:p>
            <a:r>
              <a:rPr lang="pt-BR" sz="1400" dirty="0"/>
              <a:t>FC (Fibre Channel)</a:t>
            </a:r>
          </a:p>
          <a:p>
            <a:r>
              <a:rPr lang="pt-BR" sz="1400" dirty="0"/>
              <a:t>GCEPersistentDisk</a:t>
            </a:r>
          </a:p>
          <a:p>
            <a:r>
              <a:rPr lang="pt-BR" sz="1400" dirty="0"/>
              <a:t>iSCSI</a:t>
            </a:r>
          </a:p>
          <a:p>
            <a:r>
              <a:rPr lang="pt-BR" sz="1400" dirty="0"/>
              <a:t>Local volume</a:t>
            </a:r>
          </a:p>
          <a:p>
            <a:r>
              <a:rPr lang="pt-BR" sz="1400" dirty="0"/>
              <a:t>RBD (Ceph Block Device)</a:t>
            </a:r>
          </a:p>
          <a:p>
            <a:r>
              <a:rPr lang="pt-BR" sz="1400" dirty="0"/>
              <a:t>VsphereVolume (alpha)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endParaRPr lang="pt-BR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D1D15F-2660-4A95-BDE6-77F840089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1806789"/>
            <a:ext cx="3369281" cy="2857872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8FCDE50C-97A2-433C-9BB7-07B2DCF7C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060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Stateful vs Stateless</a:t>
            </a:r>
            <a:endParaRPr lang="pt-BR" alt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28D488B-0416-46D6-8038-3A147F7EC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131590"/>
            <a:ext cx="8642350" cy="3851622"/>
          </a:xfrm>
        </p:spPr>
        <p:txBody>
          <a:bodyPr numCol="2"/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1600" dirty="0"/>
              <a:t>NoSQL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SGBD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err="1"/>
              <a:t>Conteúdo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Analytics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Web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S.O.</a:t>
            </a:r>
          </a:p>
        </p:txBody>
      </p:sp>
      <p:pic>
        <p:nvPicPr>
          <p:cNvPr id="38914" name="Picture 2" descr="Resultado de imagem para Cassandra">
            <a:extLst>
              <a:ext uri="{FF2B5EF4-FFF2-40B4-BE49-F238E27FC236}">
                <a16:creationId xmlns:a16="http://schemas.microsoft.com/office/drawing/2014/main" id="{D6D2EE26-C067-4C36-B72C-3DAB93239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931" y="1503557"/>
            <a:ext cx="528793" cy="35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Picture 4" descr="Resultado de imagem para MongoDB logo">
            <a:extLst>
              <a:ext uri="{FF2B5EF4-FFF2-40B4-BE49-F238E27FC236}">
                <a16:creationId xmlns:a16="http://schemas.microsoft.com/office/drawing/2014/main" id="{32DA78C5-A505-43B2-8E09-3576F296D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539" y="1292464"/>
            <a:ext cx="775516" cy="77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8" name="Picture 6" descr="Resultado de imagem para Neo4J logo">
            <a:extLst>
              <a:ext uri="{FF2B5EF4-FFF2-40B4-BE49-F238E27FC236}">
                <a16:creationId xmlns:a16="http://schemas.microsoft.com/office/drawing/2014/main" id="{DBD022CB-1A08-425C-8024-AAFEF53F9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013" y="1460442"/>
            <a:ext cx="843110" cy="43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2" name="Picture 10" descr="Resultado de imagem para MySQL logo">
            <a:extLst>
              <a:ext uri="{FF2B5EF4-FFF2-40B4-BE49-F238E27FC236}">
                <a16:creationId xmlns:a16="http://schemas.microsoft.com/office/drawing/2014/main" id="{69AEC5C3-CF77-483D-AB05-EC0DE6ECD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201" y="2081778"/>
            <a:ext cx="519491" cy="35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4" name="Picture 12" descr="Resultado de imagem para SQL Server logo">
            <a:extLst>
              <a:ext uri="{FF2B5EF4-FFF2-40B4-BE49-F238E27FC236}">
                <a16:creationId xmlns:a16="http://schemas.microsoft.com/office/drawing/2014/main" id="{5A364580-B246-4452-B374-7018435F5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586" y="2020923"/>
            <a:ext cx="585569" cy="4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6" name="Picture 14" descr="Resultado de imagem para PostgreSQL logo">
            <a:extLst>
              <a:ext uri="{FF2B5EF4-FFF2-40B4-BE49-F238E27FC236}">
                <a16:creationId xmlns:a16="http://schemas.microsoft.com/office/drawing/2014/main" id="{C021B0F1-2396-496F-831B-41E735FD7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941" y="2015952"/>
            <a:ext cx="519491" cy="5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8" name="Picture 16" descr="Resultado de imagem para Wordpress logo">
            <a:extLst>
              <a:ext uri="{FF2B5EF4-FFF2-40B4-BE49-F238E27FC236}">
                <a16:creationId xmlns:a16="http://schemas.microsoft.com/office/drawing/2014/main" id="{C2B2BE86-B29B-4E0D-ACA5-1435FDFD3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561" y="2527467"/>
            <a:ext cx="1232887" cy="66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0" name="Picture 18" descr="Resultado de imagem para spark logo">
            <a:extLst>
              <a:ext uri="{FF2B5EF4-FFF2-40B4-BE49-F238E27FC236}">
                <a16:creationId xmlns:a16="http://schemas.microsoft.com/office/drawing/2014/main" id="{213BA20C-0687-4F3A-A214-23821E1A6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914" y="3106014"/>
            <a:ext cx="1447440" cy="75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2" name="Picture 20" descr="Resultado de imagem para kafka logo">
            <a:extLst>
              <a:ext uri="{FF2B5EF4-FFF2-40B4-BE49-F238E27FC236}">
                <a16:creationId xmlns:a16="http://schemas.microsoft.com/office/drawing/2014/main" id="{2CC01F29-319A-4EC0-A0EE-FAA20744C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058" y="3061138"/>
            <a:ext cx="699542" cy="69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4" name="Picture 22" descr="Resultado de imagem para elasticsearch logo">
            <a:extLst>
              <a:ext uri="{FF2B5EF4-FFF2-40B4-BE49-F238E27FC236}">
                <a16:creationId xmlns:a16="http://schemas.microsoft.com/office/drawing/2014/main" id="{9382BB7B-7FCE-4EB4-9FD7-2741600FC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758" y="3336567"/>
            <a:ext cx="1201562" cy="29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6" name="Picture 24" descr="Resultado de imagem para nginx logo">
            <a:extLst>
              <a:ext uri="{FF2B5EF4-FFF2-40B4-BE49-F238E27FC236}">
                <a16:creationId xmlns:a16="http://schemas.microsoft.com/office/drawing/2014/main" id="{C48D5B20-27B8-4E44-B2F5-359F46190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379" y="1954245"/>
            <a:ext cx="1355098" cy="45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8" name="Picture 26" descr="Resultado de imagem para nodejs logo">
            <a:extLst>
              <a:ext uri="{FF2B5EF4-FFF2-40B4-BE49-F238E27FC236}">
                <a16:creationId xmlns:a16="http://schemas.microsoft.com/office/drawing/2014/main" id="{0F566962-AAF2-45CC-BBD0-C11EDEA56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485" y="1954245"/>
            <a:ext cx="1356759" cy="36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0" name="Picture 28" descr="Resultado de imagem para .net core logo">
            <a:extLst>
              <a:ext uri="{FF2B5EF4-FFF2-40B4-BE49-F238E27FC236}">
                <a16:creationId xmlns:a16="http://schemas.microsoft.com/office/drawing/2014/main" id="{423460F8-F535-4ED5-82E9-9747085E0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403" y="1894773"/>
            <a:ext cx="573935" cy="57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2" name="Picture 30" descr="Resultado de imagem para ubuntu logo">
            <a:extLst>
              <a:ext uri="{FF2B5EF4-FFF2-40B4-BE49-F238E27FC236}">
                <a16:creationId xmlns:a16="http://schemas.microsoft.com/office/drawing/2014/main" id="{E595D116-953E-4F25-8FA1-233BD6750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808353"/>
            <a:ext cx="577609" cy="5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4" name="Picture 32" descr="Resultado de imagem para debian logo">
            <a:extLst>
              <a:ext uri="{FF2B5EF4-FFF2-40B4-BE49-F238E27FC236}">
                <a16:creationId xmlns:a16="http://schemas.microsoft.com/office/drawing/2014/main" id="{6383C4EF-DD51-4603-8B9F-36534FAF3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941" y="2728574"/>
            <a:ext cx="606001" cy="75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6" name="Picture 34" descr="Resultado de imagem para red hat logo">
            <a:extLst>
              <a:ext uri="{FF2B5EF4-FFF2-40B4-BE49-F238E27FC236}">
                <a16:creationId xmlns:a16="http://schemas.microsoft.com/office/drawing/2014/main" id="{1A82D99D-B28C-4597-BCB2-8E93F09F5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942" y="2666152"/>
            <a:ext cx="1619250" cy="86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A close up of a sign&#10;&#10;Description automatically generated">
            <a:extLst>
              <a:ext uri="{FF2B5EF4-FFF2-40B4-BE49-F238E27FC236}">
                <a16:creationId xmlns:a16="http://schemas.microsoft.com/office/drawing/2014/main" id="{8D879D33-6BD9-4FD2-A77E-4BD202EE8CD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16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StatefulSets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28D488B-0416-46D6-8038-3A147F7EC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altLang="pt-BR" sz="1400" dirty="0"/>
              <a:t>Em beta até a versão 1.9</a:t>
            </a:r>
          </a:p>
          <a:p>
            <a:r>
              <a:rPr lang="pt-BR" altLang="pt-BR" sz="1400" dirty="0"/>
              <a:t>Importante para aplicações que precisam de:</a:t>
            </a:r>
          </a:p>
          <a:p>
            <a:pPr lvl="1"/>
            <a:r>
              <a:rPr lang="pt-BR" altLang="pt-BR" sz="1400" dirty="0"/>
              <a:t>Estabilidade utilizando identidades de rede unicas e storage persistente;</a:t>
            </a:r>
          </a:p>
          <a:p>
            <a:pPr lvl="1"/>
            <a:r>
              <a:rPr lang="pt-BR" altLang="pt-BR" sz="1400" dirty="0"/>
              <a:t>Implantação e escalabilidade graciosas e ordenadas;</a:t>
            </a:r>
          </a:p>
          <a:p>
            <a:pPr lvl="1"/>
            <a:r>
              <a:rPr lang="pt-BR" altLang="pt-BR" sz="1400" dirty="0"/>
              <a:t>Atualizações automatizadas e ordenadas.</a:t>
            </a:r>
          </a:p>
          <a:p>
            <a:r>
              <a:rPr lang="pt-BR" altLang="pt-BR" sz="1400" dirty="0"/>
              <a:t>Parecido com Deployment porem tem série de particularidades como:</a:t>
            </a:r>
          </a:p>
          <a:p>
            <a:pPr lvl="1"/>
            <a:r>
              <a:rPr lang="pt-BR" altLang="pt-BR" sz="1400" dirty="0"/>
              <a:t>Pods com identidades unicas;</a:t>
            </a:r>
          </a:p>
          <a:p>
            <a:pPr lvl="1"/>
            <a:r>
              <a:rPr lang="pt-BR" altLang="pt-BR" sz="1400" dirty="0"/>
              <a:t>Precisa de um PersistentVolume já provisionado associado ao StatefulSet atrelado a um Storage Class;</a:t>
            </a:r>
          </a:p>
          <a:p>
            <a:pPr lvl="1"/>
            <a:r>
              <a:rPr lang="pt-BR" altLang="pt-BR" sz="1400" dirty="0"/>
              <a:t>Requere um Headless Service para ser responsavel pelo service discovery e identidade de rede interna dos Pods (geralemente chamado de Operator);</a:t>
            </a:r>
          </a:p>
          <a:p>
            <a:pPr marL="457200" lvl="1" indent="0">
              <a:buNone/>
            </a:pPr>
            <a:r>
              <a:rPr lang="pt-BR" sz="1400" dirty="0">
                <a:hlinkClick r:id="rId3"/>
              </a:rPr>
              <a:t>https://kubernetes.io/docs/concepts/workloads/controllers/statefulset/</a:t>
            </a:r>
            <a:endParaRPr lang="pt-BR" altLang="pt-BR" sz="1400" dirty="0"/>
          </a:p>
          <a:p>
            <a:pPr lvl="1"/>
            <a:endParaRPr lang="pt-BR" altLang="pt-BR" sz="1600" dirty="0"/>
          </a:p>
          <a:p>
            <a:pPr lvl="1"/>
            <a:endParaRPr lang="pt-BR" altLang="pt-BR" sz="16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71FBECB6-6DD4-48B8-8979-F66C0DDF4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93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</a:t>
            </a:r>
            <a:endParaRPr lang="pt-BR" altLang="pt-BR" dirty="0"/>
          </a:p>
        </p:txBody>
      </p:sp>
      <p:pic>
        <p:nvPicPr>
          <p:cNvPr id="17410" name="Picture 2" descr="Resultado de imagem para kubernetes Iaas paas">
            <a:extLst>
              <a:ext uri="{FF2B5EF4-FFF2-40B4-BE49-F238E27FC236}">
                <a16:creationId xmlns:a16="http://schemas.microsoft.com/office/drawing/2014/main" id="{55BEF12D-D7E1-4D6B-9B11-4F94566D5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142" y="1332203"/>
            <a:ext cx="6493462" cy="309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sultado de imagem para Google Cloud">
            <a:extLst>
              <a:ext uri="{FF2B5EF4-FFF2-40B4-BE49-F238E27FC236}">
                <a16:creationId xmlns:a16="http://schemas.microsoft.com/office/drawing/2014/main" id="{BEC9D249-124E-42F8-8867-AA430EEA4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264" y="1635196"/>
            <a:ext cx="1224136" cy="57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esultado de imagem para aws">
            <a:extLst>
              <a:ext uri="{FF2B5EF4-FFF2-40B4-BE49-F238E27FC236}">
                <a16:creationId xmlns:a16="http://schemas.microsoft.com/office/drawing/2014/main" id="{7858524D-858E-48F7-BA80-0FABEF5B2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052" y="2798327"/>
            <a:ext cx="614561" cy="36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sultado de imagem para Azure">
            <a:extLst>
              <a:ext uri="{FF2B5EF4-FFF2-40B4-BE49-F238E27FC236}">
                <a16:creationId xmlns:a16="http://schemas.microsoft.com/office/drawing/2014/main" id="{6A37C474-3289-4F5A-98A7-2FBF832EB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393" y="3723878"/>
            <a:ext cx="1205880" cy="60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32BA941B-35D9-41B0-8ADA-55C6E0AA7A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038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Kubernetes</a:t>
            </a:r>
            <a:endParaRPr lang="pt-BR" alt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984127-7B06-4517-BAF3-6ACA25959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75606"/>
            <a:ext cx="8642350" cy="3402013"/>
          </a:xfrm>
        </p:spPr>
        <p:txBody>
          <a:bodyPr numCol="2"/>
          <a:lstStyle/>
          <a:p>
            <a:r>
              <a:rPr lang="pt-BR" altLang="pt-BR" sz="1600" dirty="0"/>
              <a:t>Vantagens</a:t>
            </a:r>
          </a:p>
          <a:p>
            <a:pPr lvl="1"/>
            <a:r>
              <a:rPr lang="pt-BR" sz="1600" dirty="0"/>
              <a:t>Rapida Recuperação</a:t>
            </a:r>
          </a:p>
          <a:p>
            <a:pPr lvl="1"/>
            <a:r>
              <a:rPr lang="pt-BR" sz="1600" dirty="0"/>
              <a:t>Escalabilidade Resiliente</a:t>
            </a:r>
          </a:p>
          <a:p>
            <a:pPr lvl="1"/>
            <a:r>
              <a:rPr lang="pt-BR" sz="1600" dirty="0"/>
              <a:t>Infra as a Code</a:t>
            </a:r>
          </a:p>
          <a:p>
            <a:pPr lvl="1"/>
            <a:r>
              <a:rPr lang="pt-BR" sz="1600" dirty="0"/>
              <a:t>Esconde a complexidade da infra</a:t>
            </a:r>
          </a:p>
          <a:p>
            <a:pPr lvl="1"/>
            <a:r>
              <a:rPr lang="pt-BR" sz="1600" dirty="0"/>
              <a:t>Balanceamento de carga</a:t>
            </a:r>
          </a:p>
          <a:p>
            <a:pPr lvl="1"/>
            <a:r>
              <a:rPr lang="pt-BR" sz="1600" dirty="0"/>
              <a:t>CI\CD</a:t>
            </a:r>
          </a:p>
          <a:p>
            <a:pPr lvl="1"/>
            <a:r>
              <a:rPr lang="pt-BR" sz="1600" dirty="0"/>
              <a:t>Modelos de Deploy: Blue\Green e Canary</a:t>
            </a:r>
          </a:p>
          <a:p>
            <a:pPr lvl="1"/>
            <a:endParaRPr lang="pt-BR" sz="1600" dirty="0"/>
          </a:p>
          <a:p>
            <a:pPr marL="457200" lvl="1" indent="0">
              <a:buNone/>
            </a:pPr>
            <a:endParaRPr lang="pt-BR" sz="1600" dirty="0"/>
          </a:p>
          <a:p>
            <a:pPr lvl="1"/>
            <a:endParaRPr lang="pt-BR" altLang="pt-BR" sz="1600" dirty="0"/>
          </a:p>
          <a:p>
            <a:pPr marL="0" indent="0">
              <a:buNone/>
            </a:pPr>
            <a:endParaRPr lang="pt-BR" sz="1600" dirty="0"/>
          </a:p>
          <a:p>
            <a:r>
              <a:rPr lang="pt-BR" altLang="pt-BR" sz="1600" dirty="0"/>
              <a:t>Desvantagens</a:t>
            </a:r>
          </a:p>
          <a:p>
            <a:pPr lvl="1"/>
            <a:r>
              <a:rPr lang="pt-BR" sz="1600" dirty="0"/>
              <a:t>Complexo para implentar multi-master</a:t>
            </a:r>
          </a:p>
          <a:p>
            <a:pPr lvl="1"/>
            <a:r>
              <a:rPr lang="pt-BR" sz="1600" dirty="0"/>
              <a:t>Adiciona complexidade na infraestrutura</a:t>
            </a:r>
          </a:p>
          <a:p>
            <a:pPr lvl="1"/>
            <a:endParaRPr lang="pt-BR" altLang="pt-BR" sz="1600" dirty="0"/>
          </a:p>
          <a:p>
            <a:pPr>
              <a:buFont typeface="Arial" panose="020B0604020202020204" pitchFamily="34" charset="0"/>
              <a:buChar char="•"/>
            </a:pPr>
            <a:endParaRPr lang="pt-BR" sz="1600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C74D90AB-759F-4DEE-AF85-03E0F7AA0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120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61950"/>
            <a:ext cx="5977359" cy="698500"/>
          </a:xfrm>
        </p:spPr>
        <p:txBody>
          <a:bodyPr/>
          <a:lstStyle/>
          <a:p>
            <a:r>
              <a:rPr lang="en-US" altLang="pt-BR" dirty="0" err="1"/>
              <a:t>Casos</a:t>
            </a:r>
            <a:r>
              <a:rPr lang="en-US" altLang="pt-BR" dirty="0"/>
              <a:t> de </a:t>
            </a:r>
            <a:r>
              <a:rPr lang="en-US" altLang="pt-BR" dirty="0" err="1"/>
              <a:t>Uso</a:t>
            </a:r>
            <a:r>
              <a:rPr lang="en-US" altLang="pt-BR" dirty="0"/>
              <a:t> – SQL Server</a:t>
            </a:r>
            <a:endParaRPr lang="pt-BR" altLang="pt-BR" dirty="0"/>
          </a:p>
        </p:txBody>
      </p:sp>
      <p:pic>
        <p:nvPicPr>
          <p:cNvPr id="13314" name="Picture 2" descr="AG no contÃªiner do Kubernetes">
            <a:extLst>
              <a:ext uri="{FF2B5EF4-FFF2-40B4-BE49-F238E27FC236}">
                <a16:creationId xmlns:a16="http://schemas.microsoft.com/office/drawing/2014/main" id="{61FA5002-B34C-4915-9CC7-25BBF28D2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428" y="2379737"/>
            <a:ext cx="4796520" cy="240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Diagrama de cluster do Kubernetes SQL Server">
            <a:extLst>
              <a:ext uri="{FF2B5EF4-FFF2-40B4-BE49-F238E27FC236}">
                <a16:creationId xmlns:a16="http://schemas.microsoft.com/office/drawing/2014/main" id="{6820503E-0581-4C9F-9AEE-8D7583C96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75606"/>
            <a:ext cx="4218654" cy="185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178" descr="A close up of a sign&#10;&#10;Description automatically generated">
            <a:extLst>
              <a:ext uri="{FF2B5EF4-FFF2-40B4-BE49-F238E27FC236}">
                <a16:creationId xmlns:a16="http://schemas.microsoft.com/office/drawing/2014/main" id="{86D48571-9E00-4D99-B4FE-352D7C45E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64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61950"/>
            <a:ext cx="5977359" cy="698500"/>
          </a:xfrm>
        </p:spPr>
        <p:txBody>
          <a:bodyPr/>
          <a:lstStyle/>
          <a:p>
            <a:r>
              <a:rPr lang="en-US" altLang="pt-BR" dirty="0" err="1"/>
              <a:t>Casos</a:t>
            </a:r>
            <a:r>
              <a:rPr lang="en-US" altLang="pt-BR" dirty="0"/>
              <a:t> de </a:t>
            </a:r>
            <a:r>
              <a:rPr lang="en-US" altLang="pt-BR" dirty="0" err="1"/>
              <a:t>Uso</a:t>
            </a:r>
            <a:r>
              <a:rPr lang="en-US" altLang="pt-BR" dirty="0"/>
              <a:t> – SQL Server</a:t>
            </a:r>
            <a:endParaRPr lang="pt-BR" altLang="pt-BR" dirty="0"/>
          </a:p>
        </p:txBody>
      </p:sp>
      <p:pic>
        <p:nvPicPr>
          <p:cNvPr id="12290" name="Picture 2" descr="Resultado de imagem para sql server big data clusters">
            <a:extLst>
              <a:ext uri="{FF2B5EF4-FFF2-40B4-BE49-F238E27FC236}">
                <a16:creationId xmlns:a16="http://schemas.microsoft.com/office/drawing/2014/main" id="{F62D0C03-7602-4AC9-85A1-9B45B877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03598"/>
            <a:ext cx="7165261" cy="340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5A4515F6-38CB-49A6-9E21-65CF5D755B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902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Demo 1</a:t>
            </a:r>
            <a:endParaRPr lang="pt-BR" altLang="pt-BR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23D22311-282F-441B-AE2B-06E9F5C23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  <p:pic>
        <p:nvPicPr>
          <p:cNvPr id="5" name="Picture 2" descr="AG no contÃªiner do Kubernetes">
            <a:extLst>
              <a:ext uri="{FF2B5EF4-FFF2-40B4-BE49-F238E27FC236}">
                <a16:creationId xmlns:a16="http://schemas.microsoft.com/office/drawing/2014/main" id="{263FB2A8-A71A-4B55-BEA2-690B463B9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338" y="1131590"/>
            <a:ext cx="5981323" cy="2995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76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 err="1"/>
              <a:t>Casos</a:t>
            </a:r>
            <a:r>
              <a:rPr lang="en-US" altLang="pt-BR" dirty="0"/>
              <a:t> de </a:t>
            </a:r>
            <a:r>
              <a:rPr lang="en-US" altLang="pt-BR" dirty="0" err="1"/>
              <a:t>Uso</a:t>
            </a:r>
            <a:r>
              <a:rPr lang="en-US" altLang="pt-BR" dirty="0"/>
              <a:t> - Redis</a:t>
            </a:r>
            <a:endParaRPr lang="pt-BR" altLang="pt-BR" dirty="0"/>
          </a:p>
        </p:txBody>
      </p:sp>
      <p:pic>
        <p:nvPicPr>
          <p:cNvPr id="29698" name="Picture 2" descr="Resultado de imagem para redis cluster">
            <a:extLst>
              <a:ext uri="{FF2B5EF4-FFF2-40B4-BE49-F238E27FC236}">
                <a16:creationId xmlns:a16="http://schemas.microsoft.com/office/drawing/2014/main" id="{6B78E751-8AC3-436A-8DBB-E43D25789B5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63638"/>
            <a:ext cx="3248569" cy="231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97059BE1-B6B8-4CF3-8E79-879298BFF5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E7F2F3-1AC8-4106-AB30-19B5D6FE7C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1347614"/>
            <a:ext cx="3659691" cy="267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061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Demo 2</a:t>
            </a:r>
            <a:endParaRPr lang="pt-BR" altLang="pt-BR" dirty="0"/>
          </a:p>
        </p:txBody>
      </p:sp>
      <p:pic>
        <p:nvPicPr>
          <p:cNvPr id="4" name="Picture 2" descr="Resultado de imagem para redis cluster">
            <a:extLst>
              <a:ext uri="{FF2B5EF4-FFF2-40B4-BE49-F238E27FC236}">
                <a16:creationId xmlns:a16="http://schemas.microsoft.com/office/drawing/2014/main" id="{7DB26819-9C89-453E-8D31-F8D2FF7FC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03598"/>
            <a:ext cx="4176464" cy="2979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04992D9-16AA-4A63-9AE7-2A29F1CFF3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7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 err="1"/>
              <a:t>Conclusão</a:t>
            </a:r>
            <a:endParaRPr lang="pt-BR" alt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984127-7B06-4517-BAF3-6ACA25959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75606"/>
            <a:ext cx="8642350" cy="3402013"/>
          </a:xfrm>
        </p:spPr>
        <p:txBody>
          <a:bodyPr numCol="1"/>
          <a:lstStyle/>
          <a:p>
            <a:r>
              <a:rPr lang="pt-BR" altLang="pt-BR" sz="1600" dirty="0"/>
              <a:t>Nasce uma nova possibilidade de infraestrutura;</a:t>
            </a:r>
          </a:p>
          <a:p>
            <a:r>
              <a:rPr lang="pt-BR" altLang="pt-BR" sz="1600" dirty="0"/>
              <a:t>Resiliencia para camada de dados da aplicação;</a:t>
            </a:r>
          </a:p>
          <a:p>
            <a:r>
              <a:rPr lang="pt-BR" altLang="pt-BR" sz="1600" dirty="0"/>
              <a:t>Ganho de performance para o eco sistema de microserviços;</a:t>
            </a:r>
          </a:p>
          <a:p>
            <a:r>
              <a:rPr lang="pt-BR" altLang="pt-BR" sz="1600" dirty="0"/>
              <a:t>Aumento de complexidade no gerenciamento da camada de dados (isso já ocorre hoje);</a:t>
            </a:r>
          </a:p>
          <a:p>
            <a:r>
              <a:rPr lang="pt-BR" altLang="pt-BR" sz="1600" dirty="0"/>
              <a:t>Velocidade no provisionamento de ambientes de bancos de dados;</a:t>
            </a:r>
          </a:p>
          <a:p>
            <a:r>
              <a:rPr lang="pt-BR" altLang="pt-BR" sz="1600" dirty="0"/>
              <a:t>Aumenta a responsabilidade da aplicação ao acessar a camada de dados (más há um ganho de resiliencia);</a:t>
            </a:r>
          </a:p>
          <a:p>
            <a:r>
              <a:rPr lang="pt-BR" altLang="pt-BR" sz="1600" dirty="0"/>
              <a:t>Imutavel pero no mucho!</a:t>
            </a:r>
          </a:p>
          <a:p>
            <a:r>
              <a:rPr lang="pt-BR" altLang="pt-BR" sz="1600" dirty="0"/>
              <a:t>O cuidado com o dado continua (Não existe bala de prata).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C74D90AB-759F-4DEE-AF85-03E0F7AA0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893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 err="1"/>
              <a:t>Referencias</a:t>
            </a:r>
            <a:endParaRPr lang="pt-BR" alt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984127-7B06-4517-BAF3-6ACA25959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75606"/>
            <a:ext cx="8642350" cy="3402013"/>
          </a:xfrm>
        </p:spPr>
        <p:txBody>
          <a:bodyPr/>
          <a:lstStyle/>
          <a:p>
            <a:pPr marL="0" indent="0">
              <a:buNone/>
            </a:pPr>
            <a:r>
              <a:rPr lang="pt-BR" sz="1800" dirty="0">
                <a:hlinkClick r:id="rId2"/>
              </a:rPr>
              <a:t>https://medium.com/zero-to/setup-persistence-redis-cluster-in-kubertenes-7d5b7ffdbd98</a:t>
            </a:r>
            <a:endParaRPr lang="pt-BR" sz="1800" dirty="0"/>
          </a:p>
          <a:p>
            <a:pPr marL="0" indent="0">
              <a:buNone/>
            </a:pPr>
            <a:r>
              <a:rPr lang="pt-BR" sz="1800" dirty="0">
                <a:hlinkClick r:id="rId3"/>
              </a:rPr>
              <a:t>http://www.centinosystems.com/blog/sql/deploying-sql-server-in-kubernetes/</a:t>
            </a:r>
            <a:endParaRPr lang="pt-BR" sz="1800" dirty="0"/>
          </a:p>
          <a:p>
            <a:pPr marL="0" indent="0">
              <a:buNone/>
            </a:pPr>
            <a:r>
              <a:rPr lang="pt-BR" sz="1800" dirty="0">
                <a:hlinkClick r:id="rId4"/>
              </a:rPr>
              <a:t>https://docs.microsoft.com/pt-br/sql/linux/tutorial-sql-server-containers-kubernetes?view=sql-server-2017</a:t>
            </a:r>
            <a:endParaRPr lang="pt-BR" sz="18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AE2559A2-2B64-453A-990F-BD106BE4B3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6722"/>
            <a:ext cx="2312651" cy="5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8995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0592DC1-9E78-4A50-A5F4-855A54B0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 err="1"/>
              <a:t>Contato</a:t>
            </a:r>
            <a:endParaRPr lang="pt-BR" alt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984127-7B06-4517-BAF3-6ACA25959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75606"/>
            <a:ext cx="8642350" cy="3402013"/>
          </a:xfrm>
        </p:spPr>
        <p:txBody>
          <a:bodyPr/>
          <a:lstStyle/>
          <a:p>
            <a:pPr marL="0" indent="0" algn="ctr">
              <a:buNone/>
            </a:pPr>
            <a:r>
              <a:rPr lang="pt-BR" sz="2000" dirty="0">
                <a:hlinkClick r:id="rId2"/>
              </a:rPr>
              <a:t>https://datatuning.com.br</a:t>
            </a:r>
            <a:endParaRPr lang="pt-BR" sz="2000" dirty="0"/>
          </a:p>
          <a:p>
            <a:pPr marL="0" indent="0" algn="ctr">
              <a:buNone/>
            </a:pPr>
            <a:r>
              <a:rPr lang="pt-BR" sz="2000" dirty="0">
                <a:hlinkClick r:id="rId3"/>
              </a:rPr>
              <a:t>https://blog.datatuning.com.br</a:t>
            </a:r>
            <a:endParaRPr lang="pt-BR" sz="2000" dirty="0"/>
          </a:p>
          <a:p>
            <a:pPr marL="0" indent="0" algn="ctr">
              <a:buNone/>
            </a:pPr>
            <a:r>
              <a:rPr lang="pt-BR" sz="2000" dirty="0">
                <a:hlinkClick r:id="rId4"/>
              </a:rPr>
              <a:t>contato@datatuning.com.br</a:t>
            </a:r>
            <a:endParaRPr lang="pt-BR" sz="2000" dirty="0"/>
          </a:p>
          <a:p>
            <a:pPr marL="0" indent="0" algn="ctr">
              <a:buNone/>
            </a:pPr>
            <a:r>
              <a:rPr lang="pt-BR" sz="2000" dirty="0">
                <a:hlinkClick r:id="rId5"/>
              </a:rPr>
              <a:t>https://www.meetup.com/pt-BR/Data-Tuning-Group/</a:t>
            </a:r>
            <a:endParaRPr lang="pt-BR" sz="2000" dirty="0"/>
          </a:p>
          <a:p>
            <a:pPr marL="0" indent="0" algn="ctr">
              <a:buNone/>
            </a:pPr>
            <a:endParaRPr lang="pt-BR" sz="2000" dirty="0"/>
          </a:p>
          <a:p>
            <a:pPr marL="0" indent="0" algn="ctr">
              <a:buNone/>
            </a:pPr>
            <a:endParaRPr lang="pt-BR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A70E8B3-6790-4DC3-9203-CB70266A14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191644"/>
            <a:ext cx="5304556" cy="13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083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I:\TDC2017\Logos\TDC2017\logo-tdc-vertical-A4.emf">
            <a:extLst>
              <a:ext uri="{FF2B5EF4-FFF2-40B4-BE49-F238E27FC236}">
                <a16:creationId xmlns:a16="http://schemas.microsoft.com/office/drawing/2014/main" id="{EBBC68D4-217B-4CB3-B144-39803AE0E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915988"/>
            <a:ext cx="44275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4034</TotalTime>
  <Words>963</Words>
  <Application>Microsoft Office PowerPoint</Application>
  <PresentationFormat>On-screen Show (16:9)</PresentationFormat>
  <Paragraphs>222</Paragraphs>
  <Slides>39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EurostileT</vt:lpstr>
      <vt:lpstr>Wingdings</vt:lpstr>
      <vt:lpstr>modelo_open4education</vt:lpstr>
      <vt:lpstr>Personalizar design</vt:lpstr>
      <vt:lpstr>Escalando Bancos de Dados com Docker e Kubernetes</vt:lpstr>
      <vt:lpstr>Agenda</vt:lpstr>
      <vt:lpstr>whoami</vt:lpstr>
      <vt:lpstr>Whoami – Data Tuning</vt:lpstr>
      <vt:lpstr>Whoami – Flapper</vt:lpstr>
      <vt:lpstr>Bancos de Dados</vt:lpstr>
      <vt:lpstr>BASE vs ACID</vt:lpstr>
      <vt:lpstr>BASE vs ACID</vt:lpstr>
      <vt:lpstr>Teorema CAP</vt:lpstr>
      <vt:lpstr>Docker</vt:lpstr>
      <vt:lpstr>Docker</vt:lpstr>
      <vt:lpstr>Docker</vt:lpstr>
      <vt:lpstr>Docker</vt:lpstr>
      <vt:lpstr>Kubernetes</vt:lpstr>
      <vt:lpstr>Kubernetes</vt:lpstr>
      <vt:lpstr>Kubernetes - Cluster</vt:lpstr>
      <vt:lpstr>Kubernetes - Cluster</vt:lpstr>
      <vt:lpstr>Kubernetes - Cluster</vt:lpstr>
      <vt:lpstr>Kubernetes - Pod</vt:lpstr>
      <vt:lpstr>Kubernetes – Replica Set</vt:lpstr>
      <vt:lpstr>Kubernetes - Deployment</vt:lpstr>
      <vt:lpstr>Kubernetes - Services</vt:lpstr>
      <vt:lpstr>Kubernetes - Volumes</vt:lpstr>
      <vt:lpstr>Kubernetes - Volumes</vt:lpstr>
      <vt:lpstr>Kubernetes - Storage</vt:lpstr>
      <vt:lpstr>Kubernetes - Storage</vt:lpstr>
      <vt:lpstr>Stateful vs Stateless</vt:lpstr>
      <vt:lpstr>StatefulSets</vt:lpstr>
      <vt:lpstr>Kubernetes</vt:lpstr>
      <vt:lpstr>Kubernetes</vt:lpstr>
      <vt:lpstr>Casos de Uso – SQL Server</vt:lpstr>
      <vt:lpstr>Casos de Uso – SQL Server</vt:lpstr>
      <vt:lpstr>Demo 1</vt:lpstr>
      <vt:lpstr>Casos de Uso - Redis</vt:lpstr>
      <vt:lpstr>Demo 2</vt:lpstr>
      <vt:lpstr>Conclusão</vt:lpstr>
      <vt:lpstr>Referencias</vt:lpstr>
      <vt:lpstr>Contato</vt:lpstr>
      <vt:lpstr>PowerPoint Presentation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William Lino Oliveira</cp:lastModifiedBy>
  <cp:revision>80</cp:revision>
  <dcterms:created xsi:type="dcterms:W3CDTF">2008-09-08T18:46:53Z</dcterms:created>
  <dcterms:modified xsi:type="dcterms:W3CDTF">2019-07-20T16:45:31Z</dcterms:modified>
</cp:coreProperties>
</file>