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6" r:id="rId3"/>
    <p:sldMasterId id="2147483687" r:id="rId4"/>
    <p:sldMasterId id="2147483688" r:id="rId5"/>
    <p:sldMasterId id="214748368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</p:sldIdLst>
  <p:sldSz cy="6858000" cx="12192000"/>
  <p:notesSz cx="6858000" cy="9144000"/>
  <p:embeddedFontLst>
    <p:embeddedFont>
      <p:font typeface="Titillium Web SemiBold"/>
      <p:regular r:id="rId76"/>
      <p:bold r:id="rId77"/>
      <p:italic r:id="rId78"/>
      <p:boldItalic r:id="rId79"/>
    </p:embeddedFont>
    <p:embeddedFont>
      <p:font typeface="Roboto"/>
      <p:regular r:id="rId80"/>
      <p:bold r:id="rId81"/>
      <p:italic r:id="rId82"/>
      <p:boldItalic r:id="rId83"/>
    </p:embeddedFont>
    <p:embeddedFont>
      <p:font typeface="Titillium Web"/>
      <p:regular r:id="rId84"/>
      <p:bold r:id="rId85"/>
      <p:italic r:id="rId86"/>
      <p:boldItalic r:id="rId87"/>
    </p:embeddedFont>
    <p:embeddedFont>
      <p:font typeface="Press Start 2P"/>
      <p:regular r:id="rId8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84" Type="http://schemas.openxmlformats.org/officeDocument/2006/relationships/font" Target="fonts/TitilliumWeb-regular.fntdata"/><Relationship Id="rId83" Type="http://schemas.openxmlformats.org/officeDocument/2006/relationships/font" Target="fonts/Roboto-boldItalic.fntdata"/><Relationship Id="rId42" Type="http://schemas.openxmlformats.org/officeDocument/2006/relationships/slide" Target="slides/slide35.xml"/><Relationship Id="rId86" Type="http://schemas.openxmlformats.org/officeDocument/2006/relationships/font" Target="fonts/TitilliumWeb-italic.fntdata"/><Relationship Id="rId41" Type="http://schemas.openxmlformats.org/officeDocument/2006/relationships/slide" Target="slides/slide34.xml"/><Relationship Id="rId85" Type="http://schemas.openxmlformats.org/officeDocument/2006/relationships/font" Target="fonts/TitilliumWeb-bold.fntdata"/><Relationship Id="rId44" Type="http://schemas.openxmlformats.org/officeDocument/2006/relationships/slide" Target="slides/slide37.xml"/><Relationship Id="rId88" Type="http://schemas.openxmlformats.org/officeDocument/2006/relationships/font" Target="fonts/PressStart2P-regular.fntdata"/><Relationship Id="rId43" Type="http://schemas.openxmlformats.org/officeDocument/2006/relationships/slide" Target="slides/slide36.xml"/><Relationship Id="rId87" Type="http://schemas.openxmlformats.org/officeDocument/2006/relationships/font" Target="fonts/TitilliumWeb-boldItalic.fntdata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80" Type="http://schemas.openxmlformats.org/officeDocument/2006/relationships/font" Target="fonts/Roboto-regular.fntdata"/><Relationship Id="rId82" Type="http://schemas.openxmlformats.org/officeDocument/2006/relationships/font" Target="fonts/Roboto-italic.fntdata"/><Relationship Id="rId81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slide" Target="slides/slide66.xml"/><Relationship Id="rId72" Type="http://schemas.openxmlformats.org/officeDocument/2006/relationships/slide" Target="slides/slide65.xml"/><Relationship Id="rId31" Type="http://schemas.openxmlformats.org/officeDocument/2006/relationships/slide" Target="slides/slide24.xml"/><Relationship Id="rId75" Type="http://schemas.openxmlformats.org/officeDocument/2006/relationships/slide" Target="slides/slide68.xml"/><Relationship Id="rId30" Type="http://schemas.openxmlformats.org/officeDocument/2006/relationships/slide" Target="slides/slide23.xml"/><Relationship Id="rId74" Type="http://schemas.openxmlformats.org/officeDocument/2006/relationships/slide" Target="slides/slide67.xml"/><Relationship Id="rId33" Type="http://schemas.openxmlformats.org/officeDocument/2006/relationships/slide" Target="slides/slide26.xml"/><Relationship Id="rId77" Type="http://schemas.openxmlformats.org/officeDocument/2006/relationships/font" Target="fonts/TitilliumWebSemiBold-bold.fntdata"/><Relationship Id="rId32" Type="http://schemas.openxmlformats.org/officeDocument/2006/relationships/slide" Target="slides/slide25.xml"/><Relationship Id="rId76" Type="http://schemas.openxmlformats.org/officeDocument/2006/relationships/font" Target="fonts/TitilliumWebSemiBold-regular.fntdata"/><Relationship Id="rId35" Type="http://schemas.openxmlformats.org/officeDocument/2006/relationships/slide" Target="slides/slide28.xml"/><Relationship Id="rId79" Type="http://schemas.openxmlformats.org/officeDocument/2006/relationships/font" Target="fonts/TitilliumWebSemiBold-boldItalic.fntdata"/><Relationship Id="rId34" Type="http://schemas.openxmlformats.org/officeDocument/2006/relationships/slide" Target="slides/slide27.xml"/><Relationship Id="rId78" Type="http://schemas.openxmlformats.org/officeDocument/2006/relationships/font" Target="fonts/TitilliumWebSemiBold-italic.fntdata"/><Relationship Id="rId71" Type="http://schemas.openxmlformats.org/officeDocument/2006/relationships/slide" Target="slides/slide64.xml"/><Relationship Id="rId70" Type="http://schemas.openxmlformats.org/officeDocument/2006/relationships/slide" Target="slides/slide63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20" Type="http://schemas.openxmlformats.org/officeDocument/2006/relationships/slide" Target="slides/slide13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22" Type="http://schemas.openxmlformats.org/officeDocument/2006/relationships/slide" Target="slides/slide15.xml"/><Relationship Id="rId66" Type="http://schemas.openxmlformats.org/officeDocument/2006/relationships/slide" Target="slides/slide59.xml"/><Relationship Id="rId21" Type="http://schemas.openxmlformats.org/officeDocument/2006/relationships/slide" Target="slides/slide14.xml"/><Relationship Id="rId65" Type="http://schemas.openxmlformats.org/officeDocument/2006/relationships/slide" Target="slides/slide58.xml"/><Relationship Id="rId24" Type="http://schemas.openxmlformats.org/officeDocument/2006/relationships/slide" Target="slides/slide17.xml"/><Relationship Id="rId68" Type="http://schemas.openxmlformats.org/officeDocument/2006/relationships/slide" Target="slides/slide61.xml"/><Relationship Id="rId23" Type="http://schemas.openxmlformats.org/officeDocument/2006/relationships/slide" Target="slides/slide16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slide" Target="slides/slide6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Titillium Web"/>
                <a:ea typeface="Titillium Web"/>
                <a:cs typeface="Titillium Web"/>
                <a:sym typeface="Titillium Web"/>
              </a:rPr>
              <a:t>claudenir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83" name="Google Shape;18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c61896ff5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5c61896ff5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192" name="Google Shape;192;g5c61896ff5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99db7b2e8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99db7b2e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ambos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9508279b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49508279b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claudena</a:t>
            </a:r>
            <a:endParaRPr/>
          </a:p>
        </p:txBody>
      </p:sp>
      <p:sp>
        <p:nvSpPr>
          <p:cNvPr id="227" name="Google Shape;227;g49508279b5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99db7b2e8_3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99db7b2e8_3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36" name="Google Shape;236;g599db7b2e8_3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5b7df7f1fc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5b7df7f1fc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48" name="Google Shape;248;g5b7df7f1fc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5c61896ff5_1_1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5c61896ff5_1_1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60" name="Google Shape;260;g5c61896ff5_1_1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5c61896ff5_1_1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5c61896ff5_1_1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72" name="Google Shape;272;g5c61896ff5_1_1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c61896ff5_1_1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5c61896ff5_1_1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84" name="Google Shape;284;g5c61896ff5_1_1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5c61896ff5_1_1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5c61896ff5_1_1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296" name="Google Shape;296;g5c61896ff5_1_1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5c61896ff5_1_1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5c61896ff5_1_1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11" name="Google Shape;311;g5c61896ff5_1_1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c61896ff5_1_1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5c61896ff5_1_1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generalista X especialista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27" name="Google Shape;327;g5c61896ff5_1_1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c61896ff5_1_2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c61896ff5_1_2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44" name="Google Shape;344;g5c61896ff5_1_2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5c61896ff5_1_2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5c61896ff5_1_2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62" name="Google Shape;362;g5c61896ff5_1_2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5c61896ff5_1_2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5c61896ff5_1_2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381" name="Google Shape;381;g5c61896ff5_1_2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5c61896ff5_1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5c61896ff5_1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682979"/>
                </a:solidFill>
                <a:latin typeface="Calibri"/>
                <a:ea typeface="Calibri"/>
                <a:cs typeface="Calibri"/>
                <a:sym typeface="Calibri"/>
              </a:rPr>
              <a:t>claudenir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5c61896ff5_1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5c61896ff5_1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682979"/>
                </a:solidFill>
                <a:latin typeface="Calibri"/>
                <a:ea typeface="Calibri"/>
                <a:cs typeface="Calibri"/>
                <a:sym typeface="Calibri"/>
              </a:rPr>
              <a:t>claudenir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59b043eed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59b043eed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Comentar sobre essa pesquisa da JetBrains e como que a arquitetura da solução implica nos contextos de testes;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Fazer analogia com sistemas legados x evolução de arquiteturas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13" name="Google Shape;413;g59b043eed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5c61896ff5_1_2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5c61896ff5_1_2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b="1" lang="pt-BR" sz="1400">
                <a:solidFill>
                  <a:srgbClr val="682979"/>
                </a:solidFill>
              </a:rPr>
            </a:b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bom, quando a gnt fala de testes, o primeiro tipo que vem na cabeça do desenvolvedor e que geralmente é o primeiro a ser feito é o teste unitário, vamos falar um pouco sobre ele</a:t>
            </a:r>
            <a:endParaRPr/>
          </a:p>
        </p:txBody>
      </p:sp>
      <p:sp>
        <p:nvSpPr>
          <p:cNvPr id="426" name="Google Shape;426;g5c61896ff5_1_2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5c61896ff5_1_3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5c61896ff5_1_3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entrada, processamento, saída: simples de testar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35" name="Google Shape;435;g5c61896ff5_1_3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599db7b2e8_4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599db7b2e8_4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47" name="Google Shape;447;g599db7b2e8_4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599f1c50ad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599f1c50ad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beleza, mas e quando nossa aplicação faz fronteira com outra aplicação? nesse caso, um banco de dados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62" name="Google Shape;462;g599f1c50ad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5c61896ff5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5c61896ff5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75" name="Google Shape;475;g5c61896ff5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599f1c50ad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599f1c50ad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5min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comentar a diferenca entre rodar testes numa base de dados embedded e numa base de dados real.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complementa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488" name="Google Shape;488;g599f1c50ad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5c61896ff5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5c61896ff5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/>
          </a:p>
        </p:txBody>
      </p:sp>
      <p:sp>
        <p:nvSpPr>
          <p:cNvPr id="504" name="Google Shape;504;g5c61896ff5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5c61896ff5_1_3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5c61896ff5_1_3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512" name="Google Shape;512;g5c61896ff5_1_3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599db7b2e8_0_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599db7b2e8_0_1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otavio</a:t>
            </a:r>
            <a:endParaRPr/>
          </a:p>
        </p:txBody>
      </p:sp>
      <p:sp>
        <p:nvSpPr>
          <p:cNvPr id="528" name="Google Shape;528;g599db7b2e8_0_1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5c61896ff5_3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5c61896ff5_3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claudenir</a:t>
            </a:r>
            <a:endParaRPr/>
          </a:p>
        </p:txBody>
      </p:sp>
      <p:sp>
        <p:nvSpPr>
          <p:cNvPr id="540" name="Google Shape;540;g5c61896ff5_3_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5c61896ff5_3_1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5c61896ff5_3_1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claudenir</a:t>
            </a:r>
            <a:endParaRPr/>
          </a:p>
        </p:txBody>
      </p:sp>
      <p:sp>
        <p:nvSpPr>
          <p:cNvPr id="552" name="Google Shape;552;g5c61896ff5_3_1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5c61896ff5_3_1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5c61896ff5_3_1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claudenir</a:t>
            </a:r>
            <a:endParaRPr/>
          </a:p>
        </p:txBody>
      </p:sp>
      <p:sp>
        <p:nvSpPr>
          <p:cNvPr id="564" name="Google Shape;564;g5c61896ff5_3_1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5c61896ff5_3_1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5c61896ff5_3_1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claudenir</a:t>
            </a:r>
            <a:endParaRPr/>
          </a:p>
        </p:txBody>
      </p:sp>
      <p:sp>
        <p:nvSpPr>
          <p:cNvPr id="576" name="Google Shape;576;g5c61896ff5_3_16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5c61896ff5_1_3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5c61896ff5_1_3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 pergunta</a:t>
            </a:r>
            <a:endParaRPr b="1" sz="1400">
              <a:solidFill>
                <a:srgbClr val="6829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 responde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588" name="Google Shape;588;g5c61896ff5_1_37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5c61896ff5_0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5c61896ff5_0_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otavio</a:t>
            </a:r>
            <a:endParaRPr/>
          </a:p>
        </p:txBody>
      </p:sp>
      <p:sp>
        <p:nvSpPr>
          <p:cNvPr id="600" name="Google Shape;600;g5c61896ff5_0_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5c61896ff5_3_1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5c61896ff5_3_1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14" name="Google Shape;614;g5c61896ff5_3_17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5c61896ff5_3_2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5c61896ff5_3_2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26" name="Google Shape;626;g5c61896ff5_3_20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5c61896ff5_3_1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5c61896ff5_3_1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39" name="Google Shape;639;g5c61896ff5_3_18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5d6e700b81_1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5d6e700b81_1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55" name="Google Shape;655;g5d6e700b81_1_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5c61896ff5_3_2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5c61896ff5_3_2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72" name="Google Shape;672;g5c61896ff5_3_2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5d6e700b81_1_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5d6e700b81_1_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690" name="Google Shape;690;g5d6e700b81_1_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5c61896ff5_3_1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5c61896ff5_3_1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709" name="Google Shape;709;g5c61896ff5_3_1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5d632c8c5a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5d632c8c5a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729" name="Google Shape;729;g5d632c8c5a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5d27548a29_0_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5d27548a29_0_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750" name="Google Shape;750;g5d27548a29_0_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5d27548a29_0_1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5d27548a29_0_1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762" name="Google Shape;762;g5d27548a29_0_1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5d27548a29_0_1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5d27548a29_0_1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774" name="Google Shape;774;g5d27548a29_0_1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5d27548a29_0_1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5d27548a29_0_1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786" name="Google Shape;786;g5d27548a29_0_1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5d27548a29_0_1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5d27548a29_0_1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798" name="Google Shape;798;g5d27548a29_0_1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5d27548a29_0_1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5d27548a29_0_1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10" name="Google Shape;810;g5d27548a29_0_1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5d6f3e8803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5d6f3e8803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22" name="Google Shape;822;g5d6f3e8803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5d721775cd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5d721775cd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34" name="Google Shape;834;g5d721775cd_0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5d721775cd_0_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5d721775cd_0_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46" name="Google Shape;846;g5d721775cd_0_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5d721775cd_0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5d721775cd_0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58" name="Google Shape;858;g5d721775cd_0_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5d721775cd_0_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5d721775cd_0_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70" name="Google Shape;870;g5d721775cd_0_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5d721775cd_0_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5d721775cd_0_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82" name="Google Shape;882;g5d721775cd_0_9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5d721775cd_0_1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5d721775cd_0_1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otavio</a:t>
            </a:r>
            <a:br>
              <a:rPr lang="pt-BR"/>
            </a:b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894" name="Google Shape;894;g5d721775cd_0_1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599db7b2e8_3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599db7b2e8_3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otavio</a:t>
            </a:r>
            <a:endParaRPr/>
          </a:p>
        </p:txBody>
      </p:sp>
      <p:sp>
        <p:nvSpPr>
          <p:cNvPr id="906" name="Google Shape;906;g599db7b2e8_3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5c61896ff5_3_4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5c61896ff5_3_4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otavio</a:t>
            </a:r>
            <a:endParaRPr/>
          </a:p>
        </p:txBody>
      </p:sp>
      <p:sp>
        <p:nvSpPr>
          <p:cNvPr id="927" name="Google Shape;927;g5c61896ff5_3_4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5c61896ff5_3_4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5c61896ff5_3_4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otavio</a:t>
            </a:r>
            <a:endParaRPr/>
          </a:p>
        </p:txBody>
      </p:sp>
      <p:sp>
        <p:nvSpPr>
          <p:cNvPr id="949" name="Google Shape;949;g5c61896ff5_3_4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5c67e7afc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5c67e7afc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10min</a:t>
            </a:r>
            <a:br>
              <a:rPr lang="pt-BR"/>
            </a:br>
            <a:r>
              <a:rPr lang="pt-BR"/>
              <a:t>otavio</a:t>
            </a:r>
            <a:endParaRPr/>
          </a:p>
        </p:txBody>
      </p:sp>
      <p:sp>
        <p:nvSpPr>
          <p:cNvPr id="972" name="Google Shape;972;g5c67e7afc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4e589af5bb_0_1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4e589af5bb_0_1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5min</a:t>
            </a:r>
            <a:br>
              <a:rPr b="1" lang="pt-BR" sz="1400">
                <a:solidFill>
                  <a:srgbClr val="682979"/>
                </a:solidFill>
              </a:rPr>
            </a:br>
            <a:r>
              <a:rPr b="1" lang="pt-BR" sz="1400">
                <a:solidFill>
                  <a:srgbClr val="682979"/>
                </a:solidFill>
              </a:rPr>
              <a:t>claudenir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1004" name="Google Shape;1004;g4e589af5bb_0_1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5c738dfea6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5c738dfea6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5min</a:t>
            </a:r>
            <a:br>
              <a:rPr lang="pt-BR"/>
            </a:br>
            <a:r>
              <a:rPr lang="pt-BR"/>
              <a:t>Use a imagem de fundo da sua preferência</a:t>
            </a:r>
            <a:endParaRPr/>
          </a:p>
        </p:txBody>
      </p:sp>
      <p:sp>
        <p:nvSpPr>
          <p:cNvPr id="1017" name="Google Shape;1017;g5c738dfea6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5c7b2089e5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5c7b2089e5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1025" name="Google Shape;1025;g5c7b2089e5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5d27548a29_0_1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5d27548a29_0_1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Use a imagem de fundo da sua preferência</a:t>
            </a:r>
            <a:endParaRPr/>
          </a:p>
        </p:txBody>
      </p:sp>
      <p:sp>
        <p:nvSpPr>
          <p:cNvPr id="1042" name="Google Shape;1042;g5d27548a29_0_1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5d27548a29_0_2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5d27548a29_0_2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682979"/>
                </a:solidFill>
              </a:rPr>
              <a:t>Vamos comentar aqui sobre gerar imagem nativa, mas não é o foco da apresentação.</a:t>
            </a:r>
            <a:endParaRPr b="1" sz="1400">
              <a:solidFill>
                <a:srgbClr val="682979"/>
              </a:solidFill>
            </a:endParaRPr>
          </a:p>
        </p:txBody>
      </p:sp>
      <p:sp>
        <p:nvSpPr>
          <p:cNvPr id="1050" name="Google Shape;1050;g5d27548a29_0_2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5d6e700b81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5d6e700b81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Use a imagem de fundo da sua preferência</a:t>
            </a:r>
            <a:endParaRPr/>
          </a:p>
        </p:txBody>
      </p:sp>
      <p:sp>
        <p:nvSpPr>
          <p:cNvPr id="1062" name="Google Shape;1062;g5d6e700b81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5c77c369d9_1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5c77c369d9_1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Muito mais: comentar de extender o GenericContainer e vida que segue!</a:t>
            </a:r>
            <a:endParaRPr/>
          </a:p>
        </p:txBody>
      </p:sp>
      <p:sp>
        <p:nvSpPr>
          <p:cNvPr id="1070" name="Google Shape;1070;g5c77c369d9_1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5eccd68e17_1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5eccd68e17_1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g5eccd68e17_1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4e589af5bb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4e589af5bb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g4e589af5bb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5d3fa4a3a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5d3fa4a3a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ambos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1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Relationship Id="rId3" Type="http://schemas.openxmlformats.org/officeDocument/2006/relationships/image" Target="../media/image15.png"/><Relationship Id="rId4" Type="http://schemas.openxmlformats.org/officeDocument/2006/relationships/image" Target="../media/image26.png"/><Relationship Id="rId5" Type="http://schemas.openxmlformats.org/officeDocument/2006/relationships/image" Target="../media/image18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Relationship Id="rId3" Type="http://schemas.openxmlformats.org/officeDocument/2006/relationships/image" Target="../media/image2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5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7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7.jp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5.jpg"/><Relationship Id="rId3" Type="http://schemas.openxmlformats.org/officeDocument/2006/relationships/image" Target="../media/image119.png"/><Relationship Id="rId4" Type="http://schemas.openxmlformats.org/officeDocument/2006/relationships/image" Target="../media/image34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21.png"/><Relationship Id="rId4" Type="http://schemas.openxmlformats.org/officeDocument/2006/relationships/image" Target="../media/image19.png"/><Relationship Id="rId5" Type="http://schemas.openxmlformats.org/officeDocument/2006/relationships/image" Target="../media/image37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">
  <p:cSld name="Slide de título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hort Header">
  <p:cSld name="White Blank_2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22765" y="6619933"/>
            <a:ext cx="1058037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/>
          <p:nvPr/>
        </p:nvSpPr>
        <p:spPr>
          <a:xfrm>
            <a:off x="0" y="2400"/>
            <a:ext cx="12192000" cy="414900"/>
          </a:xfrm>
          <a:prstGeom prst="rect">
            <a:avLst/>
          </a:prstGeom>
          <a:solidFill>
            <a:srgbClr val="000000">
              <a:alpha val="1577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6D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-33" y="0"/>
            <a:ext cx="12192000" cy="609600"/>
          </a:xfrm>
          <a:prstGeom prst="rect">
            <a:avLst/>
          </a:prstGeom>
          <a:solidFill>
            <a:srgbClr val="7A1EA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b="0" sz="20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b="0" l="0" r="67934" t="0"/>
          <a:stretch/>
        </p:blipFill>
        <p:spPr>
          <a:xfrm>
            <a:off x="158280" y="70786"/>
            <a:ext cx="375986" cy="438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5">
            <a:alphaModFix/>
          </a:blip>
          <a:srcRect b="0" l="0" r="0" t="50000"/>
          <a:stretch/>
        </p:blipFill>
        <p:spPr>
          <a:xfrm>
            <a:off x="0" y="609600"/>
            <a:ext cx="121920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title"/>
          </p:nvPr>
        </p:nvSpPr>
        <p:spPr>
          <a:xfrm>
            <a:off x="665400" y="0"/>
            <a:ext cx="10817100" cy="609600"/>
          </a:xfrm>
          <a:prstGeom prst="rect">
            <a:avLst/>
          </a:prstGeom>
          <a:noFill/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None/>
              <a:defRPr b="0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1">
  <p:cSld name="TITLE_2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8933"/>
            <a:ext cx="12191996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500"/>
            </a:lvl1pPr>
            <a:lvl2pPr lvl="1" rtl="0">
              <a:buNone/>
              <a:defRPr sz="1500"/>
            </a:lvl2pPr>
            <a:lvl3pPr lvl="2" rtl="0">
              <a:buNone/>
              <a:defRPr sz="1500"/>
            </a:lvl3pPr>
            <a:lvl4pPr lvl="3" rtl="0">
              <a:buNone/>
              <a:defRPr sz="1500"/>
            </a:lvl4pPr>
            <a:lvl5pPr lvl="4" rtl="0">
              <a:buNone/>
              <a:defRPr sz="1500"/>
            </a:lvl5pPr>
            <a:lvl6pPr lvl="5" rtl="0">
              <a:buNone/>
              <a:defRPr sz="1500"/>
            </a:lvl6pPr>
            <a:lvl7pPr lvl="6" rtl="0">
              <a:buNone/>
              <a:defRPr sz="1500"/>
            </a:lvl7pPr>
            <a:lvl8pPr lvl="7" rtl="0">
              <a:buNone/>
              <a:defRPr sz="1500"/>
            </a:lvl8pPr>
            <a:lvl9pPr lvl="8" rtl="0">
              <a:buNone/>
              <a:defRPr sz="15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7" name="Google Shape;67;p15"/>
          <p:cNvSpPr/>
          <p:nvPr/>
        </p:nvSpPr>
        <p:spPr>
          <a:xfrm>
            <a:off x="0" y="-8933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 1">
  <p:cSld name="TITLE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 rotWithShape="1">
          <a:blip r:embed="rId2">
            <a:alphaModFix/>
          </a:blip>
          <a:srcRect b="0" l="0" r="0" t="-18525"/>
          <a:stretch/>
        </p:blipFill>
        <p:spPr>
          <a:xfrm>
            <a:off x="0" y="-1270000"/>
            <a:ext cx="12192000" cy="8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1" name="Google Shape;71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 1">
  <p:cSld name="TITLE_AND_BODY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500"/>
            </a:lvl1pPr>
            <a:lvl2pPr lvl="1" rtl="0">
              <a:buNone/>
              <a:defRPr sz="1500"/>
            </a:lvl2pPr>
            <a:lvl3pPr lvl="2" rtl="0">
              <a:buNone/>
              <a:defRPr sz="1500"/>
            </a:lvl3pPr>
            <a:lvl4pPr lvl="3" rtl="0">
              <a:buNone/>
              <a:defRPr sz="1500"/>
            </a:lvl4pPr>
            <a:lvl5pPr lvl="4" rtl="0">
              <a:buNone/>
              <a:defRPr sz="1500"/>
            </a:lvl5pPr>
            <a:lvl6pPr lvl="5" rtl="0">
              <a:buNone/>
              <a:defRPr sz="1500"/>
            </a:lvl6pPr>
            <a:lvl7pPr lvl="6" rtl="0">
              <a:buNone/>
              <a:defRPr sz="1500"/>
            </a:lvl7pPr>
            <a:lvl8pPr lvl="7" rtl="0">
              <a:buNone/>
              <a:defRPr sz="1500"/>
            </a:lvl8pPr>
            <a:lvl9pPr lvl="8" rtl="0">
              <a:buNone/>
              <a:defRPr sz="15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4" name="Google Shape;74;p17"/>
          <p:cNvSpPr/>
          <p:nvPr/>
        </p:nvSpPr>
        <p:spPr>
          <a:xfrm>
            <a:off x="0" y="0"/>
            <a:ext cx="12200400" cy="624300"/>
          </a:xfrm>
          <a:prstGeom prst="rect">
            <a:avLst/>
          </a:prstGeom>
          <a:solidFill>
            <a:srgbClr val="662777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7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7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/>
          <p:cNvPicPr preferRelativeResize="0"/>
          <p:nvPr/>
        </p:nvPicPr>
        <p:blipFill rotWithShape="1">
          <a:blip r:embed="rId3">
            <a:alphaModFix/>
          </a:blip>
          <a:srcRect b="0" l="0" r="67934" t="0"/>
          <a:stretch/>
        </p:blipFill>
        <p:spPr>
          <a:xfrm>
            <a:off x="158280" y="70786"/>
            <a:ext cx="375986" cy="438867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 txBox="1"/>
          <p:nvPr>
            <p:ph type="title"/>
          </p:nvPr>
        </p:nvSpPr>
        <p:spPr>
          <a:xfrm>
            <a:off x="674433" y="49800"/>
            <a:ext cx="5517900" cy="5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pic>
        <p:nvPicPr>
          <p:cNvPr id="79" name="Google Shape;7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06133" y="6496067"/>
            <a:ext cx="1468167" cy="3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2">
  <p:cSld name="TITLE_3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8933"/>
            <a:ext cx="12191996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3" name="Google Shape;83;p18"/>
          <p:cNvSpPr/>
          <p:nvPr/>
        </p:nvSpPr>
        <p:spPr>
          <a:xfrm>
            <a:off x="0" y="-8933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3">
  <p:cSld name="TITLE_4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86" name="Google Shape;8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3" name="Google Shape;93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 1">
  <p:cSld name="TITLE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77D2">
                  <a:alpha val="78080"/>
                </a:srgbClr>
              </a:gs>
              <a:gs pos="100000">
                <a:srgbClr val="093153">
                  <a:alpha val="78080"/>
                </a:srgbClr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96" name="Google Shape;96;p22"/>
          <p:cNvPicPr preferRelativeResize="0"/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/>
          <p:nvPr/>
        </p:nvSpPr>
        <p:spPr>
          <a:xfrm>
            <a:off x="0" y="0"/>
            <a:ext cx="12200400" cy="624300"/>
          </a:xfrm>
          <a:prstGeom prst="rect">
            <a:avLst/>
          </a:prstGeom>
          <a:gradFill>
            <a:gsLst>
              <a:gs pos="0">
                <a:srgbClr val="3D85C6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  <a:effectLst>
            <a:outerShdw blurRad="57150" rotWithShape="0" algn="bl" dir="5400000" dist="19050">
              <a:srgbClr val="000000">
                <a:alpha val="44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23"/>
          <p:cNvPicPr preferRelativeResize="0"/>
          <p:nvPr/>
        </p:nvPicPr>
        <p:blipFill rotWithShape="1">
          <a:blip r:embed="rId2">
            <a:alphaModFix amt="24000"/>
          </a:blip>
          <a:srcRect b="52307" l="-410" r="409" t="38583"/>
          <a:stretch/>
        </p:blipFill>
        <p:spPr>
          <a:xfrm>
            <a:off x="4200" y="0"/>
            <a:ext cx="12192001" cy="624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3"/>
          <p:cNvSpPr txBox="1"/>
          <p:nvPr>
            <p:ph type="title"/>
          </p:nvPr>
        </p:nvSpPr>
        <p:spPr>
          <a:xfrm>
            <a:off x="674433" y="49800"/>
            <a:ext cx="55179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pic>
        <p:nvPicPr>
          <p:cNvPr id="102" name="Google Shape;10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900" y="56933"/>
            <a:ext cx="510533" cy="51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72900" y="6476367"/>
            <a:ext cx="1100501" cy="27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53094" y="140983"/>
            <a:ext cx="894800" cy="342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rpo 1">
  <p:cSld name="TITLE_AND_BODY_1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/>
          <p:nvPr/>
        </p:nvSpPr>
        <p:spPr>
          <a:xfrm>
            <a:off x="0" y="0"/>
            <a:ext cx="12200400" cy="624300"/>
          </a:xfrm>
          <a:prstGeom prst="rect">
            <a:avLst/>
          </a:prstGeom>
          <a:gradFill>
            <a:gsLst>
              <a:gs pos="0">
                <a:srgbClr val="0B5394"/>
              </a:gs>
              <a:gs pos="100000">
                <a:srgbClr val="073763"/>
              </a:gs>
            </a:gsLst>
            <a:lin ang="5400012" scaled="0"/>
          </a:gradFill>
          <a:ln>
            <a:noFill/>
          </a:ln>
          <a:effectLst>
            <a:outerShdw blurRad="57150" rotWithShape="0" algn="bl" dir="5400000" dist="19050">
              <a:srgbClr val="000000">
                <a:alpha val="44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4"/>
          <p:cNvPicPr preferRelativeResize="0"/>
          <p:nvPr/>
        </p:nvPicPr>
        <p:blipFill rotWithShape="1">
          <a:blip r:embed="rId2">
            <a:alphaModFix amt="57000"/>
          </a:blip>
          <a:srcRect b="21423" l="0" r="0" t="69467"/>
          <a:stretch/>
        </p:blipFill>
        <p:spPr>
          <a:xfrm>
            <a:off x="0" y="-28467"/>
            <a:ext cx="12192001" cy="624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4"/>
          <p:cNvSpPr txBox="1"/>
          <p:nvPr>
            <p:ph type="title"/>
          </p:nvPr>
        </p:nvSpPr>
        <p:spPr>
          <a:xfrm>
            <a:off x="674433" y="49800"/>
            <a:ext cx="55179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900" y="56933"/>
            <a:ext cx="510533" cy="51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72900" y="6476367"/>
            <a:ext cx="1100501" cy="27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53094" y="140983"/>
            <a:ext cx="894800" cy="342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">
  <p:cSld name="CUSTOM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100" y="481100"/>
            <a:ext cx="6842400" cy="2814300"/>
          </a:xfrm>
          <a:prstGeom prst="rect">
            <a:avLst/>
          </a:prstGeom>
          <a:noFill/>
          <a:ln cap="flat" cmpd="sng" w="28575">
            <a:solidFill>
              <a:srgbClr val="C83D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3">
            <a:alphaModFix/>
          </a:blip>
          <a:srcRect b="2856" l="2856" r="2856" t="2856"/>
          <a:stretch/>
        </p:blipFill>
        <p:spPr>
          <a:xfrm>
            <a:off x="10073817" y="4207533"/>
            <a:ext cx="1433100" cy="1433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26633" y="481000"/>
            <a:ext cx="2326100" cy="28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>
            <p:ph type="title"/>
          </p:nvPr>
        </p:nvSpPr>
        <p:spPr>
          <a:xfrm>
            <a:off x="455700" y="671100"/>
            <a:ext cx="6081300" cy="2434500"/>
          </a:xfrm>
          <a:prstGeom prst="rect">
            <a:avLst/>
          </a:prstGeom>
          <a:noFill/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4800">
                <a:solidFill>
                  <a:srgbClr val="C83D2E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8" name="Google Shape;118;p25"/>
          <p:cNvSpPr txBox="1"/>
          <p:nvPr>
            <p:ph idx="2" type="title"/>
          </p:nvPr>
        </p:nvSpPr>
        <p:spPr>
          <a:xfrm>
            <a:off x="5810467" y="4398133"/>
            <a:ext cx="4057200" cy="1052100"/>
          </a:xfrm>
          <a:prstGeom prst="rect">
            <a:avLst/>
          </a:prstGeom>
          <a:noFill/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119" name="Google Shape;11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7400" y="3516933"/>
            <a:ext cx="2814400" cy="28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 1">
  <p:cSld name="CUSTOM_3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1" cy="68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6"/>
          <p:cNvSpPr txBox="1"/>
          <p:nvPr/>
        </p:nvSpPr>
        <p:spPr>
          <a:xfrm>
            <a:off x="260467" y="631167"/>
            <a:ext cx="40773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900" u="sng">
                <a:solidFill>
                  <a:srgbClr val="C83D2E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b="1" sz="1900" u="sng">
              <a:solidFill>
                <a:srgbClr val="C83D2E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3" name="Google Shape;1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0733" y="929268"/>
            <a:ext cx="4129033" cy="499613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6"/>
          <p:cNvSpPr txBox="1"/>
          <p:nvPr>
            <p:ph type="title"/>
          </p:nvPr>
        </p:nvSpPr>
        <p:spPr>
          <a:xfrm>
            <a:off x="1793200" y="1302367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5" name="Google Shape;125;p26"/>
          <p:cNvSpPr txBox="1"/>
          <p:nvPr>
            <p:ph idx="2" type="title"/>
          </p:nvPr>
        </p:nvSpPr>
        <p:spPr>
          <a:xfrm>
            <a:off x="1793200" y="2173933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6" name="Google Shape;126;p26"/>
          <p:cNvSpPr txBox="1"/>
          <p:nvPr>
            <p:ph idx="3" type="title"/>
          </p:nvPr>
        </p:nvSpPr>
        <p:spPr>
          <a:xfrm>
            <a:off x="1793200" y="3045500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7" name="Google Shape;127;p26"/>
          <p:cNvSpPr txBox="1"/>
          <p:nvPr>
            <p:ph idx="4" type="title"/>
          </p:nvPr>
        </p:nvSpPr>
        <p:spPr>
          <a:xfrm>
            <a:off x="1793200" y="3917067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8" name="Google Shape;128;p26"/>
          <p:cNvSpPr txBox="1"/>
          <p:nvPr>
            <p:ph idx="5" type="title"/>
          </p:nvPr>
        </p:nvSpPr>
        <p:spPr>
          <a:xfrm>
            <a:off x="1793200" y="4788633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9" name="Google Shape;129;p26"/>
          <p:cNvSpPr txBox="1"/>
          <p:nvPr>
            <p:ph idx="6" type="title"/>
          </p:nvPr>
        </p:nvSpPr>
        <p:spPr>
          <a:xfrm>
            <a:off x="1793200" y="5660200"/>
            <a:ext cx="4077300" cy="671100"/>
          </a:xfrm>
          <a:prstGeom prst="rect">
            <a:avLst/>
          </a:prstGeom>
          <a:ln cap="flat" cmpd="sng" w="9525">
            <a:solidFill>
              <a:srgbClr val="00B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00BD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">
  <p:cSld name="CUSTOM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3">
  <p:cSld name="CUSTOM_2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>
  <p:cSld name="Slide de título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8933"/>
            <a:ext cx="12191996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0" name="Google Shape;140;p31"/>
          <p:cNvSpPr/>
          <p:nvPr/>
        </p:nvSpPr>
        <p:spPr>
          <a:xfrm>
            <a:off x="0" y="-8933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 1">
  <p:cSld name="TITLE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32"/>
          <p:cNvPicPr preferRelativeResize="0"/>
          <p:nvPr/>
        </p:nvPicPr>
        <p:blipFill rotWithShape="1">
          <a:blip r:embed="rId2">
            <a:alphaModFix/>
          </a:blip>
          <a:srcRect b="0" l="0" r="0" t="-18525"/>
          <a:stretch/>
        </p:blipFill>
        <p:spPr>
          <a:xfrm>
            <a:off x="0" y="-1270000"/>
            <a:ext cx="12192000" cy="8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4" name="Google Shape;144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7" name="Google Shape;147;p33"/>
          <p:cNvSpPr/>
          <p:nvPr/>
        </p:nvSpPr>
        <p:spPr>
          <a:xfrm>
            <a:off x="0" y="0"/>
            <a:ext cx="12200400" cy="624300"/>
          </a:xfrm>
          <a:prstGeom prst="rect">
            <a:avLst/>
          </a:prstGeom>
          <a:solidFill>
            <a:srgbClr val="662777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3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33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3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22765" y="6619933"/>
            <a:ext cx="1058037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3"/>
          <p:cNvPicPr preferRelativeResize="0"/>
          <p:nvPr/>
        </p:nvPicPr>
        <p:blipFill rotWithShape="1">
          <a:blip r:embed="rId4">
            <a:alphaModFix/>
          </a:blip>
          <a:srcRect b="0" l="0" r="67934" t="0"/>
          <a:stretch/>
        </p:blipFill>
        <p:spPr>
          <a:xfrm>
            <a:off x="158280" y="70786"/>
            <a:ext cx="375986" cy="43886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3"/>
          <p:cNvSpPr txBox="1"/>
          <p:nvPr>
            <p:ph type="title"/>
          </p:nvPr>
        </p:nvSpPr>
        <p:spPr>
          <a:xfrm>
            <a:off x="674433" y="49800"/>
            <a:ext cx="55179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1">
  <p:cSld name="CUSTOM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4"/>
          <p:cNvPicPr preferRelativeResize="0"/>
          <p:nvPr/>
        </p:nvPicPr>
        <p:blipFill rotWithShape="1">
          <a:blip r:embed="rId2">
            <a:alphaModFix/>
          </a:blip>
          <a:srcRect b="0" l="0" r="0" t="8684"/>
          <a:stretch/>
        </p:blipFill>
        <p:spPr>
          <a:xfrm>
            <a:off x="0" y="-8933"/>
            <a:ext cx="13351393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4"/>
          <p:cNvSpPr/>
          <p:nvPr/>
        </p:nvSpPr>
        <p:spPr>
          <a:xfrm>
            <a:off x="0" y="-8933"/>
            <a:ext cx="3754500" cy="6858000"/>
          </a:xfrm>
          <a:prstGeom prst="rect">
            <a:avLst/>
          </a:prstGeom>
          <a:solidFill>
            <a:srgbClr val="434343">
              <a:alpha val="903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2">
  <p:cSld name="CUSTOM_1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5"/>
          <p:cNvPicPr preferRelativeResize="0"/>
          <p:nvPr/>
        </p:nvPicPr>
        <p:blipFill rotWithShape="1">
          <a:blip r:embed="rId2">
            <a:alphaModFix/>
          </a:blip>
          <a:srcRect b="0" l="0" r="0" t="8684"/>
          <a:stretch/>
        </p:blipFill>
        <p:spPr>
          <a:xfrm>
            <a:off x="0" y="-8933"/>
            <a:ext cx="13351393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personalizado 3">
  <p:cSld name="CUSTOM_2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8933"/>
            <a:ext cx="12191996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6"/>
          <p:cNvSpPr/>
          <p:nvPr/>
        </p:nvSpPr>
        <p:spPr>
          <a:xfrm>
            <a:off x="0" y="-8933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61" name="Google Shape;161;p36"/>
          <p:cNvSpPr txBox="1"/>
          <p:nvPr/>
        </p:nvSpPr>
        <p:spPr>
          <a:xfrm>
            <a:off x="705067" y="2434600"/>
            <a:ext cx="6830700" cy="150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EFEFEF"/>
                </a:solidFill>
                <a:latin typeface="Titillium Web"/>
                <a:ea typeface="Titillium Web"/>
                <a:cs typeface="Titillium Web"/>
                <a:sym typeface="Titillium Web"/>
              </a:rPr>
              <a:t>Modelo de apresentação</a:t>
            </a:r>
            <a:endParaRPr b="1" sz="3200">
              <a:solidFill>
                <a:srgbClr val="EFEFE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EFEFEF"/>
                </a:solidFill>
                <a:latin typeface="Titillium Web"/>
                <a:ea typeface="Titillium Web"/>
                <a:cs typeface="Titillium Web"/>
                <a:sym typeface="Titillium Web"/>
              </a:rPr>
              <a:t>Sensedia 2017</a:t>
            </a:r>
            <a:endParaRPr b="1" sz="3200">
              <a:solidFill>
                <a:srgbClr val="EFEFE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62" name="Google Shape;162;p36"/>
          <p:cNvSpPr txBox="1"/>
          <p:nvPr/>
        </p:nvSpPr>
        <p:spPr>
          <a:xfrm>
            <a:off x="9029636" y="4648133"/>
            <a:ext cx="2725200" cy="14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Barack Obama    </a:t>
            </a:r>
            <a:endParaRPr sz="1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i="1" lang="pt-BR" sz="1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barack.obama@sensedia.com</a:t>
            </a:r>
            <a:endParaRPr i="1" sz="16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+55 19 3705-5775</a:t>
            </a:r>
            <a:endParaRPr i="1" sz="16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63" name="Google Shape;16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7467" y="4679133"/>
            <a:ext cx="344200" cy="34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167" y="4977193"/>
            <a:ext cx="3211133" cy="79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hort Header 1 1">
  <p:cSld name="White Blank_2_6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hort Header">
  <p:cSld name="White Blank_2_7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8"/>
          <p:cNvSpPr/>
          <p:nvPr/>
        </p:nvSpPr>
        <p:spPr>
          <a:xfrm>
            <a:off x="100" y="6496067"/>
            <a:ext cx="12192000" cy="36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38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8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22765" y="6619933"/>
            <a:ext cx="1058037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8"/>
          <p:cNvSpPr/>
          <p:nvPr/>
        </p:nvSpPr>
        <p:spPr>
          <a:xfrm>
            <a:off x="0" y="2400"/>
            <a:ext cx="12192000" cy="414900"/>
          </a:xfrm>
          <a:prstGeom prst="rect">
            <a:avLst/>
          </a:prstGeom>
          <a:solidFill>
            <a:srgbClr val="000000">
              <a:alpha val="1577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6D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8"/>
          <p:cNvSpPr txBox="1"/>
          <p:nvPr/>
        </p:nvSpPr>
        <p:spPr>
          <a:xfrm>
            <a:off x="-33" y="0"/>
            <a:ext cx="12192000" cy="609600"/>
          </a:xfrm>
          <a:prstGeom prst="rect">
            <a:avLst/>
          </a:prstGeom>
          <a:solidFill>
            <a:srgbClr val="7A1EA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b="0" sz="20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72" name="Google Shape;172;p38"/>
          <p:cNvPicPr preferRelativeResize="0"/>
          <p:nvPr/>
        </p:nvPicPr>
        <p:blipFill rotWithShape="1">
          <a:blip r:embed="rId4">
            <a:alphaModFix/>
          </a:blip>
          <a:srcRect b="0" l="0" r="67934" t="0"/>
          <a:stretch/>
        </p:blipFill>
        <p:spPr>
          <a:xfrm>
            <a:off x="158280" y="70786"/>
            <a:ext cx="375986" cy="438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8"/>
          <p:cNvPicPr preferRelativeResize="0"/>
          <p:nvPr/>
        </p:nvPicPr>
        <p:blipFill rotWithShape="1">
          <a:blip r:embed="rId5">
            <a:alphaModFix/>
          </a:blip>
          <a:srcRect b="0" l="0" r="0" t="50000"/>
          <a:stretch/>
        </p:blipFill>
        <p:spPr>
          <a:xfrm>
            <a:off x="0" y="609600"/>
            <a:ext cx="121920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8"/>
          <p:cNvSpPr txBox="1"/>
          <p:nvPr>
            <p:ph type="title"/>
          </p:nvPr>
        </p:nvSpPr>
        <p:spPr>
          <a:xfrm>
            <a:off x="665400" y="0"/>
            <a:ext cx="10817100" cy="609600"/>
          </a:xfrm>
          <a:prstGeom prst="rect">
            <a:avLst/>
          </a:prstGeom>
          <a:noFill/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None/>
              <a:defRPr b="0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>
  <p:cSld name="Slide de título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Regular">
  <p:cSld name="CUSTOM_8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42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6496067"/>
            <a:ext cx="12192000" cy="80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0" Type="http://schemas.openxmlformats.org/officeDocument/2006/relationships/theme" Target="../theme/theme5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/Relationships>
</file>

<file path=ppt/slideMasters/_rels/slideMaster3.xml.rels><?xml version="1.0" encoding="UTF-8" standalone="yes"?><Relationships xmlns="http://schemas.openxmlformats.org/package/2006/relationships"><Relationship Id="rId10" Type="http://schemas.openxmlformats.org/officeDocument/2006/relationships/theme" Target="../theme/theme3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" name="Google Shape;89;p2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0" name="Google Shape;90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5" name="Google Shape;135;p3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6" name="Google Shape;136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1"/>
    <p:sldLayoutId id="2147483685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7.png"/><Relationship Id="rId4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2.png"/><Relationship Id="rId4" Type="http://schemas.openxmlformats.org/officeDocument/2006/relationships/image" Target="../media/image40.png"/><Relationship Id="rId5" Type="http://schemas.openxmlformats.org/officeDocument/2006/relationships/image" Target="../media/image3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gif"/><Relationship Id="rId4" Type="http://schemas.openxmlformats.org/officeDocument/2006/relationships/image" Target="../media/image30.jpg"/><Relationship Id="rId5" Type="http://schemas.openxmlformats.org/officeDocument/2006/relationships/image" Target="../media/image32.jpg"/><Relationship Id="rId6" Type="http://schemas.openxmlformats.org/officeDocument/2006/relationships/image" Target="../media/image24.png"/><Relationship Id="rId7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Relationship Id="rId4" Type="http://schemas.openxmlformats.org/officeDocument/2006/relationships/image" Target="../media/image28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3.png"/><Relationship Id="rId4" Type="http://schemas.openxmlformats.org/officeDocument/2006/relationships/image" Target="../media/image3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3.png"/><Relationship Id="rId4" Type="http://schemas.openxmlformats.org/officeDocument/2006/relationships/image" Target="../media/image48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Relationship Id="rId4" Type="http://schemas.openxmlformats.org/officeDocument/2006/relationships/image" Target="../media/image28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3.png"/><Relationship Id="rId4" Type="http://schemas.openxmlformats.org/officeDocument/2006/relationships/image" Target="../media/image41.gif"/><Relationship Id="rId5" Type="http://schemas.openxmlformats.org/officeDocument/2006/relationships/image" Target="../media/image28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png"/><Relationship Id="rId4" Type="http://schemas.openxmlformats.org/officeDocument/2006/relationships/image" Target="../media/image41.gif"/><Relationship Id="rId5" Type="http://schemas.openxmlformats.org/officeDocument/2006/relationships/image" Target="../media/image28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Relationship Id="rId4" Type="http://schemas.openxmlformats.org/officeDocument/2006/relationships/image" Target="../media/image41.gif"/><Relationship Id="rId5" Type="http://schemas.openxmlformats.org/officeDocument/2006/relationships/image" Target="../media/image28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Relationship Id="rId4" Type="http://schemas.openxmlformats.org/officeDocument/2006/relationships/image" Target="../media/image41.gif"/><Relationship Id="rId5" Type="http://schemas.openxmlformats.org/officeDocument/2006/relationships/image" Target="../media/image28.gif"/><Relationship Id="rId6" Type="http://schemas.openxmlformats.org/officeDocument/2006/relationships/image" Target="../media/image6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3.png"/><Relationship Id="rId4" Type="http://schemas.openxmlformats.org/officeDocument/2006/relationships/image" Target="../media/image41.gif"/><Relationship Id="rId5" Type="http://schemas.openxmlformats.org/officeDocument/2006/relationships/image" Target="../media/image28.gif"/><Relationship Id="rId6" Type="http://schemas.openxmlformats.org/officeDocument/2006/relationships/image" Target="../media/image68.png"/><Relationship Id="rId7" Type="http://schemas.openxmlformats.org/officeDocument/2006/relationships/image" Target="../media/image5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3.png"/><Relationship Id="rId4" Type="http://schemas.openxmlformats.org/officeDocument/2006/relationships/image" Target="../media/image41.gif"/><Relationship Id="rId5" Type="http://schemas.openxmlformats.org/officeDocument/2006/relationships/image" Target="../media/image28.gif"/><Relationship Id="rId6" Type="http://schemas.openxmlformats.org/officeDocument/2006/relationships/image" Target="../media/image68.png"/><Relationship Id="rId7" Type="http://schemas.openxmlformats.org/officeDocument/2006/relationships/image" Target="../media/image52.jpg"/><Relationship Id="rId8" Type="http://schemas.openxmlformats.org/officeDocument/2006/relationships/image" Target="../media/image6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png"/><Relationship Id="rId4" Type="http://schemas.openxmlformats.org/officeDocument/2006/relationships/image" Target="../media/image95.png"/><Relationship Id="rId5" Type="http://schemas.openxmlformats.org/officeDocument/2006/relationships/hyperlink" Target="https://www.jetbrains.com/lp/devecosystem-2019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Relationship Id="rId4" Type="http://schemas.openxmlformats.org/officeDocument/2006/relationships/image" Target="../media/image8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3.png"/><Relationship Id="rId4" Type="http://schemas.openxmlformats.org/officeDocument/2006/relationships/image" Target="../media/image66.png"/><Relationship Id="rId5" Type="http://schemas.openxmlformats.org/officeDocument/2006/relationships/image" Target="../media/image65.png"/><Relationship Id="rId6" Type="http://schemas.openxmlformats.org/officeDocument/2006/relationships/image" Target="../media/image51.jpg"/><Relationship Id="rId7" Type="http://schemas.openxmlformats.org/officeDocument/2006/relationships/image" Target="../media/image4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3.png"/><Relationship Id="rId4" Type="http://schemas.openxmlformats.org/officeDocument/2006/relationships/image" Target="../media/image6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3.png"/><Relationship Id="rId4" Type="http://schemas.openxmlformats.org/officeDocument/2006/relationships/image" Target="../media/image96.png"/><Relationship Id="rId5" Type="http://schemas.openxmlformats.org/officeDocument/2006/relationships/image" Target="../media/image4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png"/><Relationship Id="rId4" Type="http://schemas.openxmlformats.org/officeDocument/2006/relationships/image" Target="../media/image4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4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3.png"/><Relationship Id="rId4" Type="http://schemas.openxmlformats.org/officeDocument/2006/relationships/image" Target="../media/image5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2.gif"/><Relationship Id="rId4" Type="http://schemas.openxmlformats.org/officeDocument/2006/relationships/image" Target="../media/image55.jpg"/><Relationship Id="rId5" Type="http://schemas.openxmlformats.org/officeDocument/2006/relationships/image" Target="../media/image61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4.jpg"/><Relationship Id="rId4" Type="http://schemas.openxmlformats.org/officeDocument/2006/relationships/image" Target="../media/image56.png"/><Relationship Id="rId5" Type="http://schemas.openxmlformats.org/officeDocument/2006/relationships/image" Target="../media/image30.jpg"/><Relationship Id="rId6" Type="http://schemas.openxmlformats.org/officeDocument/2006/relationships/image" Target="../media/image60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3.png"/><Relationship Id="rId4" Type="http://schemas.openxmlformats.org/officeDocument/2006/relationships/image" Target="../media/image28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3.png"/><Relationship Id="rId4" Type="http://schemas.openxmlformats.org/officeDocument/2006/relationships/image" Target="../media/image28.gif"/><Relationship Id="rId5" Type="http://schemas.openxmlformats.org/officeDocument/2006/relationships/image" Target="../media/image8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Relationship Id="rId4" Type="http://schemas.openxmlformats.org/officeDocument/2006/relationships/image" Target="../media/image28.gif"/><Relationship Id="rId5" Type="http://schemas.openxmlformats.org/officeDocument/2006/relationships/image" Target="../media/image41.gif"/><Relationship Id="rId6" Type="http://schemas.openxmlformats.org/officeDocument/2006/relationships/image" Target="../media/image8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3.png"/><Relationship Id="rId4" Type="http://schemas.openxmlformats.org/officeDocument/2006/relationships/image" Target="../media/image28.gif"/><Relationship Id="rId5" Type="http://schemas.openxmlformats.org/officeDocument/2006/relationships/image" Target="../media/image69.gif"/><Relationship Id="rId6" Type="http://schemas.openxmlformats.org/officeDocument/2006/relationships/image" Target="../media/image41.gif"/><Relationship Id="rId7" Type="http://schemas.openxmlformats.org/officeDocument/2006/relationships/image" Target="../media/image8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3.png"/><Relationship Id="rId4" Type="http://schemas.openxmlformats.org/officeDocument/2006/relationships/image" Target="../media/image28.gif"/><Relationship Id="rId5" Type="http://schemas.openxmlformats.org/officeDocument/2006/relationships/image" Target="../media/image69.gif"/><Relationship Id="rId6" Type="http://schemas.openxmlformats.org/officeDocument/2006/relationships/image" Target="../media/image41.gif"/><Relationship Id="rId7" Type="http://schemas.openxmlformats.org/officeDocument/2006/relationships/image" Target="../media/image8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3.png"/><Relationship Id="rId4" Type="http://schemas.openxmlformats.org/officeDocument/2006/relationships/image" Target="../media/image28.gif"/><Relationship Id="rId5" Type="http://schemas.openxmlformats.org/officeDocument/2006/relationships/image" Target="../media/image69.gif"/><Relationship Id="rId6" Type="http://schemas.openxmlformats.org/officeDocument/2006/relationships/image" Target="../media/image41.gif"/><Relationship Id="rId7" Type="http://schemas.openxmlformats.org/officeDocument/2006/relationships/image" Target="../media/image86.png"/><Relationship Id="rId8" Type="http://schemas.openxmlformats.org/officeDocument/2006/relationships/image" Target="../media/image9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3.png"/><Relationship Id="rId4" Type="http://schemas.openxmlformats.org/officeDocument/2006/relationships/image" Target="../media/image67.jpg"/><Relationship Id="rId9" Type="http://schemas.openxmlformats.org/officeDocument/2006/relationships/image" Target="../media/image98.png"/><Relationship Id="rId5" Type="http://schemas.openxmlformats.org/officeDocument/2006/relationships/image" Target="../media/image28.gif"/><Relationship Id="rId6" Type="http://schemas.openxmlformats.org/officeDocument/2006/relationships/image" Target="../media/image69.gif"/><Relationship Id="rId7" Type="http://schemas.openxmlformats.org/officeDocument/2006/relationships/image" Target="../media/image41.gif"/><Relationship Id="rId8" Type="http://schemas.openxmlformats.org/officeDocument/2006/relationships/image" Target="../media/image86.png"/></Relationships>
</file>

<file path=ppt/slides/_rels/slide41.xml.rels><?xml version="1.0" encoding="UTF-8" standalone="yes"?><Relationships xmlns="http://schemas.openxmlformats.org/package/2006/relationships"><Relationship Id="rId10" Type="http://schemas.openxmlformats.org/officeDocument/2006/relationships/image" Target="../media/image9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3.png"/><Relationship Id="rId4" Type="http://schemas.openxmlformats.org/officeDocument/2006/relationships/image" Target="../media/image67.jpg"/><Relationship Id="rId9" Type="http://schemas.openxmlformats.org/officeDocument/2006/relationships/image" Target="../media/image86.png"/><Relationship Id="rId5" Type="http://schemas.openxmlformats.org/officeDocument/2006/relationships/image" Target="../media/image76.png"/><Relationship Id="rId6" Type="http://schemas.openxmlformats.org/officeDocument/2006/relationships/image" Target="../media/image28.gif"/><Relationship Id="rId7" Type="http://schemas.openxmlformats.org/officeDocument/2006/relationships/image" Target="../media/image69.gif"/><Relationship Id="rId8" Type="http://schemas.openxmlformats.org/officeDocument/2006/relationships/image" Target="../media/image41.gif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8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0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2.png"/></Relationships>
</file>

<file path=ppt/slides/_rels/slide55.xml.rels><?xml version="1.0" encoding="UTF-8" standalone="yes"?><Relationships xmlns="http://schemas.openxmlformats.org/package/2006/relationships"><Relationship Id="rId10" Type="http://schemas.openxmlformats.org/officeDocument/2006/relationships/image" Target="../media/image8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80.jpg"/><Relationship Id="rId4" Type="http://schemas.openxmlformats.org/officeDocument/2006/relationships/image" Target="../media/image77.png"/><Relationship Id="rId9" Type="http://schemas.openxmlformats.org/officeDocument/2006/relationships/image" Target="../media/image85.png"/><Relationship Id="rId5" Type="http://schemas.openxmlformats.org/officeDocument/2006/relationships/image" Target="../media/image84.png"/><Relationship Id="rId6" Type="http://schemas.openxmlformats.org/officeDocument/2006/relationships/image" Target="../media/image94.png"/><Relationship Id="rId7" Type="http://schemas.openxmlformats.org/officeDocument/2006/relationships/image" Target="../media/image115.png"/><Relationship Id="rId8" Type="http://schemas.openxmlformats.org/officeDocument/2006/relationships/image" Target="../media/image79.jpg"/></Relationships>
</file>

<file path=ppt/slides/_rels/slide56.xml.rels><?xml version="1.0" encoding="UTF-8" standalone="yes"?><Relationships xmlns="http://schemas.openxmlformats.org/package/2006/relationships"><Relationship Id="rId11" Type="http://schemas.openxmlformats.org/officeDocument/2006/relationships/image" Target="../media/image91.png"/><Relationship Id="rId10" Type="http://schemas.openxmlformats.org/officeDocument/2006/relationships/image" Target="../media/image92.png"/><Relationship Id="rId13" Type="http://schemas.openxmlformats.org/officeDocument/2006/relationships/image" Target="../media/image116.png"/><Relationship Id="rId12" Type="http://schemas.openxmlformats.org/officeDocument/2006/relationships/image" Target="../media/image8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8.jpg"/><Relationship Id="rId4" Type="http://schemas.openxmlformats.org/officeDocument/2006/relationships/image" Target="../media/image108.png"/><Relationship Id="rId9" Type="http://schemas.openxmlformats.org/officeDocument/2006/relationships/image" Target="../media/image114.png"/><Relationship Id="rId5" Type="http://schemas.openxmlformats.org/officeDocument/2006/relationships/image" Target="../media/image87.png"/><Relationship Id="rId6" Type="http://schemas.openxmlformats.org/officeDocument/2006/relationships/image" Target="../media/image83.png"/><Relationship Id="rId7" Type="http://schemas.openxmlformats.org/officeDocument/2006/relationships/image" Target="../media/image93.png"/><Relationship Id="rId8" Type="http://schemas.openxmlformats.org/officeDocument/2006/relationships/image" Target="../media/image90.jpg"/></Relationships>
</file>

<file path=ppt/slides/_rels/slide57.xml.rels><?xml version="1.0" encoding="UTF-8" standalone="yes"?><Relationships xmlns="http://schemas.openxmlformats.org/package/2006/relationships"><Relationship Id="rId11" Type="http://schemas.openxmlformats.org/officeDocument/2006/relationships/image" Target="../media/image91.png"/><Relationship Id="rId10" Type="http://schemas.openxmlformats.org/officeDocument/2006/relationships/image" Target="../media/image92.png"/><Relationship Id="rId13" Type="http://schemas.openxmlformats.org/officeDocument/2006/relationships/image" Target="../media/image116.png"/><Relationship Id="rId12" Type="http://schemas.openxmlformats.org/officeDocument/2006/relationships/image" Target="../media/image8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8.jpg"/><Relationship Id="rId4" Type="http://schemas.openxmlformats.org/officeDocument/2006/relationships/image" Target="../media/image108.png"/><Relationship Id="rId9" Type="http://schemas.openxmlformats.org/officeDocument/2006/relationships/image" Target="../media/image114.png"/><Relationship Id="rId5" Type="http://schemas.openxmlformats.org/officeDocument/2006/relationships/image" Target="../media/image87.png"/><Relationship Id="rId6" Type="http://schemas.openxmlformats.org/officeDocument/2006/relationships/image" Target="../media/image83.png"/><Relationship Id="rId7" Type="http://schemas.openxmlformats.org/officeDocument/2006/relationships/image" Target="../media/image93.png"/><Relationship Id="rId8" Type="http://schemas.openxmlformats.org/officeDocument/2006/relationships/image" Target="../media/image90.jpg"/></Relationships>
</file>

<file path=ppt/slides/_rels/slide58.xml.rels><?xml version="1.0" encoding="UTF-8" standalone="yes"?><Relationships xmlns="http://schemas.openxmlformats.org/package/2006/relationships"><Relationship Id="rId20" Type="http://schemas.openxmlformats.org/officeDocument/2006/relationships/image" Target="../media/image105.png"/><Relationship Id="rId11" Type="http://schemas.openxmlformats.org/officeDocument/2006/relationships/image" Target="../media/image91.png"/><Relationship Id="rId22" Type="http://schemas.openxmlformats.org/officeDocument/2006/relationships/image" Target="../media/image111.png"/><Relationship Id="rId10" Type="http://schemas.openxmlformats.org/officeDocument/2006/relationships/image" Target="../media/image92.png"/><Relationship Id="rId21" Type="http://schemas.openxmlformats.org/officeDocument/2006/relationships/image" Target="../media/image99.png"/><Relationship Id="rId13" Type="http://schemas.openxmlformats.org/officeDocument/2006/relationships/image" Target="../media/image116.png"/><Relationship Id="rId12" Type="http://schemas.openxmlformats.org/officeDocument/2006/relationships/image" Target="../media/image8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8.jpg"/><Relationship Id="rId4" Type="http://schemas.openxmlformats.org/officeDocument/2006/relationships/image" Target="../media/image108.png"/><Relationship Id="rId9" Type="http://schemas.openxmlformats.org/officeDocument/2006/relationships/image" Target="../media/image114.png"/><Relationship Id="rId15" Type="http://schemas.openxmlformats.org/officeDocument/2006/relationships/image" Target="../media/image97.jpg"/><Relationship Id="rId14" Type="http://schemas.openxmlformats.org/officeDocument/2006/relationships/image" Target="../media/image112.png"/><Relationship Id="rId17" Type="http://schemas.openxmlformats.org/officeDocument/2006/relationships/image" Target="../media/image106.png"/><Relationship Id="rId16" Type="http://schemas.openxmlformats.org/officeDocument/2006/relationships/image" Target="../media/image107.png"/><Relationship Id="rId5" Type="http://schemas.openxmlformats.org/officeDocument/2006/relationships/image" Target="../media/image87.png"/><Relationship Id="rId19" Type="http://schemas.openxmlformats.org/officeDocument/2006/relationships/image" Target="../media/image113.png"/><Relationship Id="rId6" Type="http://schemas.openxmlformats.org/officeDocument/2006/relationships/image" Target="../media/image83.png"/><Relationship Id="rId18" Type="http://schemas.openxmlformats.org/officeDocument/2006/relationships/image" Target="../media/image104.png"/><Relationship Id="rId7" Type="http://schemas.openxmlformats.org/officeDocument/2006/relationships/image" Target="../media/image93.png"/><Relationship Id="rId8" Type="http://schemas.openxmlformats.org/officeDocument/2006/relationships/image" Target="../media/image90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3.png"/><Relationship Id="rId4" Type="http://schemas.openxmlformats.org/officeDocument/2006/relationships/image" Target="../media/image109.gif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3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01.jpg"/><Relationship Id="rId4" Type="http://schemas.openxmlformats.org/officeDocument/2006/relationships/image" Target="../media/image103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3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3.png"/><Relationship Id="rId4" Type="http://schemas.openxmlformats.org/officeDocument/2006/relationships/hyperlink" Target="http://www.youtube.com/watch?v=U44Gq4afUTc" TargetMode="External"/><Relationship Id="rId5" Type="http://schemas.openxmlformats.org/officeDocument/2006/relationships/image" Target="../media/image100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3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01.jpg"/><Relationship Id="rId4" Type="http://schemas.openxmlformats.org/officeDocument/2006/relationships/image" Target="../media/image103.jpg"/><Relationship Id="rId5" Type="http://schemas.openxmlformats.org/officeDocument/2006/relationships/image" Target="../media/image10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10.jpg"/><Relationship Id="rId4" Type="http://schemas.openxmlformats.org/officeDocument/2006/relationships/image" Target="../media/image118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7.xml"/><Relationship Id="rId3" Type="http://schemas.openxmlformats.org/officeDocument/2006/relationships/hyperlink" Target="https://www.testcontainers.org/" TargetMode="External"/><Relationship Id="rId4" Type="http://schemas.openxmlformats.org/officeDocument/2006/relationships/hyperlink" Target="https://quarkus.io/" TargetMode="External"/><Relationship Id="rId5" Type="http://schemas.openxmlformats.org/officeDocument/2006/relationships/hyperlink" Target="https://www.graalvm.org/" TargetMode="External"/><Relationship Id="rId6" Type="http://schemas.openxmlformats.org/officeDocument/2006/relationships/hyperlink" Target="https://github.com/ClaudenirFreitas/quarkus-microservice-test" TargetMode="Externa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9.gif"/><Relationship Id="rId4" Type="http://schemas.openxmlformats.org/officeDocument/2006/relationships/image" Target="../media/image30.jpg"/><Relationship Id="rId5" Type="http://schemas.openxmlformats.org/officeDocument/2006/relationships/image" Target="../media/image32.jpg"/><Relationship Id="rId6" Type="http://schemas.openxmlformats.org/officeDocument/2006/relationships/image" Target="../media/image24.png"/><Relationship Id="rId7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3"/>
          <p:cNvSpPr txBox="1"/>
          <p:nvPr/>
        </p:nvSpPr>
        <p:spPr>
          <a:xfrm>
            <a:off x="1216700" y="5948750"/>
            <a:ext cx="5524200" cy="6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Autores:</a:t>
            </a:r>
            <a:br>
              <a:rPr b="1"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Claudenir Freitas (claudenir.machado@sensedia.com)</a:t>
            </a:r>
            <a:br>
              <a:rPr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Otávio Prado (otavio.prado@sensedia.com)</a:t>
            </a:r>
            <a:endParaRPr sz="1200">
              <a:solidFill>
                <a:srgbClr val="662777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Data: </a:t>
            </a:r>
            <a:r>
              <a:rPr lang="pt-BR" sz="12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17/07/2019</a:t>
            </a:r>
            <a:endParaRPr sz="1200">
              <a:solidFill>
                <a:srgbClr val="662777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86" name="Google Shape;18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375" y="5996000"/>
            <a:ext cx="751370" cy="57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43"/>
          <p:cNvSpPr/>
          <p:nvPr/>
        </p:nvSpPr>
        <p:spPr>
          <a:xfrm>
            <a:off x="1216700" y="4178700"/>
            <a:ext cx="939300" cy="921300"/>
          </a:xfrm>
          <a:prstGeom prst="rect">
            <a:avLst/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88" name="Google Shape;188;p43"/>
          <p:cNvSpPr txBox="1"/>
          <p:nvPr/>
        </p:nvSpPr>
        <p:spPr>
          <a:xfrm>
            <a:off x="2234575" y="4178700"/>
            <a:ext cx="76269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 em Microservices</a:t>
            </a:r>
            <a:endParaRPr b="1" sz="4800">
              <a:solidFill>
                <a:srgbClr val="662777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" name="Google Shape;194;p44"/>
          <p:cNvCxnSpPr>
            <a:stCxn id="195" idx="1"/>
            <a:endCxn id="19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44"/>
          <p:cNvCxnSpPr>
            <a:stCxn id="195" idx="1"/>
            <a:endCxn id="19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" name="Google Shape;197;p4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98" name="Google Shape;198;p44"/>
          <p:cNvSpPr txBox="1"/>
          <p:nvPr/>
        </p:nvSpPr>
        <p:spPr>
          <a:xfrm>
            <a:off x="5901275" y="1865100"/>
            <a:ext cx="2933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2777"/>
              </a:buClr>
              <a:buSzPts val="1400"/>
              <a:buFont typeface="Titillium Web SemiBold"/>
              <a:buChar char="●"/>
            </a:pPr>
            <a:r>
              <a:rPr lang="pt-BR"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INTRODUÇÃO</a:t>
            </a:r>
            <a:endParaRPr>
              <a:solidFill>
                <a:srgbClr val="662777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199" name="Google Shape;199;p44"/>
          <p:cNvSpPr txBox="1"/>
          <p:nvPr/>
        </p:nvSpPr>
        <p:spPr>
          <a:xfrm>
            <a:off x="5901275" y="2382438"/>
            <a:ext cx="3518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2777"/>
              </a:buClr>
              <a:buSzPts val="1400"/>
              <a:buFont typeface="Titillium Web SemiBold"/>
              <a:buChar char="●"/>
            </a:pPr>
            <a:r>
              <a:rPr lang="pt-BR"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TESTES UNITÁRIOS</a:t>
            </a:r>
            <a:endParaRPr>
              <a:solidFill>
                <a:srgbClr val="662777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200" name="Google Shape;200;p44"/>
          <p:cNvSpPr txBox="1"/>
          <p:nvPr/>
        </p:nvSpPr>
        <p:spPr>
          <a:xfrm>
            <a:off x="5901275" y="2899775"/>
            <a:ext cx="4028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2777"/>
              </a:buClr>
              <a:buSzPts val="1400"/>
              <a:buFont typeface="Titillium Web SemiBold"/>
              <a:buChar char="●"/>
            </a:pPr>
            <a:r>
              <a:rPr lang="pt-BR"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MOCK, EMBEDDED</a:t>
            </a:r>
            <a:r>
              <a:rPr lang="pt-BR"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, COMO TESTAR?</a:t>
            </a:r>
            <a:endParaRPr>
              <a:solidFill>
                <a:srgbClr val="662777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201" name="Google Shape;201;p44"/>
          <p:cNvSpPr txBox="1"/>
          <p:nvPr/>
        </p:nvSpPr>
        <p:spPr>
          <a:xfrm>
            <a:off x="5901275" y="3433000"/>
            <a:ext cx="32859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2777"/>
              </a:buClr>
              <a:buSzPts val="1400"/>
              <a:buFont typeface="Titillium Web SemiBold"/>
              <a:buChar char="●"/>
            </a:pPr>
            <a:r>
              <a:rPr lang="pt-BR"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TESTES DE INTEGRAÇÃO</a:t>
            </a:r>
            <a:endParaRPr>
              <a:solidFill>
                <a:srgbClr val="662777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202" name="Google Shape;202;p44"/>
          <p:cNvSpPr txBox="1"/>
          <p:nvPr/>
        </p:nvSpPr>
        <p:spPr>
          <a:xfrm>
            <a:off x="5901275" y="4028288"/>
            <a:ext cx="14877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2777"/>
              </a:buClr>
              <a:buSzPts val="1400"/>
              <a:buFont typeface="Titillium Web SemiBold"/>
              <a:buChar char="●"/>
            </a:pPr>
            <a:r>
              <a:rPr lang="pt-BR"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DEMO</a:t>
            </a:r>
            <a:endParaRPr>
              <a:solidFill>
                <a:srgbClr val="662777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pic>
        <p:nvPicPr>
          <p:cNvPr id="203" name="Google Shape;20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57400" y="-3"/>
            <a:ext cx="42671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4"/>
          <p:cNvSpPr/>
          <p:nvPr/>
        </p:nvSpPr>
        <p:spPr>
          <a:xfrm>
            <a:off x="3395150" y="2614700"/>
            <a:ext cx="1707600" cy="1707600"/>
          </a:xfrm>
          <a:prstGeom prst="ellipse">
            <a:avLst/>
          </a:prstGeom>
          <a:solidFill>
            <a:srgbClr val="EE73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7075" y="2909450"/>
            <a:ext cx="1579693" cy="159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44"/>
          <p:cNvSpPr txBox="1"/>
          <p:nvPr/>
        </p:nvSpPr>
        <p:spPr>
          <a:xfrm>
            <a:off x="6033850" y="1208525"/>
            <a:ext cx="14877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662777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b="1" sz="2400">
              <a:solidFill>
                <a:srgbClr val="662777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07" name="Google Shape;207;p44"/>
          <p:cNvSpPr txBox="1"/>
          <p:nvPr/>
        </p:nvSpPr>
        <p:spPr>
          <a:xfrm>
            <a:off x="5901275" y="4623600"/>
            <a:ext cx="42075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2777"/>
              </a:buClr>
              <a:buSzPts val="1400"/>
              <a:buFont typeface="Titillium Web SemiBold"/>
              <a:buChar char="●"/>
            </a:pPr>
            <a:r>
              <a:rPr lang="pt-BR">
                <a:solidFill>
                  <a:srgbClr val="662777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BÔNUS: GRAAL VM</a:t>
            </a:r>
            <a:endParaRPr>
              <a:solidFill>
                <a:srgbClr val="662777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9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45"/>
          <p:cNvSpPr/>
          <p:nvPr/>
        </p:nvSpPr>
        <p:spPr>
          <a:xfrm>
            <a:off x="0" y="-20600"/>
            <a:ext cx="12192000" cy="6899100"/>
          </a:xfrm>
          <a:prstGeom prst="rect">
            <a:avLst/>
          </a:prstGeom>
          <a:solidFill>
            <a:srgbClr val="000000">
              <a:alpha val="673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45"/>
          <p:cNvPicPr preferRelativeResize="0"/>
          <p:nvPr/>
        </p:nvPicPr>
        <p:blipFill rotWithShape="1">
          <a:blip r:embed="rId4">
            <a:alphaModFix/>
          </a:blip>
          <a:srcRect b="0" l="2226" r="2226" t="0"/>
          <a:stretch/>
        </p:blipFill>
        <p:spPr>
          <a:xfrm>
            <a:off x="3310575" y="2209051"/>
            <a:ext cx="2067900" cy="2164200"/>
          </a:xfrm>
          <a:prstGeom prst="flowChartConnector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5" name="Google Shape;215;p45"/>
          <p:cNvSpPr txBox="1"/>
          <p:nvPr/>
        </p:nvSpPr>
        <p:spPr>
          <a:xfrm>
            <a:off x="3442268" y="1778385"/>
            <a:ext cx="1804500" cy="5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00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CLAUDENIR</a:t>
            </a:r>
            <a:endParaRPr sz="1200">
              <a:solidFill>
                <a:srgbClr val="FFFF00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16" name="Google Shape;216;p45"/>
          <p:cNvSpPr txBox="1"/>
          <p:nvPr/>
        </p:nvSpPr>
        <p:spPr>
          <a:xfrm>
            <a:off x="6565147" y="1778368"/>
            <a:ext cx="1804500" cy="5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00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OTÁVIO</a:t>
            </a:r>
            <a:endParaRPr sz="1200">
              <a:solidFill>
                <a:srgbClr val="FFFF00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pic>
        <p:nvPicPr>
          <p:cNvPr id="217" name="Google Shape;217;p45"/>
          <p:cNvPicPr preferRelativeResize="0"/>
          <p:nvPr/>
        </p:nvPicPr>
        <p:blipFill rotWithShape="1">
          <a:blip r:embed="rId5">
            <a:alphaModFix/>
          </a:blip>
          <a:srcRect b="0" l="543" r="553" t="0"/>
          <a:stretch/>
        </p:blipFill>
        <p:spPr>
          <a:xfrm rot="2530832">
            <a:off x="6400047" y="2212002"/>
            <a:ext cx="2134723" cy="2158294"/>
          </a:xfrm>
          <a:prstGeom prst="ellipse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8" name="Google Shape;218;p45"/>
          <p:cNvSpPr txBox="1"/>
          <p:nvPr/>
        </p:nvSpPr>
        <p:spPr>
          <a:xfrm>
            <a:off x="6669900" y="5431600"/>
            <a:ext cx="53388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@otaviofprado</a:t>
            </a:r>
            <a:b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otaviofelipedoprado@gmail.com</a:t>
            </a:r>
            <a:r>
              <a:rPr b="1" lang="pt-BR" sz="2400">
                <a:latin typeface="Press Start 2P"/>
                <a:ea typeface="Press Start 2P"/>
                <a:cs typeface="Press Start 2P"/>
                <a:sym typeface="Press Start 2P"/>
              </a:rPr>
              <a:t> </a:t>
            </a:r>
            <a:endParaRPr sz="2400"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19" name="Google Shape;219;p45"/>
          <p:cNvSpPr txBox="1"/>
          <p:nvPr/>
        </p:nvSpPr>
        <p:spPr>
          <a:xfrm>
            <a:off x="1083100" y="5431600"/>
            <a:ext cx="57057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@</a:t>
            </a: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claudenir_cf</a:t>
            </a:r>
            <a:endParaRPr b="1"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claudenirfreitas.cf@gmail.com</a:t>
            </a:r>
            <a:endParaRPr sz="2400"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pic>
        <p:nvPicPr>
          <p:cNvPr id="220" name="Google Shape;220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32800" y="5603775"/>
            <a:ext cx="337099" cy="33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000" y="5603775"/>
            <a:ext cx="337099" cy="33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6000" y="5972000"/>
            <a:ext cx="337099" cy="3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32800" y="5972000"/>
            <a:ext cx="337099" cy="33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230" name="Google Shape;230;p46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6"/>
          <p:cNvSpPr txBox="1"/>
          <p:nvPr/>
        </p:nvSpPr>
        <p:spPr>
          <a:xfrm>
            <a:off x="2738025" y="2530000"/>
            <a:ext cx="6899100" cy="19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32" name="Google Shape;232;p46"/>
          <p:cNvSpPr txBox="1"/>
          <p:nvPr/>
        </p:nvSpPr>
        <p:spPr>
          <a:xfrm>
            <a:off x="3960450" y="4332676"/>
            <a:ext cx="42711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8" name="Google Shape;238;p47"/>
          <p:cNvCxnSpPr>
            <a:stCxn id="239" idx="1"/>
            <a:endCxn id="23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47"/>
          <p:cNvCxnSpPr>
            <a:stCxn id="239" idx="1"/>
            <a:endCxn id="23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1" name="Google Shape;241;p4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242" name="Google Shape;242;p4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43" name="Google Shape;243;p47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44" name="Google Shape;244;p47"/>
          <p:cNvSpPr txBox="1"/>
          <p:nvPr/>
        </p:nvSpPr>
        <p:spPr>
          <a:xfrm>
            <a:off x="3064800" y="2297250"/>
            <a:ext cx="6062400" cy="22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Por que testamos nossas aplicações?</a:t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Google Shape;250;p48"/>
          <p:cNvCxnSpPr>
            <a:stCxn id="251" idx="1"/>
            <a:endCxn id="25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48"/>
          <p:cNvCxnSpPr>
            <a:stCxn id="251" idx="1"/>
            <a:endCxn id="25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" name="Google Shape;253;p4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254" name="Google Shape;254;p4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55" name="Google Shape;255;p48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56" name="Google Shape;25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9463" y="2537562"/>
            <a:ext cx="2033075" cy="17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Google Shape;262;p49"/>
          <p:cNvCxnSpPr>
            <a:stCxn id="263" idx="1"/>
            <a:endCxn id="26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49"/>
          <p:cNvCxnSpPr>
            <a:stCxn id="263" idx="1"/>
            <a:endCxn id="26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5" name="Google Shape;265;p4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266" name="Google Shape;266;p4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67" name="Google Shape;267;p49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68" name="Google Shape;26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1284" y="1208525"/>
            <a:ext cx="8949432" cy="5481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4" name="Google Shape;274;p50"/>
          <p:cNvCxnSpPr>
            <a:stCxn id="275" idx="1"/>
            <a:endCxn id="27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6" name="Google Shape;276;p50"/>
          <p:cNvCxnSpPr>
            <a:stCxn id="275" idx="1"/>
            <a:endCxn id="27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7" name="Google Shape;277;p5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278" name="Google Shape;278;p5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79" name="Google Shape;279;p50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NÃO PERCA O CONTROLE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80" name="Google Shape;28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1200" y="1859713"/>
            <a:ext cx="4989600" cy="375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6" name="Google Shape;286;p51"/>
          <p:cNvCxnSpPr>
            <a:stCxn id="287" idx="1"/>
            <a:endCxn id="28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51"/>
          <p:cNvCxnSpPr>
            <a:stCxn id="287" idx="1"/>
            <a:endCxn id="28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9" name="Google Shape;289;p5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290" name="Google Shape;290;p5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91" name="Google Shape;291;p51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92" name="Google Shape;292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8" name="Google Shape;298;p52"/>
          <p:cNvCxnSpPr>
            <a:stCxn id="299" idx="1"/>
            <a:endCxn id="29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52"/>
          <p:cNvCxnSpPr>
            <a:stCxn id="299" idx="1"/>
            <a:endCxn id="29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1" name="Google Shape;301;p5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02" name="Google Shape;302;p5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03" name="Google Shape;303;p52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04" name="Google Shape;304;p52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305" name="Google Shape;30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52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307" name="Google Shape;307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3" name="Google Shape;313;p53"/>
          <p:cNvCxnSpPr>
            <a:stCxn id="314" idx="1"/>
            <a:endCxn id="31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53"/>
          <p:cNvCxnSpPr>
            <a:stCxn id="314" idx="1"/>
            <a:endCxn id="31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6" name="Google Shape;316;p5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17" name="Google Shape;317;p5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18" name="Google Shape;318;p53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19" name="Google Shape;319;p53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320" name="Google Shape;3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1" name="Google Shape;321;p53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322" name="Google Shape;322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53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9" name="Google Shape;329;p54"/>
          <p:cNvCxnSpPr>
            <a:stCxn id="330" idx="1"/>
            <a:endCxn id="33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54"/>
          <p:cNvCxnSpPr>
            <a:stCxn id="330" idx="1"/>
            <a:endCxn id="33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2" name="Google Shape;332;p5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33" name="Google Shape;333;p5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34" name="Google Shape;334;p54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35" name="Google Shape;335;p54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336" name="Google Shape;3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7" name="Google Shape;337;p54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338" name="Google Shape;338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4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54"/>
          <p:cNvSpPr/>
          <p:nvPr/>
        </p:nvSpPr>
        <p:spPr>
          <a:xfrm>
            <a:off x="7596713" y="2875761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6" name="Google Shape;346;p55"/>
          <p:cNvCxnSpPr>
            <a:stCxn id="347" idx="1"/>
            <a:endCxn id="34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" name="Google Shape;348;p55"/>
          <p:cNvCxnSpPr>
            <a:stCxn id="347" idx="1"/>
            <a:endCxn id="34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9" name="Google Shape;349;p5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50" name="Google Shape;350;p5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51" name="Google Shape;351;p55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52" name="Google Shape;352;p55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353" name="Google Shape;353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4" name="Google Shape;354;p55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355" name="Google Shape;355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5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55"/>
          <p:cNvSpPr/>
          <p:nvPr/>
        </p:nvSpPr>
        <p:spPr>
          <a:xfrm>
            <a:off x="7596713" y="2875761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8" name="Google Shape;358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3511" y="4323539"/>
            <a:ext cx="1601275" cy="127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4" name="Google Shape;364;p56"/>
          <p:cNvCxnSpPr>
            <a:stCxn id="365" idx="1"/>
            <a:endCxn id="3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6" name="Google Shape;366;p56"/>
          <p:cNvCxnSpPr>
            <a:stCxn id="365" idx="1"/>
            <a:endCxn id="3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7" name="Google Shape;367;p5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68" name="Google Shape;368;p5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69" name="Google Shape;369;p56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70" name="Google Shape;370;p56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371" name="Google Shape;371;p5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56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373" name="Google Shape;373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56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56"/>
          <p:cNvSpPr/>
          <p:nvPr/>
        </p:nvSpPr>
        <p:spPr>
          <a:xfrm>
            <a:off x="7596713" y="2875761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6" name="Google Shape;376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3511" y="4323539"/>
            <a:ext cx="1601275" cy="127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0437" y="4480089"/>
            <a:ext cx="3531626" cy="7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3" name="Google Shape;383;p57"/>
          <p:cNvCxnSpPr>
            <a:stCxn id="384" idx="1"/>
            <a:endCxn id="38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5" name="Google Shape;385;p57"/>
          <p:cNvCxnSpPr>
            <a:stCxn id="384" idx="1"/>
            <a:endCxn id="384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6" name="Google Shape;386;p5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87" name="Google Shape;387;p5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88" name="Google Shape;388;p57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389" name="Google Shape;389;p57"/>
          <p:cNvGrpSpPr/>
          <p:nvPr/>
        </p:nvGrpSpPr>
        <p:grpSpPr>
          <a:xfrm>
            <a:off x="5509816" y="2357283"/>
            <a:ext cx="2777859" cy="2700326"/>
            <a:chOff x="10179930" y="2220848"/>
            <a:chExt cx="1047300" cy="1082338"/>
          </a:xfrm>
        </p:grpSpPr>
        <p:pic>
          <p:nvPicPr>
            <p:cNvPr id="390" name="Google Shape;390;p5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57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392" name="Google Shape;392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5300" y="2537563"/>
            <a:ext cx="2033075" cy="17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57"/>
          <p:cNvSpPr/>
          <p:nvPr/>
        </p:nvSpPr>
        <p:spPr>
          <a:xfrm>
            <a:off x="3021400" y="2882388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57"/>
          <p:cNvSpPr/>
          <p:nvPr/>
        </p:nvSpPr>
        <p:spPr>
          <a:xfrm>
            <a:off x="7596713" y="2875761"/>
            <a:ext cx="753900" cy="1232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5" name="Google Shape;395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3511" y="4323539"/>
            <a:ext cx="1601275" cy="127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0437" y="4480089"/>
            <a:ext cx="3531626" cy="70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30362" y="5729689"/>
            <a:ext cx="2176500" cy="54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8"/>
          <p:cNvSpPr txBox="1"/>
          <p:nvPr/>
        </p:nvSpPr>
        <p:spPr>
          <a:xfrm>
            <a:off x="2054450" y="1612042"/>
            <a:ext cx="1471500" cy="13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800">
                <a:solidFill>
                  <a:srgbClr val="FFFFFF"/>
                </a:solidFill>
              </a:rPr>
              <a:t>“</a:t>
            </a:r>
            <a:endParaRPr b="1" sz="12800">
              <a:solidFill>
                <a:srgbClr val="FFFFFF"/>
              </a:solidFill>
            </a:endParaRPr>
          </a:p>
        </p:txBody>
      </p:sp>
      <p:sp>
        <p:nvSpPr>
          <p:cNvPr id="403" name="Google Shape;403;p58"/>
          <p:cNvSpPr txBox="1"/>
          <p:nvPr/>
        </p:nvSpPr>
        <p:spPr>
          <a:xfrm>
            <a:off x="2894400" y="2287350"/>
            <a:ext cx="6403200" cy="22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Show me the code!</a:t>
            </a:r>
            <a:endParaRPr i="1" sz="4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4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9"/>
          <p:cNvSpPr txBox="1"/>
          <p:nvPr/>
        </p:nvSpPr>
        <p:spPr>
          <a:xfrm>
            <a:off x="2054450" y="1612042"/>
            <a:ext cx="1471500" cy="13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800">
                <a:solidFill>
                  <a:srgbClr val="FFFFFF"/>
                </a:solidFill>
              </a:rPr>
              <a:t>“</a:t>
            </a:r>
            <a:endParaRPr b="1" sz="12800">
              <a:solidFill>
                <a:srgbClr val="FFFFFF"/>
              </a:solidFill>
            </a:endParaRPr>
          </a:p>
        </p:txBody>
      </p:sp>
      <p:sp>
        <p:nvSpPr>
          <p:cNvPr id="409" name="Google Shape;409;p59"/>
          <p:cNvSpPr txBox="1"/>
          <p:nvPr/>
        </p:nvSpPr>
        <p:spPr>
          <a:xfrm>
            <a:off x="2894400" y="2287350"/>
            <a:ext cx="6403200" cy="22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Show me the </a:t>
            </a:r>
            <a:r>
              <a:rPr i="1" lang="pt-BR" sz="4800" strike="sngStrike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code!</a:t>
            </a:r>
            <a:endParaRPr i="1" sz="4800" strike="sngStrike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4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                        numbers!</a:t>
            </a:r>
            <a:endParaRPr i="1" sz="4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5" name="Google Shape;415;p60"/>
          <p:cNvCxnSpPr>
            <a:stCxn id="416" idx="1"/>
            <a:endCxn id="41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60"/>
          <p:cNvCxnSpPr>
            <a:stCxn id="416" idx="1"/>
            <a:endCxn id="416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8" name="Google Shape;418;p6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19" name="Google Shape;419;p6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20" name="Google Shape;420;p60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21" name="Google Shape;421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475" y="1400175"/>
            <a:ext cx="11449050" cy="405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60"/>
          <p:cNvSpPr txBox="1"/>
          <p:nvPr/>
        </p:nvSpPr>
        <p:spPr>
          <a:xfrm>
            <a:off x="517275" y="5649475"/>
            <a:ext cx="103314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Ecossistema do dev:  </a:t>
            </a:r>
            <a:r>
              <a:rPr lang="pt-BR" sz="2400" u="sng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5"/>
              </a:rPr>
              <a:t>https://www.jetbrains.com/lp/devecosystem-2019/</a:t>
            </a: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  </a:t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429" name="Google Shape;429;p61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61"/>
          <p:cNvSpPr txBox="1"/>
          <p:nvPr/>
        </p:nvSpPr>
        <p:spPr>
          <a:xfrm>
            <a:off x="2738025" y="2530000"/>
            <a:ext cx="6899100" cy="19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31" name="Google Shape;431;p61"/>
          <p:cNvSpPr txBox="1"/>
          <p:nvPr/>
        </p:nvSpPr>
        <p:spPr>
          <a:xfrm>
            <a:off x="3960450" y="4332676"/>
            <a:ext cx="42711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7" name="Google Shape;437;p62"/>
          <p:cNvCxnSpPr>
            <a:stCxn id="438" idx="1"/>
            <a:endCxn id="43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9" name="Google Shape;439;p62"/>
          <p:cNvCxnSpPr>
            <a:stCxn id="438" idx="1"/>
            <a:endCxn id="43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0" name="Google Shape;440;p6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41" name="Google Shape;441;p6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42" name="Google Shape;442;p62"/>
          <p:cNvSpPr txBox="1"/>
          <p:nvPr/>
        </p:nvSpPr>
        <p:spPr>
          <a:xfrm>
            <a:off x="447425" y="589075"/>
            <a:ext cx="79212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CLASSE DE SERVIÇO: COMO TESTAR?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43" name="Google Shape;443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575" y="1591975"/>
            <a:ext cx="11306600" cy="47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886550"/>
            <a:ext cx="8932338" cy="2657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0" name="Google Shape;450;p63"/>
          <p:cNvCxnSpPr>
            <a:stCxn id="451" idx="1"/>
            <a:endCxn id="45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2" name="Google Shape;452;p63"/>
          <p:cNvCxnSpPr>
            <a:stCxn id="451" idx="1"/>
            <a:endCxn id="45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3" name="Google Shape;453;p6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54" name="Google Shape;454;p6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55" name="Google Shape;455;p63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 UNITÁRIO BÁSICO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56" name="Google Shape;456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0925" y="876650"/>
            <a:ext cx="7858125" cy="30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80300" y="4438650"/>
            <a:ext cx="2419350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94550" y="4922000"/>
            <a:ext cx="2581334" cy="193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4" name="Google Shape;464;p64"/>
          <p:cNvCxnSpPr>
            <a:stCxn id="465" idx="1"/>
            <a:endCxn id="4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6" name="Google Shape;466;p64"/>
          <p:cNvCxnSpPr>
            <a:stCxn id="465" idx="1"/>
            <a:endCxn id="4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7" name="Google Shape;467;p6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68" name="Google Shape;468;p6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69" name="Google Shape;469;p64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OK, MAS E AGORA?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70" name="Google Shape;470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7988" y="1354025"/>
            <a:ext cx="8017575" cy="52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64"/>
          <p:cNvSpPr/>
          <p:nvPr/>
        </p:nvSpPr>
        <p:spPr>
          <a:xfrm>
            <a:off x="5088825" y="4840350"/>
            <a:ext cx="4711200" cy="675900"/>
          </a:xfrm>
          <a:prstGeom prst="frame">
            <a:avLst>
              <a:gd fmla="val 12500" name="adj1"/>
            </a:avLst>
          </a:prstGeom>
          <a:solidFill>
            <a:srgbClr val="00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FF"/>
              </a:solidFill>
              <a:highlight>
                <a:srgbClr val="FF9900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7" name="Google Shape;477;p65"/>
          <p:cNvCxnSpPr>
            <a:stCxn id="478" idx="1"/>
            <a:endCxn id="47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9" name="Google Shape;479;p65"/>
          <p:cNvCxnSpPr>
            <a:stCxn id="478" idx="1"/>
            <a:endCxn id="47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0" name="Google Shape;480;p6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81" name="Google Shape;481;p6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82" name="Google Shape;482;p65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MOCK REPOSITORY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83" name="Google Shape;483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150" y="1071775"/>
            <a:ext cx="8343276" cy="572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7025" y="132525"/>
            <a:ext cx="3666150" cy="183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0" name="Google Shape;490;p66"/>
          <p:cNvCxnSpPr>
            <a:stCxn id="491" idx="1"/>
            <a:endCxn id="49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2" name="Google Shape;492;p66"/>
          <p:cNvCxnSpPr>
            <a:stCxn id="491" idx="1"/>
            <a:endCxn id="49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3" name="Google Shape;493;p6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494" name="Google Shape;494;p6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95" name="Google Shape;495;p66"/>
          <p:cNvSpPr txBox="1"/>
          <p:nvPr/>
        </p:nvSpPr>
        <p:spPr>
          <a:xfrm>
            <a:off x="447425" y="589075"/>
            <a:ext cx="5276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DATABASE EMBEDDED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96" name="Google Shape;496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9675" y="4846838"/>
            <a:ext cx="3048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9150" y="1636250"/>
            <a:ext cx="26098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8338" y="4687125"/>
            <a:ext cx="4194750" cy="11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75488" y="1442875"/>
            <a:ext cx="1924875" cy="192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94475" y="2326750"/>
            <a:ext cx="3563883" cy="168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507" name="Google Shape;507;p67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67"/>
          <p:cNvSpPr txBox="1"/>
          <p:nvPr/>
        </p:nvSpPr>
        <p:spPr>
          <a:xfrm>
            <a:off x="2331000" y="2727150"/>
            <a:ext cx="75300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4" name="Google Shape;514;p68"/>
          <p:cNvCxnSpPr>
            <a:stCxn id="515" idx="1"/>
            <a:endCxn id="51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6" name="Google Shape;516;p68"/>
          <p:cNvCxnSpPr>
            <a:stCxn id="515" idx="1"/>
            <a:endCxn id="51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7" name="Google Shape;517;p6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18" name="Google Shape;518;p6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19" name="Google Shape;519;p68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20" name="Google Shape;520;p68"/>
          <p:cNvSpPr txBox="1"/>
          <p:nvPr/>
        </p:nvSpPr>
        <p:spPr>
          <a:xfrm>
            <a:off x="3064800" y="2297250"/>
            <a:ext cx="6062400" cy="22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Mas por que fazer testes de integração?</a:t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21" name="Google Shape;521;p68"/>
          <p:cNvSpPr/>
          <p:nvPr/>
        </p:nvSpPr>
        <p:spPr>
          <a:xfrm>
            <a:off x="3539775" y="4654975"/>
            <a:ext cx="1392000" cy="92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Microservice A</a:t>
            </a:r>
            <a:endParaRPr/>
          </a:p>
        </p:txBody>
      </p:sp>
      <p:sp>
        <p:nvSpPr>
          <p:cNvPr id="522" name="Google Shape;522;p68"/>
          <p:cNvSpPr/>
          <p:nvPr/>
        </p:nvSpPr>
        <p:spPr>
          <a:xfrm>
            <a:off x="7240275" y="4654975"/>
            <a:ext cx="1392000" cy="92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Microservice B</a:t>
            </a:r>
            <a:endParaRPr/>
          </a:p>
        </p:txBody>
      </p:sp>
      <p:pic>
        <p:nvPicPr>
          <p:cNvPr id="523" name="Google Shape;523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3463" y="4367600"/>
            <a:ext cx="1524624" cy="14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3963" y="4367600"/>
            <a:ext cx="1524624" cy="149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0" name="Google Shape;530;p69"/>
          <p:cNvCxnSpPr>
            <a:stCxn id="531" idx="1"/>
            <a:endCxn id="53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2" name="Google Shape;532;p69"/>
          <p:cNvCxnSpPr>
            <a:stCxn id="531" idx="1"/>
            <a:endCxn id="53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3" name="Google Shape;533;p6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pic>
        <p:nvPicPr>
          <p:cNvPr id="534" name="Google Shape;53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100" y="371050"/>
            <a:ext cx="474345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9575" y="371050"/>
            <a:ext cx="5715000" cy="572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813" y="3170575"/>
            <a:ext cx="4678025" cy="350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2" name="Google Shape;542;p70"/>
          <p:cNvCxnSpPr>
            <a:stCxn id="543" idx="1"/>
            <a:endCxn id="54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4" name="Google Shape;544;p70"/>
          <p:cNvCxnSpPr>
            <a:stCxn id="543" idx="1"/>
            <a:endCxn id="54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5" name="Google Shape;545;p7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46" name="Google Shape;546;p7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47" name="Google Shape;547;p70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48" name="Google Shape;548;p70"/>
          <p:cNvSpPr txBox="1"/>
          <p:nvPr/>
        </p:nvSpPr>
        <p:spPr>
          <a:xfrm>
            <a:off x="517275" y="1703304"/>
            <a:ext cx="10770900" cy="48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 garantem apenas as unidades isoladamente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4" name="Google Shape;554;p71"/>
          <p:cNvCxnSpPr>
            <a:stCxn id="555" idx="1"/>
            <a:endCxn id="55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6" name="Google Shape;556;p71"/>
          <p:cNvCxnSpPr>
            <a:stCxn id="555" idx="1"/>
            <a:endCxn id="55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7" name="Google Shape;557;p7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58" name="Google Shape;558;p7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59" name="Google Shape;559;p71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60" name="Google Shape;560;p71"/>
          <p:cNvSpPr txBox="1"/>
          <p:nvPr/>
        </p:nvSpPr>
        <p:spPr>
          <a:xfrm>
            <a:off x="517275" y="1703304"/>
            <a:ext cx="10770900" cy="48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 garantem apenas as unidades isoladamente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muitos erros podem ocorrer ao interagir com outras partes/sistemas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6" name="Google Shape;566;p72"/>
          <p:cNvCxnSpPr>
            <a:stCxn id="567" idx="1"/>
            <a:endCxn id="56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8" name="Google Shape;568;p72"/>
          <p:cNvCxnSpPr>
            <a:stCxn id="567" idx="1"/>
            <a:endCxn id="56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9" name="Google Shape;569;p7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70" name="Google Shape;570;p7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71" name="Google Shape;571;p72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72" name="Google Shape;572;p72"/>
          <p:cNvSpPr txBox="1"/>
          <p:nvPr/>
        </p:nvSpPr>
        <p:spPr>
          <a:xfrm>
            <a:off x="517275" y="1703304"/>
            <a:ext cx="10770900" cy="48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 garantem apenas as unidades isoladamente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muitos erros podem ocorrer ao interagir com outras partes/sistemas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mockar pode não refletir a realidade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8" name="Google Shape;578;p73"/>
          <p:cNvCxnSpPr>
            <a:stCxn id="579" idx="1"/>
            <a:endCxn id="57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0" name="Google Shape;580;p73"/>
          <p:cNvCxnSpPr>
            <a:stCxn id="579" idx="1"/>
            <a:endCxn id="57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1" name="Google Shape;581;p7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82" name="Google Shape;582;p7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83" name="Google Shape;583;p73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84" name="Google Shape;584;p73"/>
          <p:cNvSpPr txBox="1"/>
          <p:nvPr/>
        </p:nvSpPr>
        <p:spPr>
          <a:xfrm>
            <a:off x="517275" y="1703304"/>
            <a:ext cx="10770900" cy="48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unitários garantem apenas as unidades isoladamente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muitos erros podem ocorrer ao interagir com outras partes/sistemas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mockar pode não refletir a realidade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validar a integração apenas em produção pode custar caro</a:t>
            </a: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0" name="Google Shape;590;p74"/>
          <p:cNvCxnSpPr>
            <a:stCxn id="591" idx="1"/>
            <a:endCxn id="59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2" name="Google Shape;592;p74"/>
          <p:cNvCxnSpPr>
            <a:stCxn id="591" idx="1"/>
            <a:endCxn id="59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3" name="Google Shape;593;p7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94" name="Google Shape;594;p7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95" name="Google Shape;595;p74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96" name="Google Shape;596;p74"/>
          <p:cNvSpPr txBox="1"/>
          <p:nvPr/>
        </p:nvSpPr>
        <p:spPr>
          <a:xfrm>
            <a:off x="3064800" y="2297250"/>
            <a:ext cx="6062400" cy="22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fazer?</a:t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2" name="Google Shape;602;p75"/>
          <p:cNvCxnSpPr>
            <a:stCxn id="603" idx="1"/>
            <a:endCxn id="60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4" name="Google Shape;604;p75"/>
          <p:cNvCxnSpPr>
            <a:stCxn id="603" idx="1"/>
            <a:endCxn id="60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5" name="Google Shape;605;p7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pic>
        <p:nvPicPr>
          <p:cNvPr id="606" name="Google Shape;606;p75"/>
          <p:cNvPicPr preferRelativeResize="0"/>
          <p:nvPr/>
        </p:nvPicPr>
        <p:blipFill rotWithShape="1">
          <a:blip r:embed="rId3">
            <a:alphaModFix/>
          </a:blip>
          <a:srcRect b="10370" l="0" r="0" t="0"/>
          <a:stretch/>
        </p:blipFill>
        <p:spPr>
          <a:xfrm>
            <a:off x="0" y="1881825"/>
            <a:ext cx="8333859" cy="420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1900" y="2464875"/>
            <a:ext cx="4201775" cy="4201775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75"/>
          <p:cNvSpPr txBox="1"/>
          <p:nvPr/>
        </p:nvSpPr>
        <p:spPr>
          <a:xfrm>
            <a:off x="2802850" y="347875"/>
            <a:ext cx="89652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40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“AH, É SIMPLES, É DOIS PALITOS”</a:t>
            </a:r>
            <a:endParaRPr i="1"/>
          </a:p>
        </p:txBody>
      </p:sp>
      <p:pic>
        <p:nvPicPr>
          <p:cNvPr id="609" name="Google Shape;609;p75"/>
          <p:cNvPicPr preferRelativeResize="0"/>
          <p:nvPr/>
        </p:nvPicPr>
        <p:blipFill rotWithShape="1">
          <a:blip r:embed="rId5">
            <a:alphaModFix/>
          </a:blip>
          <a:srcRect b="0" l="2226" r="2226" t="0"/>
          <a:stretch/>
        </p:blipFill>
        <p:spPr>
          <a:xfrm>
            <a:off x="686600" y="1"/>
            <a:ext cx="2067900" cy="2164200"/>
          </a:xfrm>
          <a:prstGeom prst="flowChartConnector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0" name="Google Shape;610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79550" y="3831275"/>
            <a:ext cx="4056175" cy="26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6" name="Google Shape;616;p76"/>
          <p:cNvCxnSpPr>
            <a:stCxn id="617" idx="1"/>
            <a:endCxn id="61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8" name="Google Shape;618;p76"/>
          <p:cNvCxnSpPr>
            <a:stCxn id="617" idx="1"/>
            <a:endCxn id="61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9" name="Google Shape;619;p7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20" name="Google Shape;620;p7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21" name="Google Shape;621;p76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ENTREGAMOS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22" name="Google Shape;622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8" name="Google Shape;628;p77"/>
          <p:cNvCxnSpPr>
            <a:stCxn id="629" idx="1"/>
            <a:endCxn id="62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0" name="Google Shape;630;p77"/>
          <p:cNvCxnSpPr>
            <a:stCxn id="629" idx="1"/>
            <a:endCxn id="62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1" name="Google Shape;631;p7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32" name="Google Shape;632;p7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33" name="Google Shape;633;p77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ENTREGAMOS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34" name="Google Shape;634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1" name="Google Shape;641;p78"/>
          <p:cNvCxnSpPr>
            <a:stCxn id="642" idx="1"/>
            <a:endCxn id="64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3" name="Google Shape;643;p78"/>
          <p:cNvCxnSpPr>
            <a:stCxn id="642" idx="1"/>
            <a:endCxn id="64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4" name="Google Shape;644;p7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45" name="Google Shape;645;p7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46" name="Google Shape;646;p78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ENTREGAMOS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47" name="Google Shape;647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8" name="Google Shape;648;p78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649" name="Google Shape;649;p7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78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651" name="Google Shape;651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7" name="Google Shape;657;p79"/>
          <p:cNvCxnSpPr>
            <a:stCxn id="658" idx="1"/>
            <a:endCxn id="65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9" name="Google Shape;659;p79"/>
          <p:cNvCxnSpPr>
            <a:stCxn id="658" idx="1"/>
            <a:endCxn id="65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0" name="Google Shape;660;p7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61" name="Google Shape;661;p7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62" name="Google Shape;662;p79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ENTREGAMOS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63" name="Google Shape;66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5748" y="2537575"/>
            <a:ext cx="1570200" cy="196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5" name="Google Shape;665;p79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666" name="Google Shape;666;p7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79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668" name="Google Shape;668;p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4" name="Google Shape;674;p80"/>
          <p:cNvCxnSpPr>
            <a:stCxn id="675" idx="1"/>
            <a:endCxn id="67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6" name="Google Shape;676;p80"/>
          <p:cNvCxnSpPr>
            <a:stCxn id="675" idx="1"/>
            <a:endCxn id="67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7" name="Google Shape;677;p8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78" name="Google Shape;678;p8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79" name="Google Shape;679;p80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COMO ENTREGAMOS EM PRODUÇÃO?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80" name="Google Shape;680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5748" y="2537575"/>
            <a:ext cx="1570200" cy="196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2" name="Google Shape;682;p80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683" name="Google Shape;683;p8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4" name="Google Shape;684;p80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sp>
        <p:nvSpPr>
          <p:cNvPr id="685" name="Google Shape;685;p80"/>
          <p:cNvSpPr/>
          <p:nvPr/>
        </p:nvSpPr>
        <p:spPr>
          <a:xfrm>
            <a:off x="2480500" y="2314250"/>
            <a:ext cx="6613800" cy="22299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86" name="Google Shape;686;p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2" name="Google Shape;692;p81"/>
          <p:cNvCxnSpPr>
            <a:stCxn id="693" idx="1"/>
            <a:endCxn id="69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4" name="Google Shape;694;p81"/>
          <p:cNvCxnSpPr>
            <a:stCxn id="693" idx="1"/>
            <a:endCxn id="69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5" name="Google Shape;695;p8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696" name="Google Shape;696;p8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97" name="Google Shape;697;p81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98" name="Google Shape;698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5748" y="2537575"/>
            <a:ext cx="1570200" cy="196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0" name="Google Shape;700;p81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701" name="Google Shape;701;p8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81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703" name="Google Shape;703;p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8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80449" y="2314300"/>
            <a:ext cx="6613801" cy="222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81"/>
          <p:cNvSpPr/>
          <p:nvPr/>
        </p:nvSpPr>
        <p:spPr>
          <a:xfrm>
            <a:off x="2480450" y="2314250"/>
            <a:ext cx="6613800" cy="22299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1" name="Google Shape;711;p82"/>
          <p:cNvCxnSpPr>
            <a:stCxn id="712" idx="1"/>
            <a:endCxn id="71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82"/>
          <p:cNvCxnSpPr>
            <a:stCxn id="712" idx="1"/>
            <a:endCxn id="71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4" name="Google Shape;714;p8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15" name="Google Shape;715;p8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16" name="Google Shape;716;p82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17" name="Google Shape;717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4125" y="1724800"/>
            <a:ext cx="2494400" cy="333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55748" y="2537575"/>
            <a:ext cx="1570200" cy="196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0" name="Google Shape;720;p82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721" name="Google Shape;721;p8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2" name="Google Shape;722;p82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723" name="Google Shape;723;p8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8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80449" y="2314300"/>
            <a:ext cx="6613801" cy="222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82"/>
          <p:cNvSpPr/>
          <p:nvPr/>
        </p:nvSpPr>
        <p:spPr>
          <a:xfrm>
            <a:off x="2480450" y="2314250"/>
            <a:ext cx="6613800" cy="22299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1" name="Google Shape;731;p83"/>
          <p:cNvCxnSpPr>
            <a:stCxn id="732" idx="1"/>
            <a:endCxn id="73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3" name="Google Shape;733;p83"/>
          <p:cNvCxnSpPr>
            <a:stCxn id="732" idx="1"/>
            <a:endCxn id="73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4" name="Google Shape;734;p8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35" name="Google Shape;735;p8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36" name="Google Shape;736;p83"/>
          <p:cNvSpPr txBox="1"/>
          <p:nvPr/>
        </p:nvSpPr>
        <p:spPr>
          <a:xfrm>
            <a:off x="447425" y="589075"/>
            <a:ext cx="572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TESTES DE INTEGRAÇÃO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37" name="Google Shape;737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4125" y="1724800"/>
            <a:ext cx="2494400" cy="333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8875" y="4658539"/>
            <a:ext cx="1859400" cy="1149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426" y="2477938"/>
            <a:ext cx="20330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8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55748" y="2537575"/>
            <a:ext cx="1570200" cy="196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1" name="Google Shape;741;p83"/>
          <p:cNvGrpSpPr/>
          <p:nvPr/>
        </p:nvGrpSpPr>
        <p:grpSpPr>
          <a:xfrm>
            <a:off x="4625233" y="2357283"/>
            <a:ext cx="2777859" cy="2700326"/>
            <a:chOff x="10179930" y="2220848"/>
            <a:chExt cx="1047300" cy="1082338"/>
          </a:xfrm>
        </p:grpSpPr>
        <p:pic>
          <p:nvPicPr>
            <p:cNvPr id="742" name="Google Shape;742;p8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454871" y="2220848"/>
              <a:ext cx="497420" cy="664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3" name="Google Shape;743;p83"/>
            <p:cNvSpPr txBox="1"/>
            <p:nvPr/>
          </p:nvSpPr>
          <p:spPr>
            <a:xfrm>
              <a:off x="10179930" y="2860986"/>
              <a:ext cx="10473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492463"/>
                  </a:solidFill>
                  <a:latin typeface="Titillium Web SemiBold"/>
                  <a:ea typeface="Titillium Web SemiBold"/>
                  <a:cs typeface="Titillium Web SemiBold"/>
                  <a:sym typeface="Titillium Web SemiBold"/>
                </a:rPr>
                <a:t>Database</a:t>
              </a:r>
              <a:endParaRPr sz="18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endParaRPr>
            </a:p>
          </p:txBody>
        </p:sp>
      </p:grpSp>
      <p:pic>
        <p:nvPicPr>
          <p:cNvPr id="744" name="Google Shape;744;p8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71312" y="3070075"/>
            <a:ext cx="2351050" cy="7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8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80449" y="2314300"/>
            <a:ext cx="6613801" cy="222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83"/>
          <p:cNvSpPr/>
          <p:nvPr/>
        </p:nvSpPr>
        <p:spPr>
          <a:xfrm>
            <a:off x="2480450" y="2314250"/>
            <a:ext cx="6613800" cy="22299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2" name="Google Shape;752;p84"/>
          <p:cNvCxnSpPr>
            <a:stCxn id="753" idx="1"/>
            <a:endCxn id="75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4" name="Google Shape;754;p84"/>
          <p:cNvCxnSpPr>
            <a:stCxn id="753" idx="1"/>
            <a:endCxn id="75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5" name="Google Shape;755;p8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56" name="Google Shape;756;p8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57" name="Google Shape;757;p84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58" name="Google Shape;758;p84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4" name="Google Shape;764;p85"/>
          <p:cNvCxnSpPr>
            <a:stCxn id="765" idx="1"/>
            <a:endCxn id="7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6" name="Google Shape;766;p85"/>
          <p:cNvCxnSpPr>
            <a:stCxn id="765" idx="1"/>
            <a:endCxn id="76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7" name="Google Shape;767;p8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68" name="Google Shape;768;p8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69" name="Google Shape;769;p85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70" name="Google Shape;770;p85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6" name="Google Shape;776;p86"/>
          <p:cNvCxnSpPr>
            <a:stCxn id="777" idx="1"/>
            <a:endCxn id="77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8" name="Google Shape;778;p86"/>
          <p:cNvCxnSpPr>
            <a:stCxn id="777" idx="1"/>
            <a:endCxn id="77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9" name="Google Shape;779;p8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80" name="Google Shape;780;p8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81" name="Google Shape;781;p86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82" name="Google Shape;782;p86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 access layer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8" name="Google Shape;788;p87"/>
          <p:cNvCxnSpPr>
            <a:stCxn id="789" idx="1"/>
            <a:endCxn id="78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0" name="Google Shape;790;p87"/>
          <p:cNvCxnSpPr>
            <a:stCxn id="789" idx="1"/>
            <a:endCxn id="78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1" name="Google Shape;791;p8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792" name="Google Shape;792;p8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93" name="Google Shape;793;p87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94" name="Google Shape;794;p87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 access layer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Application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0" name="Google Shape;800;p88"/>
          <p:cNvCxnSpPr>
            <a:stCxn id="801" idx="1"/>
            <a:endCxn id="80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2" name="Google Shape;802;p88"/>
          <p:cNvCxnSpPr>
            <a:stCxn id="801" idx="1"/>
            <a:endCxn id="80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3" name="Google Shape;803;p8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04" name="Google Shape;804;p8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05" name="Google Shape;805;p88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06" name="Google Shape;806;p88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 access layer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Application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Acceptance tests</a:t>
            </a: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2" name="Google Shape;812;p89"/>
          <p:cNvCxnSpPr>
            <a:stCxn id="813" idx="1"/>
            <a:endCxn id="81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4" name="Google Shape;814;p89"/>
          <p:cNvCxnSpPr>
            <a:stCxn id="813" idx="1"/>
            <a:endCxn id="81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5" name="Google Shape;815;p8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16" name="Google Shape;816;p8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17" name="Google Shape;817;p89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18" name="Google Shape;818;p89"/>
          <p:cNvSpPr txBox="1"/>
          <p:nvPr/>
        </p:nvSpPr>
        <p:spPr>
          <a:xfrm>
            <a:off x="517275" y="2836728"/>
            <a:ext cx="11419800" cy="3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0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30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biblioteca Java para utilizar containers no contexto de aplicação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casos de uso: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 access layer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Application integration tests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○"/>
            </a:pPr>
            <a: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Acceptance tests</a:t>
            </a: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e muito mais! 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4" name="Google Shape;824;p90"/>
          <p:cNvCxnSpPr>
            <a:stCxn id="825" idx="1"/>
            <a:endCxn id="82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6" name="Google Shape;826;p90"/>
          <p:cNvCxnSpPr>
            <a:stCxn id="825" idx="1"/>
            <a:endCxn id="82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7" name="Google Shape;827;p9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28" name="Google Shape;828;p9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29" name="Google Shape;829;p90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30" name="Google Shape;830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9738" y="1443475"/>
            <a:ext cx="1152525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6" name="Google Shape;836;p91"/>
          <p:cNvCxnSpPr>
            <a:stCxn id="837" idx="1"/>
            <a:endCxn id="83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8" name="Google Shape;838;p91"/>
          <p:cNvCxnSpPr>
            <a:stCxn id="837" idx="1"/>
            <a:endCxn id="83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9" name="Google Shape;839;p9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40" name="Google Shape;840;p9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41" name="Google Shape;841;p91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42" name="Google Shape;84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5863" y="1443475"/>
            <a:ext cx="2200275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8" name="Google Shape;848;p92"/>
          <p:cNvCxnSpPr>
            <a:stCxn id="849" idx="1"/>
            <a:endCxn id="84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0" name="Google Shape;850;p92"/>
          <p:cNvCxnSpPr>
            <a:stCxn id="849" idx="1"/>
            <a:endCxn id="84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1" name="Google Shape;851;p92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52" name="Google Shape;852;p92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53" name="Google Shape;853;p92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54" name="Google Shape;854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0488" y="1443475"/>
            <a:ext cx="4391025" cy="401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0" name="Google Shape;860;p93"/>
          <p:cNvCxnSpPr>
            <a:stCxn id="861" idx="1"/>
            <a:endCxn id="86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2" name="Google Shape;862;p93"/>
          <p:cNvCxnSpPr>
            <a:stCxn id="861" idx="1"/>
            <a:endCxn id="86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3" name="Google Shape;863;p9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64" name="Google Shape;864;p9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65" name="Google Shape;865;p93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66" name="Google Shape;866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2363" y="1443475"/>
            <a:ext cx="4867275" cy="401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2" name="Google Shape;872;p94"/>
          <p:cNvCxnSpPr>
            <a:stCxn id="873" idx="1"/>
            <a:endCxn id="87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4" name="Google Shape;874;p94"/>
          <p:cNvCxnSpPr>
            <a:stCxn id="873" idx="1"/>
            <a:endCxn id="87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5" name="Google Shape;875;p94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76" name="Google Shape;876;p94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77" name="Google Shape;877;p94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78" name="Google Shape;87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250" y="1443475"/>
            <a:ext cx="66675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4" name="Google Shape;884;p95"/>
          <p:cNvCxnSpPr>
            <a:stCxn id="885" idx="1"/>
            <a:endCxn id="88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6" name="Google Shape;886;p95"/>
          <p:cNvCxnSpPr>
            <a:stCxn id="885" idx="1"/>
            <a:endCxn id="88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7" name="Google Shape;887;p9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888" name="Google Shape;888;p9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89" name="Google Shape;889;p95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90" name="Google Shape;890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250" y="1443475"/>
            <a:ext cx="6667500" cy="43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6" name="Google Shape;896;p96"/>
          <p:cNvCxnSpPr>
            <a:stCxn id="897" idx="1"/>
            <a:endCxn id="89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8" name="Google Shape;898;p96"/>
          <p:cNvCxnSpPr>
            <a:stCxn id="897" idx="1"/>
            <a:endCxn id="89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9" name="Google Shape;899;p96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00" name="Google Shape;900;p96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01" name="Google Shape;901;p96"/>
          <p:cNvSpPr txBox="1"/>
          <p:nvPr/>
        </p:nvSpPr>
        <p:spPr>
          <a:xfrm>
            <a:off x="447425" y="589075"/>
            <a:ext cx="5042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 - ARQUITETURA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02" name="Google Shape;902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9810" y="1224175"/>
            <a:ext cx="6492381" cy="54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8" name="Google Shape;908;p97"/>
          <p:cNvCxnSpPr>
            <a:stCxn id="909" idx="1"/>
            <a:endCxn id="90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97"/>
          <p:cNvCxnSpPr>
            <a:stCxn id="909" idx="1"/>
            <a:endCxn id="909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1" name="Google Shape;911;p9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12" name="Google Shape;912;p9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13" name="Google Shape;913;p97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LINGUAGENS SUPORTADAS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14" name="Google Shape;914;p97"/>
          <p:cNvSpPr txBox="1"/>
          <p:nvPr/>
        </p:nvSpPr>
        <p:spPr>
          <a:xfrm>
            <a:off x="517275" y="1524400"/>
            <a:ext cx="55920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15" name="Google Shape;91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775" y="1634024"/>
            <a:ext cx="2767293" cy="149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3050" y="1380300"/>
            <a:ext cx="2482875" cy="24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3175" y="1695687"/>
            <a:ext cx="2767301" cy="169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9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425" y="3863184"/>
            <a:ext cx="2592216" cy="10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9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63775" y="3247499"/>
            <a:ext cx="1784174" cy="178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9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14750" y="5194721"/>
            <a:ext cx="1450275" cy="138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9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47375" y="5031675"/>
            <a:ext cx="1503099" cy="150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9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44479" y="4245773"/>
            <a:ext cx="2223452" cy="2223452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97"/>
          <p:cNvSpPr/>
          <p:nvPr/>
        </p:nvSpPr>
        <p:spPr>
          <a:xfrm>
            <a:off x="6897475" y="956050"/>
            <a:ext cx="2853000" cy="2853000"/>
          </a:xfrm>
          <a:prstGeom prst="noSmoking">
            <a:avLst>
              <a:gd fmla="val 5128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9" name="Google Shape;929;p98"/>
          <p:cNvCxnSpPr>
            <a:stCxn id="930" idx="1"/>
            <a:endCxn id="93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1" name="Google Shape;931;p98"/>
          <p:cNvCxnSpPr>
            <a:stCxn id="930" idx="1"/>
            <a:endCxn id="930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2" name="Google Shape;932;p98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33" name="Google Shape;933;p98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34" name="Google Shape;934;p98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MÓDULOS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35" name="Google Shape;935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75" y="2047475"/>
            <a:ext cx="1939076" cy="8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600" y="1441200"/>
            <a:ext cx="1427626" cy="96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9600" y="3012163"/>
            <a:ext cx="1212495" cy="1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0850" y="2987813"/>
            <a:ext cx="1212500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225" y="4330825"/>
            <a:ext cx="1542136" cy="12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61100" y="4507900"/>
            <a:ext cx="1820221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9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600" y="6116359"/>
            <a:ext cx="1939072" cy="446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9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16675" y="5965073"/>
            <a:ext cx="2388162" cy="5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9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67226" y="4507899"/>
            <a:ext cx="3005340" cy="11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9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21491" y="1619075"/>
            <a:ext cx="247650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9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47445" y="3355355"/>
            <a:ext cx="2024629" cy="8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1" name="Google Shape;951;p99"/>
          <p:cNvCxnSpPr>
            <a:stCxn id="952" idx="1"/>
            <a:endCxn id="95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3" name="Google Shape;953;p99"/>
          <p:cNvCxnSpPr>
            <a:stCxn id="952" idx="1"/>
            <a:endCxn id="952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4" name="Google Shape;954;p9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55" name="Google Shape;955;p9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56" name="Google Shape;956;p99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MÓDULOS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57" name="Google Shape;957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75" y="2047475"/>
            <a:ext cx="1939076" cy="8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600" y="1441200"/>
            <a:ext cx="1427626" cy="96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9600" y="3012163"/>
            <a:ext cx="1212495" cy="1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0850" y="2987813"/>
            <a:ext cx="1212500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225" y="4330825"/>
            <a:ext cx="1542136" cy="12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61100" y="4507900"/>
            <a:ext cx="1820221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9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600" y="6116359"/>
            <a:ext cx="1939072" cy="446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9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16675" y="5965073"/>
            <a:ext cx="2388162" cy="5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9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67226" y="4507899"/>
            <a:ext cx="3005340" cy="11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9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21491" y="1619075"/>
            <a:ext cx="247650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9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47445" y="3355355"/>
            <a:ext cx="2024629" cy="8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99"/>
          <p:cNvSpPr/>
          <p:nvPr/>
        </p:nvSpPr>
        <p:spPr>
          <a:xfrm>
            <a:off x="89450" y="1337450"/>
            <a:ext cx="7056900" cy="53715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4" name="Google Shape;974;p100"/>
          <p:cNvCxnSpPr>
            <a:stCxn id="975" idx="1"/>
            <a:endCxn id="97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6" name="Google Shape;976;p100"/>
          <p:cNvCxnSpPr>
            <a:stCxn id="975" idx="1"/>
            <a:endCxn id="975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7" name="Google Shape;977;p100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78" name="Google Shape;978;p100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79" name="Google Shape;979;p100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MÓDULOS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80" name="Google Shape;98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75" y="2047475"/>
            <a:ext cx="1939076" cy="8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600" y="1441200"/>
            <a:ext cx="1427626" cy="96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9600" y="3012163"/>
            <a:ext cx="1212495" cy="1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0850" y="2987813"/>
            <a:ext cx="1212500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225" y="4330825"/>
            <a:ext cx="1542136" cy="12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1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61100" y="4507900"/>
            <a:ext cx="1820221" cy="12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10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600" y="6116359"/>
            <a:ext cx="1939072" cy="446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10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16675" y="5965073"/>
            <a:ext cx="2388162" cy="5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10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67226" y="4507899"/>
            <a:ext cx="3005340" cy="11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10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21491" y="1619075"/>
            <a:ext cx="247650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10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47445" y="3355355"/>
            <a:ext cx="2024629" cy="8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10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372575" y="1291084"/>
            <a:ext cx="1212500" cy="1097316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100"/>
          <p:cNvSpPr/>
          <p:nvPr/>
        </p:nvSpPr>
        <p:spPr>
          <a:xfrm>
            <a:off x="89450" y="1337450"/>
            <a:ext cx="7056900" cy="5371500"/>
          </a:xfrm>
          <a:prstGeom prst="rect">
            <a:avLst/>
          </a:prstGeom>
          <a:noFill/>
          <a:ln cap="flat" cmpd="sng" w="19050">
            <a:solidFill>
              <a:srgbClr val="68297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93" name="Google Shape;993;p10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09175" y="2471442"/>
            <a:ext cx="939300" cy="102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10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372576" y="3630329"/>
            <a:ext cx="1686173" cy="87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10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876700" y="1429324"/>
            <a:ext cx="1752701" cy="92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10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9001775" y="2696425"/>
            <a:ext cx="2306602" cy="44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10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198000" y="4645025"/>
            <a:ext cx="2954925" cy="92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10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9726175" y="3574602"/>
            <a:ext cx="1104608" cy="10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10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638588" y="5862247"/>
            <a:ext cx="1820224" cy="61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10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9951050" y="5567202"/>
            <a:ext cx="1939075" cy="66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6" name="Google Shape;1006;p101"/>
          <p:cNvCxnSpPr>
            <a:stCxn id="1007" idx="1"/>
            <a:endCxn id="100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8" name="Google Shape;1008;p101"/>
          <p:cNvCxnSpPr>
            <a:stCxn id="1007" idx="1"/>
            <a:endCxn id="1007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9" name="Google Shape;1009;p101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010" name="Google Shape;1010;p101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11" name="Google Shape;1011;p101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It’s demo time!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12" name="Google Shape;1012;p101"/>
          <p:cNvSpPr txBox="1"/>
          <p:nvPr/>
        </p:nvSpPr>
        <p:spPr>
          <a:xfrm>
            <a:off x="528975" y="1670425"/>
            <a:ext cx="11024700" cy="21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13" name="Google Shape;101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4275" y="2228850"/>
            <a:ext cx="4743450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1020" name="Google Shape;1020;p102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102"/>
          <p:cNvSpPr txBox="1"/>
          <p:nvPr/>
        </p:nvSpPr>
        <p:spPr>
          <a:xfrm>
            <a:off x="2331000" y="2727150"/>
            <a:ext cx="75300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Conclusão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7" name="Google Shape;1027;p103"/>
          <p:cNvCxnSpPr>
            <a:stCxn id="1028" idx="1"/>
            <a:endCxn id="102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9" name="Google Shape;1029;p103"/>
          <p:cNvCxnSpPr>
            <a:stCxn id="1028" idx="1"/>
            <a:endCxn id="1028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0" name="Google Shape;1030;p103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031" name="Google Shape;1031;p103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32" name="Google Shape;1032;p103"/>
          <p:cNvSpPr txBox="1"/>
          <p:nvPr/>
        </p:nvSpPr>
        <p:spPr>
          <a:xfrm>
            <a:off x="447425" y="589075"/>
            <a:ext cx="7891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: Alguns prós e contras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33" name="Google Shape;1033;p103"/>
          <p:cNvSpPr txBox="1"/>
          <p:nvPr/>
        </p:nvSpPr>
        <p:spPr>
          <a:xfrm>
            <a:off x="6245238" y="1443775"/>
            <a:ext cx="5459100" cy="50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34" name="Google Shape;103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638" y="4100063"/>
            <a:ext cx="3686175" cy="20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888" y="1547650"/>
            <a:ext cx="3691650" cy="2076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6" name="Google Shape;1036;p103"/>
          <p:cNvCxnSpPr/>
          <p:nvPr/>
        </p:nvCxnSpPr>
        <p:spPr>
          <a:xfrm>
            <a:off x="537588" y="3835625"/>
            <a:ext cx="11116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7" name="Google Shape;1037;p103"/>
          <p:cNvSpPr txBox="1"/>
          <p:nvPr/>
        </p:nvSpPr>
        <p:spPr>
          <a:xfrm>
            <a:off x="5261625" y="4285650"/>
            <a:ext cx="5836200" cy="25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103"/>
          <p:cNvSpPr txBox="1"/>
          <p:nvPr/>
        </p:nvSpPr>
        <p:spPr>
          <a:xfrm>
            <a:off x="4704075" y="1198925"/>
            <a:ext cx="6951300" cy="50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simplista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extensível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projeto open source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projeto ativo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estratégia container up</a:t>
            </a:r>
            <a:b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sintaxe para rodar o initScript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Titillium Web"/>
              <a:buChar char="●"/>
            </a:pP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linguagens suportadas</a:t>
            </a:r>
            <a:b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1045" name="Google Shape;1045;p104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104"/>
          <p:cNvSpPr txBox="1"/>
          <p:nvPr/>
        </p:nvSpPr>
        <p:spPr>
          <a:xfrm>
            <a:off x="2331000" y="2727150"/>
            <a:ext cx="75300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Reflexão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2" name="Google Shape;1052;p105"/>
          <p:cNvCxnSpPr>
            <a:stCxn id="1053" idx="1"/>
            <a:endCxn id="105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4" name="Google Shape;1054;p105"/>
          <p:cNvCxnSpPr>
            <a:stCxn id="1053" idx="1"/>
            <a:endCxn id="105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5" name="Google Shape;1055;p105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056" name="Google Shape;1056;p105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57" name="Google Shape;1057;p105"/>
          <p:cNvSpPr txBox="1"/>
          <p:nvPr/>
        </p:nvSpPr>
        <p:spPr>
          <a:xfrm>
            <a:off x="447425" y="589075"/>
            <a:ext cx="38535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Reflexão</a:t>
            </a:r>
            <a:endParaRPr b="1" sz="19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descr="Assista à Parte 5 do Episódio 20 de MasterChef Brasil - 5ª Temporada. O #MasterChefBrasil está no YouTube, inscreva-se no canal: https://goo.gl/hcUL7X. &#10;Loja Oficial: https://goo.gl/B3F9nL | MasterChef em Casa: https://goo.gl/5rui9Q | Linha Vivara: https://goo.gl/4gtnLr | AVON: https://goo.gl/ES1Za9 &#10;&#10;Conheça os Produtos #MasterChef:&#10;Avon: https://goo.gl/ZzMmNr&#10;LesGourmands: https://goo.gl/xgLP8S&#10;Vivara: https://goo.gl/5hMkfe&#10;Candide Brinquedos: https://goo.gl/Zd8dpQ&#10;&#10;Assista também: &#10;Dicas MasterChef: https://goo.gl/nBOlsj&#10;MasterChef Brasil | 5ª Temporada (Completa): https://goo.gl/89k8vM&#10;MasterChef Brasil | 4ª Temporada (Completa): https://goo.gl/1CnxiC&#10;MasterChef Brasil | 3ª Temporada (Completa): https://goo.gl/Pln6aK &#10;MasterChef Brasil | 2ª Temporada (Completa): https://goo.gl/s6tFMx &#10;MasterChef Brasil | 1ª Temporada (Completa): https://goo.gl/KHOFQA &#10;MasterChef Junior Brasil | 1ª Temporada (Completa): https://goo.gl/ZGGRk9 &#10;MasterChef Profissionais| 1ª Temporada (Completa):https://goo.gl/dPwI3Y &#10;MasterChef Profissionais| 2ª Temporada (Completa): https://goo.gl/9YaQab&#10;&#10;BAIXE O APLICATIVO MASTERCHEF BR&#10;Google Play: https://goo.gl/gHw1Km&#10;App Store: https://goo.gl/zLuXI8" id="1058" name="Google Shape;1058;p105" title="MASTERCHEF BRASIL (17/07/2018) | PARTE 5 | EP 20 | TEMP 0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4138" y="1327075"/>
            <a:ext cx="7063724" cy="529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0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1065" name="Google Shape;1065;p106"/>
          <p:cNvSpPr/>
          <p:nvPr/>
        </p:nvSpPr>
        <p:spPr>
          <a:xfrm>
            <a:off x="2738031" y="2438450"/>
            <a:ext cx="2340000" cy="455400"/>
          </a:xfrm>
          <a:prstGeom prst="parallelogram">
            <a:avLst>
              <a:gd fmla="val 25000" name="adj"/>
            </a:avLst>
          </a:prstGeom>
          <a:solidFill>
            <a:srgbClr val="FF660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106"/>
          <p:cNvSpPr txBox="1"/>
          <p:nvPr/>
        </p:nvSpPr>
        <p:spPr>
          <a:xfrm>
            <a:off x="2331000" y="2727150"/>
            <a:ext cx="75300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5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GraalVM</a:t>
            </a:r>
            <a:endParaRPr b="1" sz="6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2" name="Google Shape;1072;p107"/>
          <p:cNvCxnSpPr>
            <a:stCxn id="1073" idx="1"/>
            <a:endCxn id="107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4" name="Google Shape;1074;p107"/>
          <p:cNvCxnSpPr>
            <a:stCxn id="1073" idx="1"/>
            <a:endCxn id="1073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5" name="Google Shape;1075;p107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076" name="Google Shape;1076;p107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77" name="Google Shape;1077;p107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GraalVM: Alguns prós e contras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78" name="Google Shape;1078;p107"/>
          <p:cNvSpPr txBox="1"/>
          <p:nvPr/>
        </p:nvSpPr>
        <p:spPr>
          <a:xfrm>
            <a:off x="6245238" y="1443775"/>
            <a:ext cx="5459100" cy="50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79" name="Google Shape;1079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638" y="4100063"/>
            <a:ext cx="3686175" cy="20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888" y="1547650"/>
            <a:ext cx="3691650" cy="2076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1" name="Google Shape;1081;p107"/>
          <p:cNvCxnSpPr/>
          <p:nvPr/>
        </p:nvCxnSpPr>
        <p:spPr>
          <a:xfrm>
            <a:off x="537588" y="3835625"/>
            <a:ext cx="11116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2" name="Google Shape;1082;p107"/>
          <p:cNvSpPr txBox="1"/>
          <p:nvPr/>
        </p:nvSpPr>
        <p:spPr>
          <a:xfrm>
            <a:off x="5261625" y="4285650"/>
            <a:ext cx="5836200" cy="25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107"/>
          <p:cNvSpPr txBox="1"/>
          <p:nvPr/>
        </p:nvSpPr>
        <p:spPr>
          <a:xfrm>
            <a:off x="4704075" y="1198925"/>
            <a:ext cx="6951300" cy="50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Compila em linguagem de máquina \o/</a:t>
            </a: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Titillium Web"/>
              <a:buChar char="●"/>
            </a:pPr>
            <a: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Sobe rápido</a:t>
            </a: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Titillium Web"/>
              <a:buChar char="●"/>
            </a:pPr>
            <a: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Não precisa da JVM</a:t>
            </a: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Titillium Web"/>
              <a:buChar char="●"/>
            </a:pPr>
            <a: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Usa pouco recurso</a:t>
            </a:r>
            <a:b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lang="pt-BR" sz="22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2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tillium Web"/>
              <a:buChar char="●"/>
            </a:pPr>
            <a:r>
              <a:rPr lang="pt-BR" sz="18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Não suporta Hikari</a:t>
            </a:r>
            <a:endParaRPr sz="18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tillium Web"/>
              <a:buChar char="●"/>
            </a:pPr>
            <a:r>
              <a:rPr lang="pt-BR" sz="18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Não suporta banco de dados embedded (h2)</a:t>
            </a:r>
            <a:endParaRPr sz="18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tillium Web"/>
              <a:buChar char="●"/>
            </a:pPr>
            <a:r>
              <a:rPr lang="pt-BR" sz="18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Artefato final grande (80 MB vs 800 KB)</a:t>
            </a:r>
            <a:endParaRPr sz="18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tillium Web"/>
              <a:buChar char="●"/>
            </a:pPr>
            <a:r>
              <a:rPr lang="pt-BR" sz="18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Compilação demora e exige muita memória</a:t>
            </a:r>
            <a:endParaRPr sz="18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tillium Web"/>
              <a:buChar char="●"/>
            </a:pPr>
            <a:r>
              <a:rPr lang="pt-BR" sz="18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Não suporta ehCache</a:t>
            </a:r>
            <a:endParaRPr sz="18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tillium Web"/>
              <a:buChar char="●"/>
            </a:pPr>
            <a:r>
              <a:rPr lang="pt-BR" sz="18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Problemas com reflection</a:t>
            </a:r>
            <a:endParaRPr sz="18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1371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Titillium Web"/>
              <a:buChar char="●"/>
            </a:pPr>
            <a:r>
              <a:rPr lang="pt-BR" sz="18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Não compila com MySQL (Quarkus 0.19.1)</a:t>
            </a:r>
            <a:b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	...</a:t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84" name="Google Shape;1084;p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5238" y="369787"/>
            <a:ext cx="3106670" cy="139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0" name="Google Shape;1090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1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B61">
              <a:alpha val="858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2" name="Google Shape;1092;p108"/>
          <p:cNvPicPr preferRelativeResize="0"/>
          <p:nvPr/>
        </p:nvPicPr>
        <p:blipFill rotWithShape="1">
          <a:blip r:embed="rId4">
            <a:alphaModFix/>
          </a:blip>
          <a:srcRect b="0" l="0" r="-6734" t="0"/>
          <a:stretch/>
        </p:blipFill>
        <p:spPr>
          <a:xfrm>
            <a:off x="8795333" y="-178467"/>
            <a:ext cx="3874965" cy="7036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108"/>
          <p:cNvPicPr preferRelativeResize="0"/>
          <p:nvPr/>
        </p:nvPicPr>
        <p:blipFill rotWithShape="1">
          <a:blip r:embed="rId4">
            <a:alphaModFix/>
          </a:blip>
          <a:srcRect b="0" l="0" r="-6734" t="0"/>
          <a:stretch/>
        </p:blipFill>
        <p:spPr>
          <a:xfrm flipH="1">
            <a:off x="-448698" y="-178465"/>
            <a:ext cx="3874965" cy="7036459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108"/>
          <p:cNvSpPr txBox="1"/>
          <p:nvPr/>
        </p:nvSpPr>
        <p:spPr>
          <a:xfrm>
            <a:off x="3270600" y="2280450"/>
            <a:ext cx="5650800" cy="22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Muito agradecido!</a:t>
            </a:r>
            <a:endParaRPr b="1" sz="6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0" name="Google Shape;1100;p109"/>
          <p:cNvCxnSpPr>
            <a:stCxn id="1101" idx="1"/>
            <a:endCxn id="110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2" name="Google Shape;1102;p109"/>
          <p:cNvCxnSpPr>
            <a:stCxn id="1101" idx="1"/>
            <a:endCxn id="1101" idx="1"/>
          </p:cNvCxnSpPr>
          <p:nvPr/>
        </p:nvCxnSpPr>
        <p:spPr>
          <a:xfrm>
            <a:off x="1059138" y="8304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3" name="Google Shape;1103;p109"/>
          <p:cNvSpPr txBox="1"/>
          <p:nvPr/>
        </p:nvSpPr>
        <p:spPr>
          <a:xfrm>
            <a:off x="288575" y="287225"/>
            <a:ext cx="8811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1104" name="Google Shape;1104;p109"/>
          <p:cNvSpPr/>
          <p:nvPr/>
        </p:nvSpPr>
        <p:spPr>
          <a:xfrm>
            <a:off x="-10150" y="369775"/>
            <a:ext cx="939300" cy="921300"/>
          </a:xfrm>
          <a:prstGeom prst="rect">
            <a:avLst/>
          </a:prstGeom>
          <a:solidFill>
            <a:srgbClr val="682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105" name="Google Shape;1105;p109"/>
          <p:cNvSpPr txBox="1"/>
          <p:nvPr/>
        </p:nvSpPr>
        <p:spPr>
          <a:xfrm>
            <a:off x="447425" y="589075"/>
            <a:ext cx="4476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CONTEÚDOS INTERESSANTES</a:t>
            </a:r>
            <a:endParaRPr b="1" sz="24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06" name="Google Shape;1106;p109"/>
          <p:cNvSpPr txBox="1"/>
          <p:nvPr/>
        </p:nvSpPr>
        <p:spPr>
          <a:xfrm>
            <a:off x="517275" y="1462350"/>
            <a:ext cx="10554000" cy="433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7A1EA1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Testcontainers</a:t>
            </a:r>
            <a:endParaRPr b="1" sz="2400">
              <a:solidFill>
                <a:srgbClr val="7A1E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3"/>
              </a:rPr>
              <a:t>https://www.testcontainers.org/</a:t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7A1EA1"/>
                </a:solidFill>
                <a:latin typeface="Titillium Web"/>
                <a:ea typeface="Titillium Web"/>
                <a:cs typeface="Titillium Web"/>
                <a:sym typeface="Titillium Web"/>
              </a:rPr>
              <a:t>Quarkus: Supersonic Subatomic Java</a:t>
            </a:r>
            <a:endParaRPr b="1" sz="2400">
              <a:solidFill>
                <a:srgbClr val="7A1E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4"/>
              </a:rPr>
              <a:t>https://quarkus.io/</a:t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7A1EA1"/>
                </a:solidFill>
                <a:latin typeface="Titillium Web"/>
                <a:ea typeface="Titillium Web"/>
                <a:cs typeface="Titillium Web"/>
                <a:sym typeface="Titillium Web"/>
              </a:rPr>
              <a:t>GraalVM</a:t>
            </a:r>
            <a:endParaRPr b="1" sz="2400">
              <a:solidFill>
                <a:srgbClr val="7A1E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5"/>
              </a:rPr>
              <a:t>https://www.graalvm.org/</a:t>
            </a:r>
            <a:b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br>
              <a:rPr b="1" lang="pt-BR" sz="24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b="1" lang="pt-BR" sz="2400">
                <a:solidFill>
                  <a:srgbClr val="7A1EA1"/>
                </a:solidFill>
                <a:latin typeface="Titillium Web"/>
                <a:ea typeface="Titillium Web"/>
                <a:cs typeface="Titillium Web"/>
                <a:sym typeface="Titillium Web"/>
              </a:rPr>
              <a:t>Github do projeto (sugestões são welcome!)</a:t>
            </a:r>
            <a:endParaRPr b="1" sz="2400">
              <a:solidFill>
                <a:srgbClr val="7A1E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chemeClr val="hlink"/>
                </a:solidFill>
                <a:hlinkClick r:id="rId6"/>
              </a:rPr>
              <a:t>https://github.com/ClaudenirFreitas/quarkus-microservice-test</a:t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68297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1" name="Google Shape;1111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9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110"/>
          <p:cNvSpPr/>
          <p:nvPr/>
        </p:nvSpPr>
        <p:spPr>
          <a:xfrm>
            <a:off x="0" y="-20600"/>
            <a:ext cx="12192000" cy="6899100"/>
          </a:xfrm>
          <a:prstGeom prst="rect">
            <a:avLst/>
          </a:prstGeom>
          <a:solidFill>
            <a:srgbClr val="000000">
              <a:alpha val="673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3" name="Google Shape;1113;p110"/>
          <p:cNvPicPr preferRelativeResize="0"/>
          <p:nvPr/>
        </p:nvPicPr>
        <p:blipFill rotWithShape="1">
          <a:blip r:embed="rId4">
            <a:alphaModFix/>
          </a:blip>
          <a:srcRect b="0" l="2226" r="2226" t="0"/>
          <a:stretch/>
        </p:blipFill>
        <p:spPr>
          <a:xfrm>
            <a:off x="3310575" y="2209051"/>
            <a:ext cx="2067900" cy="2164200"/>
          </a:xfrm>
          <a:prstGeom prst="flowChartConnector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14" name="Google Shape;1114;p110"/>
          <p:cNvSpPr txBox="1"/>
          <p:nvPr/>
        </p:nvSpPr>
        <p:spPr>
          <a:xfrm>
            <a:off x="3442268" y="1778385"/>
            <a:ext cx="1804500" cy="5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00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CLAUDENIR</a:t>
            </a:r>
            <a:endParaRPr sz="1200">
              <a:solidFill>
                <a:srgbClr val="FFFF00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1115" name="Google Shape;1115;p110"/>
          <p:cNvSpPr txBox="1"/>
          <p:nvPr/>
        </p:nvSpPr>
        <p:spPr>
          <a:xfrm>
            <a:off x="6565147" y="1778368"/>
            <a:ext cx="1804500" cy="5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00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OTÁVIO</a:t>
            </a:r>
            <a:endParaRPr sz="1200">
              <a:solidFill>
                <a:srgbClr val="FFFF00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pic>
        <p:nvPicPr>
          <p:cNvPr id="1116" name="Google Shape;1116;p110"/>
          <p:cNvPicPr preferRelativeResize="0"/>
          <p:nvPr/>
        </p:nvPicPr>
        <p:blipFill rotWithShape="1">
          <a:blip r:embed="rId5">
            <a:alphaModFix/>
          </a:blip>
          <a:srcRect b="0" l="543" r="553" t="0"/>
          <a:stretch/>
        </p:blipFill>
        <p:spPr>
          <a:xfrm rot="2530832">
            <a:off x="6400047" y="2212002"/>
            <a:ext cx="2134723" cy="2158294"/>
          </a:xfrm>
          <a:prstGeom prst="ellipse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17" name="Google Shape;1117;p110"/>
          <p:cNvSpPr txBox="1"/>
          <p:nvPr/>
        </p:nvSpPr>
        <p:spPr>
          <a:xfrm>
            <a:off x="6669900" y="5431600"/>
            <a:ext cx="53388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@otaviofprado</a:t>
            </a:r>
            <a:b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otaviofelipedoprado@gmail.com</a:t>
            </a:r>
            <a:r>
              <a:rPr b="1" lang="pt-BR" sz="2400">
                <a:latin typeface="Press Start 2P"/>
                <a:ea typeface="Press Start 2P"/>
                <a:cs typeface="Press Start 2P"/>
                <a:sym typeface="Press Start 2P"/>
              </a:rPr>
              <a:t> </a:t>
            </a:r>
            <a:endParaRPr sz="2400"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1118" name="Google Shape;1118;p110"/>
          <p:cNvSpPr txBox="1"/>
          <p:nvPr/>
        </p:nvSpPr>
        <p:spPr>
          <a:xfrm>
            <a:off x="1083100" y="5431600"/>
            <a:ext cx="57057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@claudenir_cf</a:t>
            </a:r>
            <a:endParaRPr b="1"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claudenirfreitas.cf@gmail.com</a:t>
            </a:r>
            <a:endParaRPr sz="2400"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pic>
        <p:nvPicPr>
          <p:cNvPr id="1119" name="Google Shape;1119;p1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32800" y="5603775"/>
            <a:ext cx="337099" cy="33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000" y="5603775"/>
            <a:ext cx="337099" cy="33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6000" y="5972000"/>
            <a:ext cx="337099" cy="3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1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32800" y="5972000"/>
            <a:ext cx="337099" cy="33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