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3" r:id="rId3"/>
  </p:sldMasterIdLst>
  <p:notesMasterIdLst>
    <p:notesMasterId r:id="rId23"/>
  </p:notesMasterIdLst>
  <p:handoutMasterIdLst>
    <p:handoutMasterId r:id="rId24"/>
  </p:handoutMasterIdLst>
  <p:sldIdLst>
    <p:sldId id="256" r:id="rId4"/>
    <p:sldId id="257" r:id="rId5"/>
    <p:sldId id="260" r:id="rId6"/>
    <p:sldId id="259" r:id="rId7"/>
    <p:sldId id="258" r:id="rId8"/>
    <p:sldId id="263" r:id="rId9"/>
    <p:sldId id="264" r:id="rId10"/>
    <p:sldId id="261" r:id="rId11"/>
    <p:sldId id="265" r:id="rId12"/>
    <p:sldId id="268" r:id="rId13"/>
    <p:sldId id="267" r:id="rId14"/>
    <p:sldId id="266" r:id="rId15"/>
    <p:sldId id="269" r:id="rId16"/>
    <p:sldId id="270" r:id="rId17"/>
    <p:sldId id="271" r:id="rId18"/>
    <p:sldId id="272" r:id="rId19"/>
    <p:sldId id="273" r:id="rId20"/>
    <p:sldId id="274" r:id="rId21"/>
    <p:sldId id="262"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166"/>
    <a:srgbClr val="FFFFFF"/>
    <a:srgbClr val="2CA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81"/>
  </p:normalViewPr>
  <p:slideViewPr>
    <p:cSldViewPr snapToGrid="0" showGuides="1">
      <p:cViewPr>
        <p:scale>
          <a:sx n="35" d="100"/>
          <a:sy n="35" d="100"/>
        </p:scale>
        <p:origin x="432" y="640"/>
      </p:cViewPr>
      <p:guideLst>
        <p:guide orient="horz" pos="4320"/>
        <p:guide pos="7680"/>
      </p:guideLst>
    </p:cSldViewPr>
  </p:slideViewPr>
  <p:notesTextViewPr>
    <p:cViewPr>
      <p:scale>
        <a:sx n="1" d="1"/>
        <a:sy n="1" d="1"/>
      </p:scale>
      <p:origin x="0" y="0"/>
    </p:cViewPr>
  </p:notesTextViewPr>
  <p:notesViewPr>
    <p:cSldViewPr snapToGrid="0" showGuides="1">
      <p:cViewPr varScale="1">
        <p:scale>
          <a:sx n="56" d="100"/>
          <a:sy n="56" d="100"/>
        </p:scale>
        <p:origin x="285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87F20F-963B-4A48-9380-933983F4C3A8}" type="datetimeFigureOut">
              <a:rPr lang="pt-BR" smtClean="0"/>
              <a:t>19/07/2019</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4BFC21-2A6F-4171-AB2E-30E447C338FF}" type="slidenum">
              <a:rPr lang="pt-BR" smtClean="0"/>
              <a:t>‹nº›</a:t>
            </a:fld>
            <a:endParaRPr lang="pt-BR"/>
          </a:p>
        </p:txBody>
      </p:sp>
    </p:spTree>
    <p:extLst>
      <p:ext uri="{BB962C8B-B14F-4D97-AF65-F5344CB8AC3E}">
        <p14:creationId xmlns:p14="http://schemas.microsoft.com/office/powerpoint/2010/main" val="2485970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ítulo e Subtítulo">
    <p:spTree>
      <p:nvGrpSpPr>
        <p:cNvPr id="1" name=""/>
        <p:cNvGrpSpPr/>
        <p:nvPr/>
      </p:nvGrpSpPr>
      <p:grpSpPr>
        <a:xfrm>
          <a:off x="0" y="0"/>
          <a:ext cx="0" cy="0"/>
          <a:chOff x="0" y="0"/>
          <a:chExt cx="0" cy="0"/>
        </a:xfrm>
      </p:grpSpPr>
      <p:sp>
        <p:nvSpPr>
          <p:cNvPr id="5" name="Espaço Reservado para Texto 3"/>
          <p:cNvSpPr txBox="1">
            <a:spLocks/>
          </p:cNvSpPr>
          <p:nvPr userDrawn="1"/>
        </p:nvSpPr>
        <p:spPr>
          <a:xfrm>
            <a:off x="13736934" y="9025291"/>
            <a:ext cx="8482513" cy="1581749"/>
          </a:xfrm>
          <a:prstGeom prst="rect">
            <a:avLst/>
          </a:prstGeom>
        </p:spPr>
        <p:txBody>
          <a:bodyPr>
            <a:normAutofit/>
          </a:bodyPr>
          <a:lstStyle>
            <a:lvl1pPr marL="0" marR="0" indent="0" algn="l" defTabSz="825500" latinLnBrk="0">
              <a:lnSpc>
                <a:spcPct val="100000"/>
              </a:lnSpc>
              <a:spcBef>
                <a:spcPts val="5900"/>
              </a:spcBef>
              <a:spcAft>
                <a:spcPts val="0"/>
              </a:spcAft>
              <a:buClrTx/>
              <a:buSzPct val="125000"/>
              <a:buFontTx/>
              <a:buNone/>
              <a:tabLst/>
              <a:defRPr sz="3000" b="0" i="0" u="none" strike="noStrike" cap="none" spc="0" baseline="0">
                <a:ln>
                  <a:noFill/>
                </a:ln>
                <a:solidFill>
                  <a:schemeClr val="bg1"/>
                </a:solidFill>
                <a:uFillTx/>
                <a:latin typeface="Arvo"/>
                <a:ea typeface="Helvetica Neue"/>
                <a:cs typeface="Helvetica Neue"/>
                <a:sym typeface="Helvetica Neue"/>
              </a:defRPr>
            </a:lvl1pPr>
            <a:lvl2pPr marL="457200" marR="0" indent="0" algn="l" defTabSz="825500" latinLnBrk="0">
              <a:lnSpc>
                <a:spcPct val="100000"/>
              </a:lnSpc>
              <a:spcBef>
                <a:spcPts val="5900"/>
              </a:spcBef>
              <a:spcAft>
                <a:spcPts val="0"/>
              </a:spcAft>
              <a:buClrTx/>
              <a:buSzPct val="125000"/>
              <a:buFontTx/>
              <a:buNone/>
              <a:tabLst/>
              <a:defRPr sz="1400" b="0" i="0" u="none" strike="noStrike" cap="none" spc="0" baseline="0">
                <a:ln>
                  <a:noFill/>
                </a:ln>
                <a:solidFill>
                  <a:srgbClr val="000000"/>
                </a:solidFill>
                <a:uFillTx/>
                <a:latin typeface="Helvetica Neue"/>
                <a:ea typeface="Helvetica Neue"/>
                <a:cs typeface="Helvetica Neue"/>
                <a:sym typeface="Helvetica Neue"/>
              </a:defRPr>
            </a:lvl2pPr>
            <a:lvl3pPr marL="914400" marR="0" indent="0" algn="l" defTabSz="825500" latinLnBrk="0">
              <a:lnSpc>
                <a:spcPct val="100000"/>
              </a:lnSpc>
              <a:spcBef>
                <a:spcPts val="5900"/>
              </a:spcBef>
              <a:spcAft>
                <a:spcPts val="0"/>
              </a:spcAft>
              <a:buClrTx/>
              <a:buSzPct val="125000"/>
              <a:buFontTx/>
              <a:buNone/>
              <a:tabLst/>
              <a:defRPr sz="1200" b="0" i="0" u="none" strike="noStrike" cap="none" spc="0" baseline="0">
                <a:ln>
                  <a:noFill/>
                </a:ln>
                <a:solidFill>
                  <a:srgbClr val="000000"/>
                </a:solidFill>
                <a:uFillTx/>
                <a:latin typeface="Helvetica Neue"/>
                <a:ea typeface="Helvetica Neue"/>
                <a:cs typeface="Helvetica Neue"/>
                <a:sym typeface="Helvetica Neue"/>
              </a:defRPr>
            </a:lvl3pPr>
            <a:lvl4pPr marL="1371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4pPr>
            <a:lvl5pPr marL="18288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5pPr>
            <a:lvl6pPr marL="22860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6pPr>
            <a:lvl7pPr marL="27432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7pPr>
            <a:lvl8pPr marL="32004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8pPr>
            <a:lvl9pPr marL="3657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9pPr>
          </a:lstStyle>
          <a:p>
            <a:pPr algn="ctr" hangingPunct="1"/>
            <a:r>
              <a:rPr lang="pt-BR" sz="4000" i="1"/>
              <a:t>Editar estilos de texto Mestre</a:t>
            </a:r>
          </a:p>
        </p:txBody>
      </p:sp>
      <p:sp>
        <p:nvSpPr>
          <p:cNvPr id="6" name="Título 1"/>
          <p:cNvSpPr txBox="1">
            <a:spLocks/>
          </p:cNvSpPr>
          <p:nvPr userDrawn="1"/>
        </p:nvSpPr>
        <p:spPr>
          <a:xfrm>
            <a:off x="13427400" y="5363287"/>
            <a:ext cx="9101583" cy="2651125"/>
          </a:xfrm>
          <a:prstGeom prst="rect">
            <a:avLst/>
          </a:prstGeom>
        </p:spPr>
        <p:txBody>
          <a:bodyPr>
            <a:normAutofit fontScale="92500"/>
          </a:bodyPr>
          <a:lstStyle>
            <a:lvl1pPr marL="0" marR="0" indent="0" algn="ctr" defTabSz="825500" rtl="0" latinLnBrk="0">
              <a:lnSpc>
                <a:spcPct val="100000"/>
              </a:lnSpc>
              <a:spcBef>
                <a:spcPts val="0"/>
              </a:spcBef>
              <a:spcAft>
                <a:spcPts val="0"/>
              </a:spcAft>
              <a:buClrTx/>
              <a:buSzTx/>
              <a:buFontTx/>
              <a:buNone/>
              <a:tabLst/>
              <a:defRPr sz="6000" b="1" i="0" u="none" strike="noStrike" cap="all" spc="0" baseline="0">
                <a:ln>
                  <a:noFill/>
                </a:ln>
                <a:solidFill>
                  <a:schemeClr val="bg1"/>
                </a:solidFill>
                <a:uFillTx/>
                <a:latin typeface="Arvo"/>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a:lstStyle>
          <a:p>
            <a:pPr algn="ctr" hangingPunct="1"/>
            <a:r>
              <a:rPr lang="pt-BR" sz="6500">
                <a:solidFill>
                  <a:srgbClr val="D3E166"/>
                </a:solidFill>
              </a:rPr>
              <a:t>Clique para editar o título mestre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Horizontal">
    <p:spTree>
      <p:nvGrpSpPr>
        <p:cNvPr id="1" name=""/>
        <p:cNvGrpSpPr/>
        <p:nvPr/>
      </p:nvGrpSpPr>
      <p:grpSpPr>
        <a:xfrm>
          <a:off x="0" y="0"/>
          <a:ext cx="0" cy="0"/>
          <a:chOff x="0" y="0"/>
          <a:chExt cx="0" cy="0"/>
        </a:xfrm>
      </p:grpSpPr>
      <p:sp>
        <p:nvSpPr>
          <p:cNvPr id="20" name="Imagem"/>
          <p:cNvSpPr>
            <a:spLocks noGrp="1"/>
          </p:cNvSpPr>
          <p:nvPr>
            <p:ph type="pic" idx="13"/>
          </p:nvPr>
        </p:nvSpPr>
        <p:spPr>
          <a:xfrm>
            <a:off x="3125968" y="673100"/>
            <a:ext cx="18135601" cy="8737600"/>
          </a:xfrm>
          <a:prstGeom prst="rect">
            <a:avLst/>
          </a:prstGeom>
        </p:spPr>
        <p:txBody>
          <a:bodyPr lIns="91439" tIns="45719" rIns="91439" bIns="45719" anchor="t">
            <a:noAutofit/>
          </a:bodyPr>
          <a:lstStyle/>
          <a:p>
            <a:endParaRPr/>
          </a:p>
        </p:txBody>
      </p:sp>
      <p:sp>
        <p:nvSpPr>
          <p:cNvPr id="21" name="Texto do Título"/>
          <p:cNvSpPr txBox="1">
            <a:spLocks noGrp="1"/>
          </p:cNvSpPr>
          <p:nvPr>
            <p:ph type="title"/>
          </p:nvPr>
        </p:nvSpPr>
        <p:spPr>
          <a:xfrm>
            <a:off x="635000" y="9512300"/>
            <a:ext cx="23114000" cy="2006600"/>
          </a:xfrm>
          <a:prstGeom prst="rect">
            <a:avLst/>
          </a:prstGeom>
        </p:spPr>
        <p:txBody>
          <a:bodyPr anchor="b"/>
          <a:lstStyle/>
          <a:p>
            <a:r>
              <a:t>Texto do Título</a:t>
            </a:r>
          </a:p>
        </p:txBody>
      </p:sp>
      <p:sp>
        <p:nvSpPr>
          <p:cNvPr id="22" name="Nível de Corpo Um…"/>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23"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 Centro">
    <p:spTree>
      <p:nvGrpSpPr>
        <p:cNvPr id="1" name=""/>
        <p:cNvGrpSpPr/>
        <p:nvPr/>
      </p:nvGrpSpPr>
      <p:grpSpPr>
        <a:xfrm>
          <a:off x="0" y="0"/>
          <a:ext cx="0" cy="0"/>
          <a:chOff x="0" y="0"/>
          <a:chExt cx="0" cy="0"/>
        </a:xfrm>
      </p:grpSpPr>
      <p:sp>
        <p:nvSpPr>
          <p:cNvPr id="30" name="Texto do Título"/>
          <p:cNvSpPr txBox="1">
            <a:spLocks noGrp="1"/>
          </p:cNvSpPr>
          <p:nvPr>
            <p:ph type="title"/>
          </p:nvPr>
        </p:nvSpPr>
        <p:spPr>
          <a:xfrm>
            <a:off x="1778000" y="4533900"/>
            <a:ext cx="20828000" cy="4648200"/>
          </a:xfrm>
          <a:prstGeom prst="rect">
            <a:avLst/>
          </a:prstGeom>
        </p:spPr>
        <p:txBody>
          <a:bodyPr/>
          <a:lstStyle/>
          <a:p>
            <a:r>
              <a:t>Texto do Título</a:t>
            </a:r>
          </a:p>
        </p:txBody>
      </p:sp>
      <p:sp>
        <p:nvSpPr>
          <p:cNvPr id="31"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cal">
    <p:spTree>
      <p:nvGrpSpPr>
        <p:cNvPr id="1" name=""/>
        <p:cNvGrpSpPr/>
        <p:nvPr/>
      </p:nvGrpSpPr>
      <p:grpSpPr>
        <a:xfrm>
          <a:off x="0" y="0"/>
          <a:ext cx="0" cy="0"/>
          <a:chOff x="0" y="0"/>
          <a:chExt cx="0" cy="0"/>
        </a:xfrm>
      </p:grpSpPr>
      <p:sp>
        <p:nvSpPr>
          <p:cNvPr id="38" name="Imagem"/>
          <p:cNvSpPr>
            <a:spLocks noGrp="1"/>
          </p:cNvSpPr>
          <p:nvPr>
            <p:ph type="pic" sz="half" idx="13"/>
          </p:nvPr>
        </p:nvSpPr>
        <p:spPr>
          <a:xfrm>
            <a:off x="13165980" y="952500"/>
            <a:ext cx="9525001" cy="11468100"/>
          </a:xfrm>
          <a:prstGeom prst="rect">
            <a:avLst/>
          </a:prstGeom>
        </p:spPr>
        <p:txBody>
          <a:bodyPr lIns="91439" tIns="45719" rIns="91439" bIns="45719" anchor="t">
            <a:noAutofit/>
          </a:bodyPr>
          <a:lstStyle/>
          <a:p>
            <a:endParaRPr/>
          </a:p>
        </p:txBody>
      </p:sp>
      <p:sp>
        <p:nvSpPr>
          <p:cNvPr id="39" name="Texto do Título"/>
          <p:cNvSpPr txBox="1">
            <a:spLocks noGrp="1"/>
          </p:cNvSpPr>
          <p:nvPr>
            <p:ph type="title"/>
          </p:nvPr>
        </p:nvSpPr>
        <p:spPr>
          <a:xfrm>
            <a:off x="1651000" y="952500"/>
            <a:ext cx="10223500" cy="5549900"/>
          </a:xfrm>
          <a:prstGeom prst="rect">
            <a:avLst/>
          </a:prstGeom>
        </p:spPr>
        <p:txBody>
          <a:bodyPr anchor="b"/>
          <a:lstStyle>
            <a:lvl1pPr>
              <a:defRPr sz="8400"/>
            </a:lvl1pPr>
          </a:lstStyle>
          <a:p>
            <a:r>
              <a:t>Texto do Título</a:t>
            </a:r>
          </a:p>
        </p:txBody>
      </p:sp>
      <p:sp>
        <p:nvSpPr>
          <p:cNvPr id="40" name="Nível de Corpo Um…"/>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1"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ítulo - Superior">
    <p:spTree>
      <p:nvGrpSpPr>
        <p:cNvPr id="1" name=""/>
        <p:cNvGrpSpPr/>
        <p:nvPr/>
      </p:nvGrpSpPr>
      <p:grpSpPr>
        <a:xfrm>
          <a:off x="0" y="0"/>
          <a:ext cx="0" cy="0"/>
          <a:chOff x="0" y="0"/>
          <a:chExt cx="0" cy="0"/>
        </a:xfrm>
      </p:grpSpPr>
      <p:sp>
        <p:nvSpPr>
          <p:cNvPr id="48" name="Texto do Título"/>
          <p:cNvSpPr txBox="1">
            <a:spLocks noGrp="1"/>
          </p:cNvSpPr>
          <p:nvPr>
            <p:ph type="title"/>
          </p:nvPr>
        </p:nvSpPr>
        <p:spPr>
          <a:xfrm>
            <a:off x="1689100" y="355600"/>
            <a:ext cx="21005800" cy="2286000"/>
          </a:xfrm>
          <a:prstGeom prst="rect">
            <a:avLst/>
          </a:prstGeom>
        </p:spPr>
        <p:txBody>
          <a:bodyPr/>
          <a:lstStyle/>
          <a:p>
            <a:r>
              <a:t>Texto do Título</a:t>
            </a:r>
          </a:p>
        </p:txBody>
      </p:sp>
      <p:sp>
        <p:nvSpPr>
          <p:cNvPr id="49"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56" name="Texto do Título"/>
          <p:cNvSpPr txBox="1">
            <a:spLocks noGrp="1"/>
          </p:cNvSpPr>
          <p:nvPr>
            <p:ph type="title"/>
          </p:nvPr>
        </p:nvSpPr>
        <p:spPr>
          <a:xfrm>
            <a:off x="1689100" y="355600"/>
            <a:ext cx="21005800" cy="2286000"/>
          </a:xfrm>
          <a:prstGeom prst="rect">
            <a:avLst/>
          </a:prstGeom>
        </p:spPr>
        <p:txBody>
          <a:bodyPr/>
          <a:lstStyle/>
          <a:p>
            <a:r>
              <a:t>Texto do Título</a:t>
            </a:r>
          </a:p>
        </p:txBody>
      </p:sp>
      <p:sp>
        <p:nvSpPr>
          <p:cNvPr id="57" name="Nível de Corpo Um…"/>
          <p:cNvSpPr txBox="1">
            <a:spLocks noGrp="1"/>
          </p:cNvSpPr>
          <p:nvPr>
            <p:ph type="body" idx="1"/>
          </p:nvPr>
        </p:nvSpPr>
        <p:spPr>
          <a:xfrm>
            <a:off x="1689100" y="3149600"/>
            <a:ext cx="21005800" cy="9296400"/>
          </a:xfrm>
          <a:prstGeom prst="rect">
            <a:avLst/>
          </a:prstGeom>
        </p:spPr>
        <p:txBody>
          <a:bodyPr/>
          <a:lstStyle>
            <a:lvl1pPr>
              <a:defRPr sz="4800"/>
            </a:lvl1pPr>
            <a:lvl2pPr>
              <a:defRPr sz="4800"/>
            </a:lvl2pPr>
            <a:lvl3pPr>
              <a:defRPr sz="4800"/>
            </a:lvl3pPr>
            <a:lvl4pPr>
              <a:defRPr sz="4800"/>
            </a:lvl4pPr>
            <a:lvl5pPr>
              <a:defRPr sz="48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58"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5" name="Imagem"/>
          <p:cNvSpPr>
            <a:spLocks noGrp="1"/>
          </p:cNvSpPr>
          <p:nvPr>
            <p:ph type="pic" sz="half" idx="13"/>
          </p:nvPr>
        </p:nvSpPr>
        <p:spPr>
          <a:xfrm>
            <a:off x="13169900" y="3149600"/>
            <a:ext cx="9525000" cy="9296400"/>
          </a:xfrm>
          <a:prstGeom prst="rect">
            <a:avLst/>
          </a:prstGeom>
        </p:spPr>
        <p:txBody>
          <a:bodyPr lIns="91439" tIns="45719" rIns="91439" bIns="45719" anchor="t">
            <a:noAutofit/>
          </a:bodyPr>
          <a:lstStyle/>
          <a:p>
            <a:endParaRPr/>
          </a:p>
        </p:txBody>
      </p:sp>
      <p:sp>
        <p:nvSpPr>
          <p:cNvPr id="66" name="Texto do Título"/>
          <p:cNvSpPr txBox="1">
            <a:spLocks noGrp="1"/>
          </p:cNvSpPr>
          <p:nvPr>
            <p:ph type="title"/>
          </p:nvPr>
        </p:nvSpPr>
        <p:spPr>
          <a:xfrm>
            <a:off x="1689100" y="355600"/>
            <a:ext cx="21005800" cy="2286000"/>
          </a:xfrm>
          <a:prstGeom prst="rect">
            <a:avLst/>
          </a:prstGeom>
        </p:spPr>
        <p:txBody>
          <a:bodyPr/>
          <a:lstStyle/>
          <a:p>
            <a:r>
              <a:t>Texto do Título</a:t>
            </a:r>
          </a:p>
        </p:txBody>
      </p:sp>
      <p:sp>
        <p:nvSpPr>
          <p:cNvPr id="67" name="Nível de Corpo Um…"/>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68"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75" name="Nível de Corpo Um…"/>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76"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83" name="Imagem"/>
          <p:cNvSpPr>
            <a:spLocks noGrp="1"/>
          </p:cNvSpPr>
          <p:nvPr>
            <p:ph type="pic" sz="quarter" idx="13"/>
          </p:nvPr>
        </p:nvSpPr>
        <p:spPr>
          <a:xfrm>
            <a:off x="15760700" y="7048500"/>
            <a:ext cx="7404100" cy="5549900"/>
          </a:xfrm>
          <a:prstGeom prst="rect">
            <a:avLst/>
          </a:prstGeom>
        </p:spPr>
        <p:txBody>
          <a:bodyPr lIns="91439" tIns="45719" rIns="91439" bIns="45719" anchor="t">
            <a:noAutofit/>
          </a:bodyPr>
          <a:lstStyle/>
          <a:p>
            <a:endParaRPr/>
          </a:p>
        </p:txBody>
      </p:sp>
      <p:sp>
        <p:nvSpPr>
          <p:cNvPr id="84" name="Imagem"/>
          <p:cNvSpPr>
            <a:spLocks noGrp="1"/>
          </p:cNvSpPr>
          <p:nvPr>
            <p:ph type="pic" sz="quarter" idx="14"/>
          </p:nvPr>
        </p:nvSpPr>
        <p:spPr>
          <a:xfrm>
            <a:off x="15760700" y="1130300"/>
            <a:ext cx="7404100" cy="5549900"/>
          </a:xfrm>
          <a:prstGeom prst="rect">
            <a:avLst/>
          </a:prstGeom>
        </p:spPr>
        <p:txBody>
          <a:bodyPr lIns="91439" tIns="45719" rIns="91439" bIns="45719" anchor="t">
            <a:noAutofit/>
          </a:bodyPr>
          <a:lstStyle/>
          <a:p>
            <a:endParaRPr/>
          </a:p>
        </p:txBody>
      </p:sp>
      <p:sp>
        <p:nvSpPr>
          <p:cNvPr id="85" name="Imagem"/>
          <p:cNvSpPr>
            <a:spLocks noGrp="1"/>
          </p:cNvSpPr>
          <p:nvPr>
            <p:ph type="pic" idx="15"/>
          </p:nvPr>
        </p:nvSpPr>
        <p:spPr>
          <a:xfrm>
            <a:off x="1206500" y="1130300"/>
            <a:ext cx="14173200" cy="11468100"/>
          </a:xfrm>
          <a:prstGeom prst="rect">
            <a:avLst/>
          </a:prstGeom>
        </p:spPr>
        <p:txBody>
          <a:bodyPr lIns="91439" tIns="45719" rIns="91439" bIns="45719" anchor="t">
            <a:noAutofit/>
          </a:bodyPr>
          <a:lstStyle/>
          <a:p>
            <a:endParaRPr/>
          </a:p>
        </p:txBody>
      </p:sp>
      <p:sp>
        <p:nvSpPr>
          <p:cNvPr id="86"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93" name="–Jaime Silveira"/>
          <p:cNvSpPr txBox="1">
            <a:spLocks noGrp="1"/>
          </p:cNvSpPr>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–Jaime Silveira</a:t>
            </a:r>
          </a:p>
        </p:txBody>
      </p:sp>
      <p:sp>
        <p:nvSpPr>
          <p:cNvPr id="94" name="“Digite uma citação aqui.”"/>
          <p:cNvSpPr txBox="1">
            <a:spLocks noGrp="1"/>
          </p:cNvSpPr>
          <p:nvPr>
            <p:ph type="body" sz="quarter" idx="14"/>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“Digite uma citação aqui.” </a:t>
            </a:r>
          </a:p>
        </p:txBody>
      </p:sp>
      <p:sp>
        <p:nvSpPr>
          <p:cNvPr id="95"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Imagem"/>
          <p:cNvSpPr>
            <a:spLocks noGrp="1"/>
          </p:cNvSpPr>
          <p:nvPr>
            <p:ph type="pic" idx="13"/>
          </p:nvPr>
        </p:nvSpPr>
        <p:spPr>
          <a:xfrm>
            <a:off x="0" y="0"/>
            <a:ext cx="24384000" cy="13716000"/>
          </a:xfrm>
          <a:prstGeom prst="rect">
            <a:avLst/>
          </a:prstGeom>
        </p:spPr>
        <p:txBody>
          <a:bodyPr lIns="91439" tIns="45719" rIns="91439" bIns="45719" anchor="t">
            <a:noAutofit/>
          </a:bodyPr>
          <a:lstStyle/>
          <a:p>
            <a:endParaRPr/>
          </a:p>
        </p:txBody>
      </p:sp>
      <p:sp>
        <p:nvSpPr>
          <p:cNvPr id="103"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10" name="Número do Slide"/>
          <p:cNvSpPr txBox="1">
            <a:spLocks noGrp="1"/>
          </p:cNvSpPr>
          <p:nvPr>
            <p:ph type="sldNum" sz="quarter" idx="2"/>
          </p:nvPr>
        </p:nvSpPr>
        <p:spPr>
          <a:prstGeom prst="rect">
            <a:avLst/>
          </a:prstGeom>
        </p:spPr>
        <p:txBody>
          <a:bodyPr/>
          <a:lstStyle/>
          <a:p>
            <a:fld id="{86CB4B4D-7CA3-9044-876B-883B54F8677D}" type="slidenum">
              <a:rPr/>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a:prstGeom prst="rect">
            <a:avLst/>
          </a:prstGeo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a:prstGeom prst="rect">
            <a:avLst/>
          </a:prstGeo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pic>
        <p:nvPicPr>
          <p:cNvPr id="7" name="DB1-PPT-PALESTRANTE-CAPA-2.jpg" descr="DB1-PPT-PALESTRANTE-CAPA-2.jpg"/>
          <p:cNvPicPr>
            <a:picLocks noChangeAspect="1"/>
          </p:cNvPicPr>
          <p:nvPr userDrawn="1"/>
        </p:nvPicPr>
        <p:blipFill>
          <a:blip r:embed="rId2">
            <a:extLst/>
          </a:blip>
          <a:stretch>
            <a:fillRect/>
          </a:stretch>
        </p:blipFill>
        <p:spPr>
          <a:xfrm>
            <a:off x="-26690" y="-1390"/>
            <a:ext cx="24437380" cy="13739319"/>
          </a:xfrm>
          <a:prstGeom prst="rect">
            <a:avLst/>
          </a:prstGeom>
          <a:ln w="12700">
            <a:miter lim="400000"/>
          </a:ln>
        </p:spPr>
      </p:pic>
      <p:pic>
        <p:nvPicPr>
          <p:cNvPr id="8" name="logo-db1.png" descr="logo-db1.png"/>
          <p:cNvPicPr>
            <a:picLocks noChangeAspect="1"/>
          </p:cNvPicPr>
          <p:nvPr userDrawn="1"/>
        </p:nvPicPr>
        <p:blipFill>
          <a:blip r:embed="rId3">
            <a:extLst/>
          </a:blip>
          <a:stretch>
            <a:fillRect/>
          </a:stretch>
        </p:blipFill>
        <p:spPr>
          <a:xfrm>
            <a:off x="15271864" y="8377488"/>
            <a:ext cx="4559072" cy="2650624"/>
          </a:xfrm>
          <a:prstGeom prst="rect">
            <a:avLst/>
          </a:prstGeom>
          <a:ln w="12700">
            <a:miter lim="400000"/>
          </a:ln>
        </p:spPr>
      </p:pic>
      <p:sp>
        <p:nvSpPr>
          <p:cNvPr id="9" name="db1.com.br/CARREIRA"/>
          <p:cNvSpPr txBox="1"/>
          <p:nvPr userDrawn="1"/>
        </p:nvSpPr>
        <p:spPr>
          <a:xfrm>
            <a:off x="14358317" y="8100863"/>
            <a:ext cx="6386166" cy="7102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t>db1.com.br/CARREIRA</a:t>
            </a:r>
          </a:p>
        </p:txBody>
      </p:sp>
      <p:sp>
        <p:nvSpPr>
          <p:cNvPr id="11" name="Espaço Reservado para Texto 3"/>
          <p:cNvSpPr txBox="1">
            <a:spLocks/>
          </p:cNvSpPr>
          <p:nvPr userDrawn="1"/>
        </p:nvSpPr>
        <p:spPr>
          <a:xfrm>
            <a:off x="13310143" y="5362420"/>
            <a:ext cx="8482513" cy="1581749"/>
          </a:xfrm>
          <a:prstGeom prst="rect">
            <a:avLst/>
          </a:prstGeom>
        </p:spPr>
        <p:txBody>
          <a:bodyPr>
            <a:normAutofit/>
          </a:bodyPr>
          <a:lstStyle>
            <a:lvl1pPr marL="0" marR="0" indent="0" algn="l" defTabSz="825500" latinLnBrk="0">
              <a:lnSpc>
                <a:spcPct val="100000"/>
              </a:lnSpc>
              <a:spcBef>
                <a:spcPts val="5900"/>
              </a:spcBef>
              <a:spcAft>
                <a:spcPts val="0"/>
              </a:spcAft>
              <a:buClrTx/>
              <a:buSzPct val="125000"/>
              <a:buFontTx/>
              <a:buNone/>
              <a:tabLst/>
              <a:defRPr sz="3000" b="0" i="0" u="none" strike="noStrike" cap="none" spc="0" baseline="0">
                <a:ln>
                  <a:noFill/>
                </a:ln>
                <a:solidFill>
                  <a:schemeClr val="bg1"/>
                </a:solidFill>
                <a:uFillTx/>
                <a:latin typeface="Arvo"/>
                <a:ea typeface="Helvetica Neue"/>
                <a:cs typeface="Helvetica Neue"/>
                <a:sym typeface="Helvetica Neue"/>
              </a:defRPr>
            </a:lvl1pPr>
            <a:lvl2pPr marL="457200" marR="0" indent="0" algn="l" defTabSz="825500" latinLnBrk="0">
              <a:lnSpc>
                <a:spcPct val="100000"/>
              </a:lnSpc>
              <a:spcBef>
                <a:spcPts val="5900"/>
              </a:spcBef>
              <a:spcAft>
                <a:spcPts val="0"/>
              </a:spcAft>
              <a:buClrTx/>
              <a:buSzPct val="125000"/>
              <a:buFontTx/>
              <a:buNone/>
              <a:tabLst/>
              <a:defRPr sz="1400" b="0" i="0" u="none" strike="noStrike" cap="none" spc="0" baseline="0">
                <a:ln>
                  <a:noFill/>
                </a:ln>
                <a:solidFill>
                  <a:srgbClr val="000000"/>
                </a:solidFill>
                <a:uFillTx/>
                <a:latin typeface="Helvetica Neue"/>
                <a:ea typeface="Helvetica Neue"/>
                <a:cs typeface="Helvetica Neue"/>
                <a:sym typeface="Helvetica Neue"/>
              </a:defRPr>
            </a:lvl2pPr>
            <a:lvl3pPr marL="914400" marR="0" indent="0" algn="l" defTabSz="825500" latinLnBrk="0">
              <a:lnSpc>
                <a:spcPct val="100000"/>
              </a:lnSpc>
              <a:spcBef>
                <a:spcPts val="5900"/>
              </a:spcBef>
              <a:spcAft>
                <a:spcPts val="0"/>
              </a:spcAft>
              <a:buClrTx/>
              <a:buSzPct val="125000"/>
              <a:buFontTx/>
              <a:buNone/>
              <a:tabLst/>
              <a:defRPr sz="1200" b="0" i="0" u="none" strike="noStrike" cap="none" spc="0" baseline="0">
                <a:ln>
                  <a:noFill/>
                </a:ln>
                <a:solidFill>
                  <a:srgbClr val="000000"/>
                </a:solidFill>
                <a:uFillTx/>
                <a:latin typeface="Helvetica Neue"/>
                <a:ea typeface="Helvetica Neue"/>
                <a:cs typeface="Helvetica Neue"/>
                <a:sym typeface="Helvetica Neue"/>
              </a:defRPr>
            </a:lvl3pPr>
            <a:lvl4pPr marL="1371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4pPr>
            <a:lvl5pPr marL="18288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5pPr>
            <a:lvl6pPr marL="22860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6pPr>
            <a:lvl7pPr marL="27432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7pPr>
            <a:lvl8pPr marL="32004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8pPr>
            <a:lvl9pPr marL="3657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9pPr>
          </a:lstStyle>
          <a:p>
            <a:pPr algn="ctr" hangingPunct="1"/>
            <a:r>
              <a:rPr lang="pt-BR" sz="4500" i="1">
                <a:solidFill>
                  <a:srgbClr val="D3E166"/>
                </a:solidFill>
              </a:rPr>
              <a:t>Editar estilos de texto Mestre</a:t>
            </a:r>
          </a:p>
        </p:txBody>
      </p:sp>
    </p:spTree>
    <p:extLst>
      <p:ext uri="{BB962C8B-B14F-4D97-AF65-F5344CB8AC3E}">
        <p14:creationId xmlns:p14="http://schemas.microsoft.com/office/powerpoint/2010/main" val="58353192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selo-palestrantes.png" descr="selo-palestrantes.png"/>
          <p:cNvPicPr>
            <a:picLocks noChangeAspect="1"/>
          </p:cNvPicPr>
          <p:nvPr userDrawn="1"/>
        </p:nvPicPr>
        <p:blipFill>
          <a:blip r:embed="rId2">
            <a:extLst/>
          </a:blip>
          <a:stretch>
            <a:fillRect/>
          </a:stretch>
        </p:blipFill>
        <p:spPr>
          <a:xfrm>
            <a:off x="2603046" y="7372723"/>
            <a:ext cx="3644549" cy="5058382"/>
          </a:xfrm>
          <a:prstGeom prst="rect">
            <a:avLst/>
          </a:prstGeom>
          <a:ln w="12700">
            <a:miter lim="400000"/>
          </a:ln>
        </p:spPr>
      </p:pic>
      <p:pic>
        <p:nvPicPr>
          <p:cNvPr id="8" name="github-logo-01.png" descr="github-logo-01.png"/>
          <p:cNvPicPr>
            <a:picLocks noChangeAspect="1"/>
          </p:cNvPicPr>
          <p:nvPr userDrawn="1"/>
        </p:nvPicPr>
        <p:blipFill>
          <a:blip r:embed="rId3">
            <a:extLst/>
          </a:blip>
          <a:stretch>
            <a:fillRect/>
          </a:stretch>
        </p:blipFill>
        <p:spPr>
          <a:xfrm>
            <a:off x="11709487" y="10957161"/>
            <a:ext cx="631690" cy="631690"/>
          </a:xfrm>
          <a:prstGeom prst="rect">
            <a:avLst/>
          </a:prstGeom>
          <a:ln w="12700">
            <a:miter lim="400000"/>
          </a:ln>
        </p:spPr>
      </p:pic>
      <p:pic>
        <p:nvPicPr>
          <p:cNvPr id="9" name="linkedin-01.png" descr="linkedin-01.png"/>
          <p:cNvPicPr>
            <a:picLocks noChangeAspect="1"/>
          </p:cNvPicPr>
          <p:nvPr userDrawn="1"/>
        </p:nvPicPr>
        <p:blipFill>
          <a:blip r:embed="rId4">
            <a:extLst/>
          </a:blip>
          <a:stretch>
            <a:fillRect/>
          </a:stretch>
        </p:blipFill>
        <p:spPr>
          <a:xfrm>
            <a:off x="11709487" y="10111500"/>
            <a:ext cx="631690" cy="631690"/>
          </a:xfrm>
          <a:prstGeom prst="rect">
            <a:avLst/>
          </a:prstGeom>
          <a:ln w="12700">
            <a:miter lim="400000"/>
          </a:ln>
        </p:spPr>
      </p:pic>
      <p:sp>
        <p:nvSpPr>
          <p:cNvPr id="14" name="Título 1"/>
          <p:cNvSpPr>
            <a:spLocks noGrp="1"/>
          </p:cNvSpPr>
          <p:nvPr>
            <p:ph type="title"/>
          </p:nvPr>
        </p:nvSpPr>
        <p:spPr>
          <a:xfrm>
            <a:off x="11473184" y="2836915"/>
            <a:ext cx="9558016" cy="2651125"/>
          </a:xfrm>
        </p:spPr>
        <p:txBody>
          <a:bodyPr>
            <a:normAutofit/>
          </a:bodyPr>
          <a:lstStyle>
            <a:lvl1pPr>
              <a:defRPr sz="6600" b="1" cap="all" baseline="0">
                <a:solidFill>
                  <a:srgbClr val="2CA7B0"/>
                </a:solidFill>
                <a:latin typeface="Arvo"/>
              </a:defRPr>
            </a:lvl1pPr>
          </a:lstStyle>
          <a:p>
            <a:r>
              <a:rPr lang="pt-BR" dirty="0"/>
              <a:t>Clique para editar o título mestre</a:t>
            </a:r>
          </a:p>
        </p:txBody>
      </p:sp>
      <p:sp>
        <p:nvSpPr>
          <p:cNvPr id="15" name="Título 1"/>
          <p:cNvSpPr txBox="1">
            <a:spLocks/>
          </p:cNvSpPr>
          <p:nvPr userDrawn="1"/>
        </p:nvSpPr>
        <p:spPr>
          <a:xfrm>
            <a:off x="11656064" y="6258554"/>
            <a:ext cx="9558016" cy="349132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3000" b="0">
                <a:solidFill>
                  <a:srgbClr val="FFFFFF"/>
                </a:solidFill>
                <a:latin typeface="Arvo"/>
              </a:rPr>
              <a:t>Clique para editar o título mestre</a:t>
            </a:r>
          </a:p>
        </p:txBody>
      </p:sp>
      <p:sp>
        <p:nvSpPr>
          <p:cNvPr id="16" name="Título 1"/>
          <p:cNvSpPr txBox="1">
            <a:spLocks/>
          </p:cNvSpPr>
          <p:nvPr userDrawn="1"/>
        </p:nvSpPr>
        <p:spPr>
          <a:xfrm>
            <a:off x="12341177" y="10059517"/>
            <a:ext cx="5199376" cy="587562"/>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500" b="0" i="1">
                <a:solidFill>
                  <a:srgbClr val="D3E166"/>
                </a:solidFill>
                <a:latin typeface="Arvo"/>
              </a:rPr>
              <a:t>Clique para editar o título mestre</a:t>
            </a:r>
          </a:p>
        </p:txBody>
      </p:sp>
      <p:sp>
        <p:nvSpPr>
          <p:cNvPr id="17" name="Título 1"/>
          <p:cNvSpPr txBox="1">
            <a:spLocks/>
          </p:cNvSpPr>
          <p:nvPr userDrawn="1"/>
        </p:nvSpPr>
        <p:spPr>
          <a:xfrm>
            <a:off x="12336821" y="10917313"/>
            <a:ext cx="5199376" cy="587562"/>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500" b="0" i="1">
                <a:solidFill>
                  <a:srgbClr val="D3E166"/>
                </a:solidFill>
                <a:latin typeface="Arvo"/>
              </a:rPr>
              <a:t>Clique para editar o título mestre</a:t>
            </a:r>
          </a:p>
        </p:txBody>
      </p:sp>
    </p:spTree>
    <p:extLst>
      <p:ext uri="{BB962C8B-B14F-4D97-AF65-F5344CB8AC3E}">
        <p14:creationId xmlns:p14="http://schemas.microsoft.com/office/powerpoint/2010/main" val="3658681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931254" y="5789340"/>
            <a:ext cx="4646023" cy="2651125"/>
          </a:xfrm>
        </p:spPr>
        <p:txBody>
          <a:bodyPr>
            <a:normAutofit/>
          </a:bodyPr>
          <a:lstStyle>
            <a:lvl1pPr>
              <a:defRPr sz="6000" b="1" cap="all" baseline="0">
                <a:solidFill>
                  <a:schemeClr val="bg1"/>
                </a:solidFill>
                <a:latin typeface="Arvo"/>
              </a:defRPr>
            </a:lvl1pPr>
          </a:lstStyle>
          <a:p>
            <a:r>
              <a:rPr lang="pt-BR" dirty="0"/>
              <a:t>Clique para editar o título mestre</a:t>
            </a:r>
          </a:p>
        </p:txBody>
      </p:sp>
      <p:sp>
        <p:nvSpPr>
          <p:cNvPr id="8" name="Espaço Reservado para Texto 3"/>
          <p:cNvSpPr>
            <a:spLocks noGrp="1"/>
          </p:cNvSpPr>
          <p:nvPr>
            <p:ph type="body" sz="half" idx="2"/>
          </p:nvPr>
        </p:nvSpPr>
        <p:spPr>
          <a:xfrm>
            <a:off x="10447885" y="5004501"/>
            <a:ext cx="10210895" cy="3928709"/>
          </a:xfrm>
        </p:spPr>
        <p:txBody>
          <a:bodyPr>
            <a:normAutofit/>
          </a:bodyPr>
          <a:lstStyle>
            <a:lvl1pPr marL="0" indent="0">
              <a:buNone/>
              <a:defRPr sz="3000">
                <a:solidFill>
                  <a:schemeClr val="bg1"/>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Tree>
    <p:extLst>
      <p:ext uri="{BB962C8B-B14F-4D97-AF65-F5344CB8AC3E}">
        <p14:creationId xmlns:p14="http://schemas.microsoft.com/office/powerpoint/2010/main" val="3690642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9" name="Espaço Reservado para Texto 3"/>
          <p:cNvSpPr>
            <a:spLocks noGrp="1"/>
          </p:cNvSpPr>
          <p:nvPr>
            <p:ph type="body" sz="half" idx="2"/>
          </p:nvPr>
        </p:nvSpPr>
        <p:spPr>
          <a:xfrm>
            <a:off x="7145837" y="5089525"/>
            <a:ext cx="10210895" cy="3928709"/>
          </a:xfrm>
        </p:spPr>
        <p:txBody>
          <a:bodyPr>
            <a:normAutofit/>
          </a:bodyPr>
          <a:lstStyle>
            <a:lvl1pPr marL="0" indent="0">
              <a:buNone/>
              <a:defRPr sz="3000">
                <a:solidFill>
                  <a:schemeClr val="bg1"/>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8" name="Título 1"/>
          <p:cNvSpPr>
            <a:spLocks noGrp="1"/>
          </p:cNvSpPr>
          <p:nvPr>
            <p:ph type="title"/>
          </p:nvPr>
        </p:nvSpPr>
        <p:spPr>
          <a:xfrm>
            <a:off x="1139697" y="869287"/>
            <a:ext cx="12184417" cy="2651125"/>
          </a:xfrm>
        </p:spPr>
        <p:txBody>
          <a:bodyPr>
            <a:normAutofit/>
          </a:bodyPr>
          <a:lstStyle>
            <a:lvl1pPr>
              <a:defRPr sz="6000" b="1" cap="all" baseline="0">
                <a:solidFill>
                  <a:schemeClr val="bg1"/>
                </a:solidFill>
                <a:latin typeface="Arvo"/>
              </a:defRPr>
            </a:lvl1pPr>
          </a:lstStyle>
          <a:p>
            <a:r>
              <a:rPr lang="pt-BR" dirty="0"/>
              <a:t>Clique para editar o título mestre</a:t>
            </a:r>
          </a:p>
        </p:txBody>
      </p:sp>
    </p:spTree>
    <p:extLst>
      <p:ext uri="{BB962C8B-B14F-4D97-AF65-F5344CB8AC3E}">
        <p14:creationId xmlns:p14="http://schemas.microsoft.com/office/powerpoint/2010/main" val="3354916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3554923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663700" y="3419475"/>
            <a:ext cx="21031200" cy="5705475"/>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EF757D61-5F73-413B-9C05-DC1E892F5B20}"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3803122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16764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22682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F757D61-5F73-413B-9C05-DC1E892F5B20}" type="datetimeFigureOut">
              <a:rPr lang="pt-BR" smtClean="0"/>
              <a:t>19/07/2019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810185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79575" y="730250"/>
            <a:ext cx="21031200" cy="2651125"/>
          </a:xfrm>
        </p:spPr>
        <p:txBody>
          <a:bodyPr/>
          <a:lstStyle/>
          <a:p>
            <a:r>
              <a:rPr lang="pt-BR"/>
              <a:t>Clique para editar o título mestre</a:t>
            </a:r>
          </a:p>
        </p:txBody>
      </p:sp>
      <p:sp>
        <p:nvSpPr>
          <p:cNvPr id="3" name="Espaço Reservado para Texto 2"/>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1679575" y="5010150"/>
            <a:ext cx="103155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12344400" y="5010150"/>
            <a:ext cx="103663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F757D61-5F73-413B-9C05-DC1E892F5B20}" type="datetimeFigureOut">
              <a:rPr lang="pt-BR" smtClean="0"/>
              <a:t>19/07/2019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2403365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F757D61-5F73-413B-9C05-DC1E892F5B20}" type="datetimeFigureOut">
              <a:rPr lang="pt-BR" smtClean="0"/>
              <a:t>19/07/2019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1128930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F757D61-5F73-413B-9C05-DC1E892F5B20}" type="datetimeFigureOut">
              <a:rPr lang="pt-BR" smtClean="0"/>
              <a:t>19/07/2019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1798040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F757D61-5F73-413B-9C05-DC1E892F5B20}" type="datetimeFigureOut">
              <a:rPr lang="pt-BR" smtClean="0"/>
              <a:t>19/07/2019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641329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F757D61-5F73-413B-9C05-DC1E892F5B20}" type="datetimeFigureOut">
              <a:rPr lang="pt-BR" smtClean="0"/>
              <a:t>19/07/2019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277652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4048457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pic>
        <p:nvPicPr>
          <p:cNvPr id="7" name="DB1-PPT-PALESTRANTE-CAPA-2.jpg" descr="DB1-PPT-PALESTRANTE-CAPA-2.jpg"/>
          <p:cNvPicPr>
            <a:picLocks noChangeAspect="1"/>
          </p:cNvPicPr>
          <p:nvPr userDrawn="1"/>
        </p:nvPicPr>
        <p:blipFill>
          <a:blip r:embed="rId2">
            <a:extLst/>
          </a:blip>
          <a:stretch>
            <a:fillRect/>
          </a:stretch>
        </p:blipFill>
        <p:spPr>
          <a:xfrm>
            <a:off x="-26690" y="-1390"/>
            <a:ext cx="24437380" cy="13739319"/>
          </a:xfrm>
          <a:prstGeom prst="rect">
            <a:avLst/>
          </a:prstGeom>
          <a:ln w="12700">
            <a:miter lim="400000"/>
          </a:ln>
        </p:spPr>
      </p:pic>
      <p:pic>
        <p:nvPicPr>
          <p:cNvPr id="8" name="logo-db1.png" descr="logo-db1.png"/>
          <p:cNvPicPr>
            <a:picLocks noChangeAspect="1"/>
          </p:cNvPicPr>
          <p:nvPr userDrawn="1"/>
        </p:nvPicPr>
        <p:blipFill>
          <a:blip r:embed="rId3">
            <a:extLst/>
          </a:blip>
          <a:stretch>
            <a:fillRect/>
          </a:stretch>
        </p:blipFill>
        <p:spPr>
          <a:xfrm>
            <a:off x="15271864" y="8377488"/>
            <a:ext cx="4559072" cy="2650624"/>
          </a:xfrm>
          <a:prstGeom prst="rect">
            <a:avLst/>
          </a:prstGeom>
          <a:ln w="12700">
            <a:miter lim="400000"/>
          </a:ln>
        </p:spPr>
      </p:pic>
      <p:sp>
        <p:nvSpPr>
          <p:cNvPr id="9" name="db1.com.br/CARREIRA"/>
          <p:cNvSpPr txBox="1"/>
          <p:nvPr userDrawn="1"/>
        </p:nvSpPr>
        <p:spPr>
          <a:xfrm>
            <a:off x="14358317" y="8100863"/>
            <a:ext cx="6386166" cy="7102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t>db1.com.br/CARREIRA</a:t>
            </a:r>
          </a:p>
        </p:txBody>
      </p:sp>
    </p:spTree>
    <p:extLst>
      <p:ext uri="{BB962C8B-B14F-4D97-AF65-F5344CB8AC3E}">
        <p14:creationId xmlns:p14="http://schemas.microsoft.com/office/powerpoint/2010/main" val="15870010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Título 1"/>
          <p:cNvSpPr>
            <a:spLocks noGrp="1"/>
          </p:cNvSpPr>
          <p:nvPr>
            <p:ph type="title"/>
          </p:nvPr>
        </p:nvSpPr>
        <p:spPr>
          <a:xfrm>
            <a:off x="931254" y="5789340"/>
            <a:ext cx="4646023" cy="2651125"/>
          </a:xfrm>
        </p:spPr>
        <p:txBody>
          <a:bodyPr>
            <a:normAutofit/>
          </a:bodyPr>
          <a:lstStyle>
            <a:lvl1pPr>
              <a:defRPr sz="6000" b="1" cap="all" baseline="0">
                <a:solidFill>
                  <a:schemeClr val="tx1">
                    <a:lumMod val="75000"/>
                    <a:lumOff val="25000"/>
                  </a:schemeClr>
                </a:solidFill>
                <a:latin typeface="Arvo"/>
              </a:defRPr>
            </a:lvl1pPr>
          </a:lstStyle>
          <a:p>
            <a:r>
              <a:rPr lang="pt-BR" dirty="0"/>
              <a:t>Clique para editar o título mestre</a:t>
            </a:r>
          </a:p>
        </p:txBody>
      </p:sp>
      <p:sp>
        <p:nvSpPr>
          <p:cNvPr id="8" name="Espaço Reservado para Texto 3"/>
          <p:cNvSpPr>
            <a:spLocks noGrp="1"/>
          </p:cNvSpPr>
          <p:nvPr>
            <p:ph type="body" sz="half" idx="2"/>
          </p:nvPr>
        </p:nvSpPr>
        <p:spPr>
          <a:xfrm>
            <a:off x="10447885" y="5004501"/>
            <a:ext cx="10210895" cy="3928709"/>
          </a:xfrm>
        </p:spPr>
        <p:txBody>
          <a:bodyPr>
            <a:normAutofit/>
          </a:bodyPr>
          <a:lstStyle>
            <a:lvl1pPr marL="0" indent="0">
              <a:buNone/>
              <a:defRPr sz="3000">
                <a:solidFill>
                  <a:schemeClr val="tx1">
                    <a:lumMod val="75000"/>
                    <a:lumOff val="25000"/>
                  </a:schemeClr>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Tree>
    <p:extLst>
      <p:ext uri="{BB962C8B-B14F-4D97-AF65-F5344CB8AC3E}">
        <p14:creationId xmlns:p14="http://schemas.microsoft.com/office/powerpoint/2010/main" val="37398400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7" name="Espaço Reservado para Texto 3"/>
          <p:cNvSpPr>
            <a:spLocks noGrp="1"/>
          </p:cNvSpPr>
          <p:nvPr>
            <p:ph type="body" sz="half" idx="2"/>
          </p:nvPr>
        </p:nvSpPr>
        <p:spPr>
          <a:xfrm>
            <a:off x="7145837" y="5089525"/>
            <a:ext cx="10210895" cy="3928709"/>
          </a:xfrm>
        </p:spPr>
        <p:txBody>
          <a:bodyPr>
            <a:normAutofit/>
          </a:bodyPr>
          <a:lstStyle>
            <a:lvl1pPr marL="0" indent="0">
              <a:buNone/>
              <a:defRPr sz="3000">
                <a:solidFill>
                  <a:schemeClr val="tx1">
                    <a:lumMod val="75000"/>
                    <a:lumOff val="25000"/>
                  </a:schemeClr>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8" name="Título 1"/>
          <p:cNvSpPr>
            <a:spLocks noGrp="1"/>
          </p:cNvSpPr>
          <p:nvPr>
            <p:ph type="title"/>
          </p:nvPr>
        </p:nvSpPr>
        <p:spPr>
          <a:xfrm>
            <a:off x="1139697" y="869287"/>
            <a:ext cx="12184417" cy="2651125"/>
          </a:xfrm>
        </p:spPr>
        <p:txBody>
          <a:bodyPr>
            <a:normAutofit/>
          </a:bodyPr>
          <a:lstStyle>
            <a:lvl1pPr>
              <a:defRPr sz="6000" b="1" cap="all" baseline="0">
                <a:solidFill>
                  <a:schemeClr val="tx1">
                    <a:lumMod val="75000"/>
                    <a:lumOff val="25000"/>
                  </a:schemeClr>
                </a:solidFill>
                <a:latin typeface="Arvo"/>
              </a:defRPr>
            </a:lvl1pPr>
          </a:lstStyle>
          <a:p>
            <a:r>
              <a:rPr lang="pt-BR" dirty="0"/>
              <a:t>Clique para editar o título mestre</a:t>
            </a:r>
          </a:p>
        </p:txBody>
      </p:sp>
    </p:spTree>
    <p:extLst>
      <p:ext uri="{BB962C8B-B14F-4D97-AF65-F5344CB8AC3E}">
        <p14:creationId xmlns:p14="http://schemas.microsoft.com/office/powerpoint/2010/main" val="1620612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663700" y="3419475"/>
            <a:ext cx="21031200" cy="5705475"/>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C1666DD2-5C1F-4055-B54F-772674B471FF}"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3789126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16764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22682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C1666DD2-5C1F-4055-B54F-772674B471FF}" type="datetimeFigureOut">
              <a:rPr lang="pt-BR" smtClean="0"/>
              <a:t>19/07/2019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1794745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79575" y="730250"/>
            <a:ext cx="21031200" cy="2651125"/>
          </a:xfrm>
        </p:spPr>
        <p:txBody>
          <a:bodyPr/>
          <a:lstStyle/>
          <a:p>
            <a:r>
              <a:rPr lang="pt-BR"/>
              <a:t>Clique para editar o título mestre</a:t>
            </a:r>
          </a:p>
        </p:txBody>
      </p:sp>
      <p:sp>
        <p:nvSpPr>
          <p:cNvPr id="3" name="Espaço Reservado para Texto 2"/>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1679575" y="5010150"/>
            <a:ext cx="103155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12344400" y="5010150"/>
            <a:ext cx="103663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C1666DD2-5C1F-4055-B54F-772674B471FF}" type="datetimeFigureOut">
              <a:rPr lang="pt-BR" smtClean="0"/>
              <a:t>19/07/2019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35233182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C1666DD2-5C1F-4055-B54F-772674B471FF}" type="datetimeFigureOut">
              <a:rPr lang="pt-BR" smtClean="0"/>
              <a:t>19/07/2019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556392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1666DD2-5C1F-4055-B54F-772674B471FF}" type="datetimeFigureOut">
              <a:rPr lang="pt-BR" smtClean="0"/>
              <a:t>19/07/2019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4053938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C1666DD2-5C1F-4055-B54F-772674B471FF}" type="datetimeFigureOut">
              <a:rPr lang="pt-BR" smtClean="0"/>
              <a:t>19/07/2019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1601955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C1666DD2-5C1F-4055-B54F-772674B471FF}" type="datetimeFigureOut">
              <a:rPr lang="pt-BR" smtClean="0"/>
              <a:t>19/07/2019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519710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C1666DD2-5C1F-4055-B54F-772674B471FF}"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3314789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C1666DD2-5C1F-4055-B54F-772674B471FF}"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2729244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19/07/2019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pic>
        <p:nvPicPr>
          <p:cNvPr id="7" name="DB1-PPT-PALESTRANTE-CAPA-2.jpg" descr="DB1-PPT-PALESTRANTE-CAPA-2.jpg"/>
          <p:cNvPicPr>
            <a:picLocks noChangeAspect="1"/>
          </p:cNvPicPr>
          <p:nvPr userDrawn="1"/>
        </p:nvPicPr>
        <p:blipFill>
          <a:blip r:embed="rId2">
            <a:extLst/>
          </a:blip>
          <a:stretch>
            <a:fillRect/>
          </a:stretch>
        </p:blipFill>
        <p:spPr>
          <a:xfrm>
            <a:off x="-26690" y="-1390"/>
            <a:ext cx="24437380" cy="13739319"/>
          </a:xfrm>
          <a:prstGeom prst="rect">
            <a:avLst/>
          </a:prstGeom>
          <a:ln w="12700">
            <a:miter lim="400000"/>
          </a:ln>
        </p:spPr>
      </p:pic>
      <p:pic>
        <p:nvPicPr>
          <p:cNvPr id="8" name="logo-db1.png" descr="logo-db1.png"/>
          <p:cNvPicPr>
            <a:picLocks noChangeAspect="1"/>
          </p:cNvPicPr>
          <p:nvPr userDrawn="1"/>
        </p:nvPicPr>
        <p:blipFill>
          <a:blip r:embed="rId3">
            <a:extLst/>
          </a:blip>
          <a:stretch>
            <a:fillRect/>
          </a:stretch>
        </p:blipFill>
        <p:spPr>
          <a:xfrm>
            <a:off x="15271864" y="8377488"/>
            <a:ext cx="4559072" cy="2650624"/>
          </a:xfrm>
          <a:prstGeom prst="rect">
            <a:avLst/>
          </a:prstGeom>
          <a:ln w="12700">
            <a:miter lim="400000"/>
          </a:ln>
        </p:spPr>
      </p:pic>
      <p:sp>
        <p:nvSpPr>
          <p:cNvPr id="9" name="db1.com.br/CARREIRA"/>
          <p:cNvSpPr txBox="1"/>
          <p:nvPr userDrawn="1"/>
        </p:nvSpPr>
        <p:spPr>
          <a:xfrm>
            <a:off x="14358317" y="8100863"/>
            <a:ext cx="6386166" cy="7102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t>db1.com.br/CARREIRA</a:t>
            </a:r>
          </a:p>
        </p:txBody>
      </p:sp>
    </p:spTree>
    <p:extLst>
      <p:ext uri="{BB962C8B-B14F-4D97-AF65-F5344CB8AC3E}">
        <p14:creationId xmlns:p14="http://schemas.microsoft.com/office/powerpoint/2010/main" val="798949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4.png"/><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2.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9.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DB1-PPT-PALESTRANTE-CAPA-2.jpg" descr="DB1-PPT-PALESTRANTE-CAPA-2.jpg"/>
          <p:cNvPicPr>
            <a:picLocks noChangeAspect="1"/>
          </p:cNvPicPr>
          <p:nvPr userDrawn="1"/>
        </p:nvPicPr>
        <p:blipFill>
          <a:blip r:embed="rId15">
            <a:extLst/>
          </a:blip>
          <a:stretch>
            <a:fillRect/>
          </a:stretch>
        </p:blipFill>
        <p:spPr>
          <a:xfrm>
            <a:off x="-26690" y="-1390"/>
            <a:ext cx="24437380" cy="13739319"/>
          </a:xfrm>
          <a:prstGeom prst="rect">
            <a:avLst/>
          </a:prstGeom>
          <a:ln w="12700">
            <a:miter lim="400000"/>
          </a:ln>
        </p:spPr>
      </p:pic>
      <p:sp>
        <p:nvSpPr>
          <p:cNvPr id="4" name="Número do Slide"/>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r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6" r:id="rId13"/>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EF757D61-5F73-413B-9C05-DC1E892F5B20}" type="datetimeFigureOut">
              <a:rPr lang="pt-BR" smtClean="0"/>
              <a:t>19/07/2019</a:t>
            </a:fld>
            <a:endParaRPr lang="pt-BR"/>
          </a:p>
        </p:txBody>
      </p:sp>
      <p:sp>
        <p:nvSpPr>
          <p:cNvPr id="5" name="Espaço Reservado para Rodapé 4"/>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4CBF9F32-3FC2-4A36-9926-998558C81FAC}" type="slidenum">
              <a:rPr lang="pt-BR" smtClean="0"/>
              <a:t>‹nº›</a:t>
            </a:fld>
            <a:endParaRPr lang="pt-BR"/>
          </a:p>
        </p:txBody>
      </p:sp>
      <p:pic>
        <p:nvPicPr>
          <p:cNvPr id="7" name="DB1-PPT-PALESTRANTE-FUNDO-1.jpg" descr="DB1-PPT-PALESTRANTE-FUNDO-1.jpg"/>
          <p:cNvPicPr>
            <a:picLocks noChangeAspect="1"/>
          </p:cNvPicPr>
          <p:nvPr userDrawn="1"/>
        </p:nvPicPr>
        <p:blipFill>
          <a:blip r:embed="rId15">
            <a:extLst/>
          </a:blip>
          <a:stretch>
            <a:fillRect/>
          </a:stretch>
        </p:blipFill>
        <p:spPr>
          <a:xfrm>
            <a:off x="-27186" y="-12700"/>
            <a:ext cx="24541258" cy="13797720"/>
          </a:xfrm>
          <a:prstGeom prst="rect">
            <a:avLst/>
          </a:prstGeom>
          <a:ln w="12700">
            <a:miter lim="400000"/>
          </a:ln>
        </p:spPr>
      </p:pic>
      <p:pic>
        <p:nvPicPr>
          <p:cNvPr id="10" name="logo-db1.png" descr="logo-db1.png"/>
          <p:cNvPicPr>
            <a:picLocks noChangeAspect="1"/>
          </p:cNvPicPr>
          <p:nvPr userDrawn="1"/>
        </p:nvPicPr>
        <p:blipFill>
          <a:blip r:embed="rId16">
            <a:extLst/>
          </a:blip>
          <a:stretch>
            <a:fillRect/>
          </a:stretch>
        </p:blipFill>
        <p:spPr>
          <a:xfrm>
            <a:off x="19246601" y="11832556"/>
            <a:ext cx="2857997" cy="1661627"/>
          </a:xfrm>
          <a:prstGeom prst="rect">
            <a:avLst/>
          </a:prstGeom>
          <a:ln w="12700">
            <a:miter lim="400000"/>
          </a:ln>
        </p:spPr>
      </p:pic>
      <p:pic>
        <p:nvPicPr>
          <p:cNvPr id="11" name="logo-tdc.png" descr="logo-tdc.png"/>
          <p:cNvPicPr>
            <a:picLocks noChangeAspect="1"/>
          </p:cNvPicPr>
          <p:nvPr userDrawn="1"/>
        </p:nvPicPr>
        <p:blipFill>
          <a:blip r:embed="rId17">
            <a:extLst/>
          </a:blip>
          <a:stretch>
            <a:fillRect/>
          </a:stretch>
        </p:blipFill>
        <p:spPr>
          <a:xfrm>
            <a:off x="22507078" y="12009642"/>
            <a:ext cx="1307456" cy="1307456"/>
          </a:xfrm>
          <a:prstGeom prst="rect">
            <a:avLst/>
          </a:prstGeom>
          <a:ln w="12700">
            <a:miter lim="400000"/>
          </a:ln>
        </p:spPr>
      </p:pic>
    </p:spTree>
    <p:extLst>
      <p:ext uri="{BB962C8B-B14F-4D97-AF65-F5344CB8AC3E}">
        <p14:creationId xmlns:p14="http://schemas.microsoft.com/office/powerpoint/2010/main" val="2245943469"/>
      </p:ext>
    </p:extLst>
  </p:cSld>
  <p:clrMap bg1="lt1" tx1="dk1" bg2="lt2" tx2="dk2" accent1="accent1" accent2="accent2" accent3="accent3" accent4="accent4" accent5="accent5" accent6="accent6" hlink="hlink" folHlink="folHlink"/>
  <p:sldLayoutIdLst>
    <p:sldLayoutId id="2147483662" r:id="rId1"/>
    <p:sldLayoutId id="2147483687" r:id="rId2"/>
    <p:sldLayoutId id="2147483688"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C1666DD2-5C1F-4055-B54F-772674B471FF}" type="datetimeFigureOut">
              <a:rPr lang="pt-BR" smtClean="0"/>
              <a:t>19/07/2019</a:t>
            </a:fld>
            <a:endParaRPr lang="pt-BR"/>
          </a:p>
        </p:txBody>
      </p:sp>
      <p:sp>
        <p:nvSpPr>
          <p:cNvPr id="5" name="Espaço Reservado para Rodapé 4"/>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D1BBFD19-0531-4D7A-9FB9-FE52CEF06057}" type="slidenum">
              <a:rPr lang="pt-BR" smtClean="0"/>
              <a:t>‹nº›</a:t>
            </a:fld>
            <a:endParaRPr lang="pt-BR"/>
          </a:p>
        </p:txBody>
      </p:sp>
      <p:pic>
        <p:nvPicPr>
          <p:cNvPr id="7" name="DB1-PPT-PALESTRANTE-FUNDO-2.jpg" descr="DB1-PPT-PALESTRANTE-FUNDO-2.jpg"/>
          <p:cNvPicPr>
            <a:picLocks noChangeAspect="1"/>
          </p:cNvPicPr>
          <p:nvPr userDrawn="1"/>
        </p:nvPicPr>
        <p:blipFill>
          <a:blip r:embed="rId14">
            <a:extLst/>
          </a:blip>
          <a:stretch>
            <a:fillRect/>
          </a:stretch>
        </p:blipFill>
        <p:spPr>
          <a:xfrm>
            <a:off x="-6847" y="-33834"/>
            <a:ext cx="24516263" cy="13783668"/>
          </a:xfrm>
          <a:prstGeom prst="rect">
            <a:avLst/>
          </a:prstGeom>
          <a:ln w="12700">
            <a:miter lim="400000"/>
          </a:ln>
        </p:spPr>
      </p:pic>
      <p:pic>
        <p:nvPicPr>
          <p:cNvPr id="8" name="logo-tdc-2.png" descr="logo-tdc-2.png"/>
          <p:cNvPicPr>
            <a:picLocks noChangeAspect="1"/>
          </p:cNvPicPr>
          <p:nvPr userDrawn="1"/>
        </p:nvPicPr>
        <p:blipFill>
          <a:blip r:embed="rId15">
            <a:extLst/>
          </a:blip>
          <a:stretch>
            <a:fillRect/>
          </a:stretch>
        </p:blipFill>
        <p:spPr>
          <a:xfrm>
            <a:off x="22507078" y="12009642"/>
            <a:ext cx="1307456" cy="1307456"/>
          </a:xfrm>
          <a:prstGeom prst="rect">
            <a:avLst/>
          </a:prstGeom>
          <a:ln w="12700">
            <a:miter lim="400000"/>
          </a:ln>
        </p:spPr>
      </p:pic>
      <p:pic>
        <p:nvPicPr>
          <p:cNvPr id="9" name="logo-db1.png" descr="logo-db1.png"/>
          <p:cNvPicPr>
            <a:picLocks noChangeAspect="1"/>
          </p:cNvPicPr>
          <p:nvPr userDrawn="1"/>
        </p:nvPicPr>
        <p:blipFill>
          <a:blip r:embed="rId16">
            <a:extLst/>
          </a:blip>
          <a:stretch>
            <a:fillRect/>
          </a:stretch>
        </p:blipFill>
        <p:spPr>
          <a:xfrm>
            <a:off x="19246601" y="11832556"/>
            <a:ext cx="2857997" cy="1661627"/>
          </a:xfrm>
          <a:prstGeom prst="rect">
            <a:avLst/>
          </a:prstGeom>
          <a:ln w="12700">
            <a:miter lim="400000"/>
          </a:ln>
        </p:spPr>
      </p:pic>
    </p:spTree>
    <p:extLst>
      <p:ext uri="{BB962C8B-B14F-4D97-AF65-F5344CB8AC3E}">
        <p14:creationId xmlns:p14="http://schemas.microsoft.com/office/powerpoint/2010/main" val="326699919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4.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A7B0"/>
        </a:solidFill>
        <a:effectLst/>
      </p:bgPr>
    </p:bg>
    <p:spTree>
      <p:nvGrpSpPr>
        <p:cNvPr id="1" name=""/>
        <p:cNvGrpSpPr/>
        <p:nvPr/>
      </p:nvGrpSpPr>
      <p:grpSpPr>
        <a:xfrm>
          <a:off x="0" y="0"/>
          <a:ext cx="0" cy="0"/>
          <a:chOff x="0" y="0"/>
          <a:chExt cx="0" cy="0"/>
        </a:xfrm>
      </p:grpSpPr>
      <p:pic>
        <p:nvPicPr>
          <p:cNvPr id="119" name="DB1-PPT-PALESTRANTE-CAPA-2.jpg" descr="DB1-PPT-PALESTRANTE-CAPA-2.jpg"/>
          <p:cNvPicPr>
            <a:picLocks noChangeAspect="1"/>
          </p:cNvPicPr>
          <p:nvPr/>
        </p:nvPicPr>
        <p:blipFill>
          <a:blip r:embed="rId2">
            <a:extLst/>
          </a:blip>
          <a:stretch>
            <a:fillRect/>
          </a:stretch>
        </p:blipFill>
        <p:spPr>
          <a:xfrm>
            <a:off x="-26690" y="-1390"/>
            <a:ext cx="24437380" cy="13739319"/>
          </a:xfrm>
          <a:prstGeom prst="rect">
            <a:avLst/>
          </a:prstGeom>
          <a:ln w="12700">
            <a:miter lim="400000"/>
          </a:ln>
        </p:spPr>
      </p:pic>
      <p:sp>
        <p:nvSpPr>
          <p:cNvPr id="120" name="BORA PALESTRAR?…"/>
          <p:cNvSpPr txBox="1"/>
          <p:nvPr/>
        </p:nvSpPr>
        <p:spPr>
          <a:xfrm>
            <a:off x="12834013" y="5380285"/>
            <a:ext cx="10145974" cy="3103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6500">
                <a:solidFill>
                  <a:srgbClr val="D3E166"/>
                </a:solidFill>
                <a:latin typeface="Arvo"/>
                <a:ea typeface="Arvo"/>
                <a:cs typeface="Arvo"/>
                <a:sym typeface="Arvo"/>
              </a:defRPr>
            </a:pPr>
            <a:r>
              <a:rPr lang="pt-BR" dirty="0"/>
              <a:t>PHP Legado:</a:t>
            </a:r>
          </a:p>
          <a:p>
            <a:pPr>
              <a:defRPr sz="6500">
                <a:solidFill>
                  <a:srgbClr val="D3E166"/>
                </a:solidFill>
                <a:latin typeface="Arvo"/>
                <a:ea typeface="Arvo"/>
                <a:cs typeface="Arvo"/>
                <a:sym typeface="Arvo"/>
              </a:defRPr>
            </a:pPr>
            <a:r>
              <a:rPr lang="pt-BR" dirty="0"/>
              <a:t>The </a:t>
            </a:r>
            <a:r>
              <a:rPr lang="pt-BR" dirty="0" err="1"/>
              <a:t>good</a:t>
            </a:r>
            <a:r>
              <a:rPr lang="pt-BR"/>
              <a:t>, </a:t>
            </a:r>
            <a:r>
              <a:rPr lang="pt-BR" err="1"/>
              <a:t>the</a:t>
            </a:r>
            <a:r>
              <a:rPr lang="pt-BR"/>
              <a:t> </a:t>
            </a:r>
            <a:r>
              <a:rPr lang="pt-BR" err="1"/>
              <a:t>bad</a:t>
            </a:r>
            <a:endParaRPr lang="pt-BR"/>
          </a:p>
          <a:p>
            <a:pPr>
              <a:defRPr sz="6500">
                <a:solidFill>
                  <a:srgbClr val="D3E166"/>
                </a:solidFill>
                <a:latin typeface="Arvo"/>
                <a:ea typeface="Arvo"/>
                <a:cs typeface="Arvo"/>
                <a:sym typeface="Arvo"/>
              </a:defRPr>
            </a:pPr>
            <a:r>
              <a:rPr lang="pt-BR" err="1"/>
              <a:t>and</a:t>
            </a:r>
            <a:r>
              <a:rPr lang="pt-BR"/>
              <a:t> </a:t>
            </a:r>
            <a:r>
              <a:rPr lang="pt-BR" err="1"/>
              <a:t>the</a:t>
            </a:r>
            <a:r>
              <a:rPr lang="pt-BR"/>
              <a:t> </a:t>
            </a:r>
            <a:r>
              <a:rPr lang="pt-BR" err="1"/>
              <a:t>ugly</a:t>
            </a:r>
            <a:endParaRPr lang="pt-BR"/>
          </a:p>
        </p:txBody>
      </p:sp>
      <p:sp>
        <p:nvSpPr>
          <p:cNvPr id="121" name="Vinicius Carvalho"/>
          <p:cNvSpPr txBox="1"/>
          <p:nvPr/>
        </p:nvSpPr>
        <p:spPr>
          <a:xfrm>
            <a:off x="15615512" y="9062120"/>
            <a:ext cx="4582986"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0" i="1">
                <a:solidFill>
                  <a:srgbClr val="FFFFFF"/>
                </a:solidFill>
                <a:latin typeface="Arvo"/>
                <a:ea typeface="Arvo"/>
                <a:cs typeface="Arvo"/>
                <a:sym typeface="Arvo"/>
              </a:defRPr>
            </a:lvl1pPr>
          </a:lstStyle>
          <a:p>
            <a:r>
              <a:rPr lang="pt-BR" err="1"/>
              <a:t>Vanderson</a:t>
            </a:r>
            <a:r>
              <a:rPr lang="pt-BR"/>
              <a:t> Lopes</a:t>
            </a:r>
            <a:endParaRPr/>
          </a:p>
        </p:txBody>
      </p:sp>
      <p:pic>
        <p:nvPicPr>
          <p:cNvPr id="122" name="logo-db1.png" descr="logo-db1.png"/>
          <p:cNvPicPr>
            <a:picLocks noChangeAspect="1"/>
          </p:cNvPicPr>
          <p:nvPr/>
        </p:nvPicPr>
        <p:blipFill>
          <a:blip r:embed="rId3">
            <a:extLst/>
          </a:blip>
          <a:stretch>
            <a:fillRect/>
          </a:stretch>
        </p:blipFill>
        <p:spPr>
          <a:xfrm>
            <a:off x="16478001" y="11527756"/>
            <a:ext cx="2857997" cy="1661627"/>
          </a:xfrm>
          <a:prstGeom prst="rect">
            <a:avLst/>
          </a:prstGeom>
          <a:ln w="12700">
            <a:miter lim="400000"/>
          </a:ln>
        </p:spPr>
      </p:pic>
      <p:pic>
        <p:nvPicPr>
          <p:cNvPr id="123" name="logo-tdc.png" descr="logo-tdc.png"/>
          <p:cNvPicPr>
            <a:picLocks noChangeAspect="1"/>
          </p:cNvPicPr>
          <p:nvPr/>
        </p:nvPicPr>
        <p:blipFill>
          <a:blip r:embed="rId4">
            <a:extLst/>
          </a:blip>
          <a:stretch>
            <a:fillRect/>
          </a:stretch>
        </p:blipFill>
        <p:spPr>
          <a:xfrm>
            <a:off x="17020678" y="3025278"/>
            <a:ext cx="1772644" cy="177264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DB1-PPT-PALESTRANTE-FUNDO-1.jpg" descr="DB1-PPT-PALESTRANTE-FUNDO-1.jpg"/>
          <p:cNvPicPr>
            <a:picLocks noChangeAspect="1"/>
          </p:cNvPicPr>
          <p:nvPr/>
        </p:nvPicPr>
        <p:blipFill>
          <a:blip r:embed="rId2">
            <a:extLst/>
          </a:blip>
          <a:stretch>
            <a:fillRect/>
          </a:stretch>
        </p:blipFill>
        <p:spPr>
          <a:xfrm>
            <a:off x="-27186" y="-12700"/>
            <a:ext cx="24541258" cy="13797720"/>
          </a:xfrm>
          <a:prstGeom prst="rect">
            <a:avLst/>
          </a:prstGeom>
          <a:ln w="12700">
            <a:miter lim="400000"/>
          </a:ln>
        </p:spPr>
      </p:pic>
      <p:sp>
        <p:nvSpPr>
          <p:cNvPr id="126" name="Vinicius Carvalho"/>
          <p:cNvSpPr txBox="1"/>
          <p:nvPr/>
        </p:nvSpPr>
        <p:spPr>
          <a:xfrm>
            <a:off x="11656063" y="3335337"/>
            <a:ext cx="5853003"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6000" i="1" cap="all">
                <a:solidFill>
                  <a:srgbClr val="2CA7B0"/>
                </a:solidFill>
                <a:latin typeface="Arvo"/>
                <a:ea typeface="Arvo"/>
                <a:cs typeface="Arvo"/>
                <a:sym typeface="Arvo"/>
              </a:defRPr>
            </a:lvl1pPr>
          </a:lstStyle>
          <a:p>
            <a:r>
              <a:rPr lang="pt-BR" err="1"/>
              <a:t>Vanderson</a:t>
            </a:r>
            <a:endParaRPr lang="pt-BR"/>
          </a:p>
          <a:p>
            <a:r>
              <a:rPr lang="pt-BR"/>
              <a:t>Lopes</a:t>
            </a:r>
            <a:endParaRPr/>
          </a:p>
        </p:txBody>
      </p:sp>
      <p:pic>
        <p:nvPicPr>
          <p:cNvPr id="127"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28"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129" name="foto-palestrant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5503" y="4506641"/>
            <a:ext cx="5458322" cy="5458322"/>
          </a:xfrm>
          <a:prstGeom prst="rect">
            <a:avLst/>
          </a:prstGeom>
          <a:ln w="12700">
            <a:miter lim="400000"/>
          </a:ln>
        </p:spPr>
      </p:pic>
      <p:pic>
        <p:nvPicPr>
          <p:cNvPr id="130" name="selo-palestrantes.png" descr="selo-palestrantes.png"/>
          <p:cNvPicPr>
            <a:picLocks noChangeAspect="1"/>
          </p:cNvPicPr>
          <p:nvPr/>
        </p:nvPicPr>
        <p:blipFill>
          <a:blip r:embed="rId6">
            <a:extLst/>
          </a:blip>
          <a:stretch>
            <a:fillRect/>
          </a:stretch>
        </p:blipFill>
        <p:spPr>
          <a:xfrm>
            <a:off x="2603046" y="7372723"/>
            <a:ext cx="3644549" cy="5058382"/>
          </a:xfrm>
          <a:prstGeom prst="rect">
            <a:avLst/>
          </a:prstGeom>
          <a:ln w="12700">
            <a:miter lim="400000"/>
          </a:ln>
        </p:spPr>
      </p:pic>
      <p:sp>
        <p:nvSpPr>
          <p:cNvPr id="13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11700688" y="5922698"/>
            <a:ext cx="10080266" cy="36291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s-ES" dirty="0" err="1"/>
              <a:t>Sou</a:t>
            </a:r>
            <a:r>
              <a:rPr lang="es-ES" dirty="0"/>
              <a:t> desenvolvedor PHP </a:t>
            </a:r>
            <a:r>
              <a:rPr lang="es-ES" dirty="0" err="1"/>
              <a:t>há</a:t>
            </a:r>
            <a:r>
              <a:rPr lang="es-ES" dirty="0"/>
              <a:t> 8 anos e durante todo </a:t>
            </a:r>
            <a:r>
              <a:rPr lang="es-ES" dirty="0" err="1"/>
              <a:t>esse</a:t>
            </a:r>
            <a:r>
              <a:rPr lang="es-ES" dirty="0"/>
              <a:t> tempo </a:t>
            </a:r>
            <a:r>
              <a:rPr lang="es-ES" dirty="0" err="1"/>
              <a:t>trabalhei</a:t>
            </a:r>
            <a:r>
              <a:rPr lang="es-ES" dirty="0"/>
              <a:t> </a:t>
            </a:r>
            <a:r>
              <a:rPr lang="es-ES" dirty="0" err="1"/>
              <a:t>com</a:t>
            </a:r>
            <a:r>
              <a:rPr lang="es-ES" dirty="0"/>
              <a:t> </a:t>
            </a:r>
            <a:r>
              <a:rPr lang="es-ES" dirty="0" err="1"/>
              <a:t>modernização</a:t>
            </a:r>
            <a:r>
              <a:rPr lang="es-ES" dirty="0"/>
              <a:t> de sistemas legados</a:t>
            </a:r>
            <a:r>
              <a:rPr dirty="0"/>
              <a:t>.</a:t>
            </a:r>
            <a:endParaRPr lang="es-ES" dirty="0"/>
          </a:p>
          <a:p>
            <a:r>
              <a:rPr lang="pt-BR" dirty="0"/>
              <a:t>Aprendi a relevar a dor de cabeça causada por códigos mal escritos e focar no que realmente importa: A satisfação do cliente. </a:t>
            </a:r>
            <a:endParaRPr dirty="0"/>
          </a:p>
        </p:txBody>
      </p:sp>
      <p:pic>
        <p:nvPicPr>
          <p:cNvPr id="132" name="facebook-logo-button-01.png" descr="facebook-logo-button-01.png"/>
          <p:cNvPicPr>
            <a:picLocks noChangeAspect="1"/>
          </p:cNvPicPr>
          <p:nvPr/>
        </p:nvPicPr>
        <p:blipFill>
          <a:blip r:embed="rId7">
            <a:extLst/>
          </a:blip>
          <a:stretch>
            <a:fillRect/>
          </a:stretch>
        </p:blipFill>
        <p:spPr>
          <a:xfrm>
            <a:off x="11700688" y="11832556"/>
            <a:ext cx="631690" cy="631690"/>
          </a:xfrm>
          <a:prstGeom prst="rect">
            <a:avLst/>
          </a:prstGeom>
          <a:ln w="12700">
            <a:miter lim="400000"/>
          </a:ln>
        </p:spPr>
      </p:pic>
      <p:pic>
        <p:nvPicPr>
          <p:cNvPr id="133" name="github-logo-01.png" descr="github-logo-01.png"/>
          <p:cNvPicPr>
            <a:picLocks noChangeAspect="1"/>
          </p:cNvPicPr>
          <p:nvPr/>
        </p:nvPicPr>
        <p:blipFill>
          <a:blip r:embed="rId8">
            <a:extLst/>
          </a:blip>
          <a:stretch>
            <a:fillRect/>
          </a:stretch>
        </p:blipFill>
        <p:spPr>
          <a:xfrm>
            <a:off x="11709487" y="10957161"/>
            <a:ext cx="631690" cy="631690"/>
          </a:xfrm>
          <a:prstGeom prst="rect">
            <a:avLst/>
          </a:prstGeom>
          <a:ln w="12700">
            <a:miter lim="400000"/>
          </a:ln>
        </p:spPr>
      </p:pic>
      <p:pic>
        <p:nvPicPr>
          <p:cNvPr id="134" name="instagram-01.png" descr="instagram-01.png"/>
          <p:cNvPicPr>
            <a:picLocks noChangeAspect="1"/>
          </p:cNvPicPr>
          <p:nvPr/>
        </p:nvPicPr>
        <p:blipFill>
          <a:blip r:embed="rId9">
            <a:extLst/>
          </a:blip>
          <a:stretch>
            <a:fillRect/>
          </a:stretch>
        </p:blipFill>
        <p:spPr>
          <a:xfrm>
            <a:off x="14353567" y="14230548"/>
            <a:ext cx="631690" cy="631690"/>
          </a:xfrm>
          <a:prstGeom prst="rect">
            <a:avLst/>
          </a:prstGeom>
          <a:ln w="12700">
            <a:miter lim="400000"/>
          </a:ln>
        </p:spPr>
      </p:pic>
      <p:pic>
        <p:nvPicPr>
          <p:cNvPr id="135" name="linkedin-01.png" descr="linkedin-01.png"/>
          <p:cNvPicPr>
            <a:picLocks noChangeAspect="1"/>
          </p:cNvPicPr>
          <p:nvPr/>
        </p:nvPicPr>
        <p:blipFill>
          <a:blip r:embed="rId10">
            <a:extLst/>
          </a:blip>
          <a:stretch>
            <a:fillRect/>
          </a:stretch>
        </p:blipFill>
        <p:spPr>
          <a:xfrm>
            <a:off x="11709487" y="10111500"/>
            <a:ext cx="631690" cy="631690"/>
          </a:xfrm>
          <a:prstGeom prst="rect">
            <a:avLst/>
          </a:prstGeom>
          <a:ln w="12700">
            <a:miter lim="400000"/>
          </a:ln>
        </p:spPr>
      </p:pic>
      <p:sp>
        <p:nvSpPr>
          <p:cNvPr id="136" name="/viniciuscarvalho"/>
          <p:cNvSpPr txBox="1"/>
          <p:nvPr/>
        </p:nvSpPr>
        <p:spPr>
          <a:xfrm>
            <a:off x="12708179" y="11029350"/>
            <a:ext cx="2471831" cy="487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500" b="0" i="1">
                <a:solidFill>
                  <a:srgbClr val="D3E166"/>
                </a:solidFill>
                <a:latin typeface="Arvo"/>
                <a:ea typeface="Arvo"/>
                <a:cs typeface="Arvo"/>
                <a:sym typeface="Arvo"/>
              </a:defRPr>
            </a:lvl1pPr>
          </a:lstStyle>
          <a:p>
            <a:r>
              <a:t>/</a:t>
            </a:r>
            <a:r>
              <a:rPr lang="pt-BR"/>
              <a:t>vanderson139</a:t>
            </a:r>
            <a:endParaRPr/>
          </a:p>
        </p:txBody>
      </p:sp>
      <p:sp>
        <p:nvSpPr>
          <p:cNvPr id="137" name="/viniciuscarvalho"/>
          <p:cNvSpPr txBox="1"/>
          <p:nvPr/>
        </p:nvSpPr>
        <p:spPr>
          <a:xfrm>
            <a:off x="12514463" y="10218047"/>
            <a:ext cx="2808462" cy="487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500" b="0" i="1">
                <a:solidFill>
                  <a:srgbClr val="D3E166"/>
                </a:solidFill>
                <a:latin typeface="Arvo"/>
                <a:ea typeface="Arvo"/>
                <a:cs typeface="Arvo"/>
                <a:sym typeface="Arvo"/>
              </a:defRPr>
            </a:lvl1pPr>
          </a:lstStyle>
          <a:p>
            <a:r>
              <a:t>/</a:t>
            </a:r>
            <a:r>
              <a:rPr lang="es-ES" err="1"/>
              <a:t>vandersonlopes</a:t>
            </a:r>
            <a:endParaRPr/>
          </a:p>
        </p:txBody>
      </p:sp>
      <p:sp>
        <p:nvSpPr>
          <p:cNvPr id="17" name="/viniciuscarvalho">
            <a:extLst>
              <a:ext uri="{FF2B5EF4-FFF2-40B4-BE49-F238E27FC236}">
                <a16:creationId xmlns:a16="http://schemas.microsoft.com/office/drawing/2014/main" id="{88621DA0-C030-954F-86EF-F3AD63C836B7}"/>
              </a:ext>
            </a:extLst>
          </p:cNvPr>
          <p:cNvSpPr txBox="1"/>
          <p:nvPr/>
        </p:nvSpPr>
        <p:spPr>
          <a:xfrm>
            <a:off x="12734858" y="11832556"/>
            <a:ext cx="2471831" cy="487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500" b="0" i="1">
                <a:solidFill>
                  <a:srgbClr val="D3E166"/>
                </a:solidFill>
                <a:latin typeface="Arvo"/>
                <a:ea typeface="Arvo"/>
                <a:cs typeface="Arvo"/>
                <a:sym typeface="Arvo"/>
              </a:defRPr>
            </a:lvl1pPr>
          </a:lstStyle>
          <a:p>
            <a:r>
              <a:t>/</a:t>
            </a:r>
            <a:r>
              <a:rPr lang="pt-BR"/>
              <a:t>vanderson139</a:t>
            </a: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2"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sp>
        <p:nvSpPr>
          <p:cNvPr id="153" name="TÍTULO…"/>
          <p:cNvSpPr txBox="1"/>
          <p:nvPr/>
        </p:nvSpPr>
        <p:spPr>
          <a:xfrm>
            <a:off x="778854" y="5883373"/>
            <a:ext cx="1867499"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6000" cap="all">
                <a:latin typeface="Arvo"/>
                <a:ea typeface="Arvo"/>
                <a:cs typeface="Arvo"/>
                <a:sym typeface="Arvo"/>
              </a:defRPr>
            </a:pPr>
            <a:r>
              <a:rPr lang="es-ES">
                <a:solidFill>
                  <a:schemeClr val="bg1"/>
                </a:solidFill>
              </a:rPr>
              <a:t>THE</a:t>
            </a:r>
          </a:p>
          <a:p>
            <a:pPr algn="l">
              <a:defRPr sz="6000" cap="all">
                <a:latin typeface="Arvo"/>
                <a:ea typeface="Arvo"/>
                <a:cs typeface="Arvo"/>
                <a:sym typeface="Arvo"/>
              </a:defRPr>
            </a:pPr>
            <a:r>
              <a:rPr lang="es-ES">
                <a:solidFill>
                  <a:schemeClr val="bg1"/>
                </a:solidFill>
              </a:rPr>
              <a:t>BAD</a:t>
            </a:r>
            <a:endParaRPr>
              <a:solidFill>
                <a:schemeClr val="bg1"/>
              </a:solidFill>
            </a:endParaRPr>
          </a:p>
        </p:txBody>
      </p:sp>
      <p:sp>
        <p:nvSpPr>
          <p:cNvPr id="154"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8778240" y="2523480"/>
            <a:ext cx="12911327" cy="86690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457200" indent="-457200">
              <a:buFontTx/>
              <a:buChar char="-"/>
            </a:pPr>
            <a:r>
              <a:rPr lang="pt-BR" sz="6000" dirty="0"/>
              <a:t>Falhas de segurança</a:t>
            </a:r>
          </a:p>
          <a:p>
            <a:pPr marL="457200" indent="-457200">
              <a:buFontTx/>
              <a:buChar char="-"/>
            </a:pPr>
            <a:r>
              <a:rPr lang="pt-BR" sz="6000" dirty="0"/>
              <a:t>Ausência de padrão de projeto</a:t>
            </a:r>
          </a:p>
          <a:p>
            <a:pPr marL="457200" indent="-457200">
              <a:buFontTx/>
              <a:buChar char="-"/>
            </a:pPr>
            <a:r>
              <a:rPr lang="pt-BR" sz="6000" dirty="0"/>
              <a:t>Dificuldade de manutenção</a:t>
            </a:r>
          </a:p>
          <a:p>
            <a:pPr marL="457200" indent="-457200">
              <a:buFontTx/>
              <a:buChar char="-"/>
            </a:pPr>
            <a:r>
              <a:rPr lang="pt-BR" sz="6000" dirty="0"/>
              <a:t>Desafios para implementar certas demandas</a:t>
            </a:r>
          </a:p>
          <a:p>
            <a:pPr marL="457200" indent="-457200">
              <a:buFontTx/>
              <a:buChar char="-"/>
            </a:pPr>
            <a:r>
              <a:rPr lang="pt-BR" sz="6000" dirty="0"/>
              <a:t>Saúde mental comprometida</a:t>
            </a:r>
          </a:p>
        </p:txBody>
      </p:sp>
      <p:pic>
        <p:nvPicPr>
          <p:cNvPr id="155"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DB1-PPT-PALESTRANTE-FUNDO-2.jpg" descr="DB1-PPT-PALESTRANTE-FUNDO-2.jpg"/>
          <p:cNvPicPr>
            <a:picLocks noChangeAspect="1"/>
          </p:cNvPicPr>
          <p:nvPr/>
        </p:nvPicPr>
        <p:blipFill>
          <a:blip r:embed="rId2">
            <a:extLst/>
          </a:blip>
          <a:stretch>
            <a:fillRect/>
          </a:stretch>
        </p:blipFill>
        <p:spPr>
          <a:xfrm>
            <a:off x="-6847" y="-33834"/>
            <a:ext cx="24516263" cy="13783668"/>
          </a:xfrm>
          <a:prstGeom prst="rect">
            <a:avLst/>
          </a:prstGeom>
          <a:ln w="12700">
            <a:miter lim="400000"/>
          </a:ln>
        </p:spPr>
      </p:pic>
      <p:pic>
        <p:nvPicPr>
          <p:cNvPr id="146" name="logo-tdc-2.png" descr="logo-tdc-2.png"/>
          <p:cNvPicPr>
            <a:picLocks noChangeAspect="1"/>
          </p:cNvPicPr>
          <p:nvPr/>
        </p:nvPicPr>
        <p:blipFill>
          <a:blip r:embed="rId3">
            <a:extLst/>
          </a:blip>
          <a:stretch>
            <a:fillRect/>
          </a:stretch>
        </p:blipFill>
        <p:spPr>
          <a:xfrm>
            <a:off x="22507078" y="12009642"/>
            <a:ext cx="1307456" cy="1307456"/>
          </a:xfrm>
          <a:prstGeom prst="rect">
            <a:avLst/>
          </a:prstGeom>
          <a:ln w="12700">
            <a:miter lim="400000"/>
          </a:ln>
        </p:spPr>
      </p:pic>
      <p:pic>
        <p:nvPicPr>
          <p:cNvPr id="147" name="logo-db1.png" descr="logo-db1.png"/>
          <p:cNvPicPr>
            <a:picLocks noChangeAspect="1"/>
          </p:cNvPicPr>
          <p:nvPr/>
        </p:nvPicPr>
        <p:blipFill>
          <a:blip r:embed="rId4">
            <a:extLst/>
          </a:blip>
          <a:stretch>
            <a:fillRect/>
          </a:stretch>
        </p:blipFill>
        <p:spPr>
          <a:xfrm>
            <a:off x="19246601" y="11832556"/>
            <a:ext cx="2857997" cy="1661627"/>
          </a:xfrm>
          <a:prstGeom prst="rect">
            <a:avLst/>
          </a:prstGeom>
          <a:ln w="12700">
            <a:miter lim="400000"/>
          </a:ln>
        </p:spPr>
      </p:pic>
      <p:sp>
        <p:nvSpPr>
          <p:cNvPr id="148" name="TÍTULO DO SLIDE NA…"/>
          <p:cNvSpPr txBox="1"/>
          <p:nvPr/>
        </p:nvSpPr>
        <p:spPr>
          <a:xfrm>
            <a:off x="1159854" y="1315839"/>
            <a:ext cx="13815939"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6000" cap="all">
                <a:latin typeface="Arvo"/>
                <a:ea typeface="Arvo"/>
                <a:cs typeface="Arvo"/>
                <a:sym typeface="Arvo"/>
              </a:defRPr>
            </a:pPr>
            <a:r>
              <a:rPr lang="es-ES" err="1"/>
              <a:t>TESTEs</a:t>
            </a:r>
            <a:r>
              <a:rPr lang="es-ES"/>
              <a:t>?!</a:t>
            </a:r>
            <a:endParaRPr/>
          </a:p>
        </p:txBody>
      </p:sp>
      <p:pic>
        <p:nvPicPr>
          <p:cNvPr id="3" name="Imagem 2">
            <a:extLst>
              <a:ext uri="{FF2B5EF4-FFF2-40B4-BE49-F238E27FC236}">
                <a16:creationId xmlns:a16="http://schemas.microsoft.com/office/drawing/2014/main" id="{15218C6A-EE19-504C-80CE-61AEAF4A47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8784" y="1337226"/>
            <a:ext cx="11062935" cy="11062935"/>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DB1-PPT-PALESTRANTE-FUNDO-2.jpg" descr="DB1-PPT-PALESTRANTE-FUNDO-2.jpg"/>
          <p:cNvPicPr>
            <a:picLocks noChangeAspect="1"/>
          </p:cNvPicPr>
          <p:nvPr/>
        </p:nvPicPr>
        <p:blipFill>
          <a:blip r:embed="rId2">
            <a:extLst/>
          </a:blip>
          <a:stretch>
            <a:fillRect/>
          </a:stretch>
        </p:blipFill>
        <p:spPr>
          <a:xfrm>
            <a:off x="-6847" y="-33834"/>
            <a:ext cx="24516263" cy="13783668"/>
          </a:xfrm>
          <a:prstGeom prst="rect">
            <a:avLst/>
          </a:prstGeom>
          <a:ln w="12700">
            <a:miter lim="400000"/>
          </a:ln>
        </p:spPr>
      </p:pic>
      <p:pic>
        <p:nvPicPr>
          <p:cNvPr id="140" name="logo-tdc-2.png" descr="logo-tdc-2.png"/>
          <p:cNvPicPr>
            <a:picLocks noChangeAspect="1"/>
          </p:cNvPicPr>
          <p:nvPr/>
        </p:nvPicPr>
        <p:blipFill>
          <a:blip r:embed="rId3">
            <a:extLst/>
          </a:blip>
          <a:stretch>
            <a:fillRect/>
          </a:stretch>
        </p:blipFill>
        <p:spPr>
          <a:xfrm>
            <a:off x="22507078" y="12009642"/>
            <a:ext cx="1307456" cy="1307456"/>
          </a:xfrm>
          <a:prstGeom prst="rect">
            <a:avLst/>
          </a:prstGeom>
          <a:ln w="12700">
            <a:miter lim="400000"/>
          </a:ln>
        </p:spPr>
      </p:pic>
      <p:pic>
        <p:nvPicPr>
          <p:cNvPr id="141" name="logo-db1.png" descr="logo-db1.png"/>
          <p:cNvPicPr>
            <a:picLocks noChangeAspect="1"/>
          </p:cNvPicPr>
          <p:nvPr/>
        </p:nvPicPr>
        <p:blipFill>
          <a:blip r:embed="rId4">
            <a:extLst/>
          </a:blip>
          <a:stretch>
            <a:fillRect/>
          </a:stretch>
        </p:blipFill>
        <p:spPr>
          <a:xfrm>
            <a:off x="19246601" y="11832556"/>
            <a:ext cx="2857997" cy="1661627"/>
          </a:xfrm>
          <a:prstGeom prst="rect">
            <a:avLst/>
          </a:prstGeom>
          <a:ln w="12700">
            <a:miter lim="400000"/>
          </a:ln>
        </p:spPr>
      </p:pic>
      <p:sp>
        <p:nvSpPr>
          <p:cNvPr id="142" name="TÍTULO…"/>
          <p:cNvSpPr txBox="1"/>
          <p:nvPr/>
        </p:nvSpPr>
        <p:spPr>
          <a:xfrm>
            <a:off x="778854" y="5883373"/>
            <a:ext cx="2385268"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6000" cap="all">
                <a:latin typeface="Arvo"/>
                <a:ea typeface="Arvo"/>
                <a:cs typeface="Arvo"/>
                <a:sym typeface="Arvo"/>
              </a:defRPr>
            </a:pPr>
            <a:r>
              <a:rPr lang="es-ES"/>
              <a:t>THE</a:t>
            </a:r>
          </a:p>
          <a:p>
            <a:pPr algn="l">
              <a:defRPr sz="6000" cap="all">
                <a:latin typeface="Arvo"/>
                <a:ea typeface="Arvo"/>
                <a:cs typeface="Arvo"/>
                <a:sym typeface="Arvo"/>
              </a:defRPr>
            </a:pPr>
            <a:r>
              <a:rPr lang="es-ES"/>
              <a:t>UGLY</a:t>
            </a:r>
            <a:endParaRPr/>
          </a:p>
        </p:txBody>
      </p:sp>
      <p:pic>
        <p:nvPicPr>
          <p:cNvPr id="3" name="Imagem 2">
            <a:extLst>
              <a:ext uri="{FF2B5EF4-FFF2-40B4-BE49-F238E27FC236}">
                <a16:creationId xmlns:a16="http://schemas.microsoft.com/office/drawing/2014/main" id="{A039F9E1-AE00-4D41-A211-A0162EE4DE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2238" y="3843528"/>
            <a:ext cx="15072360" cy="6028944"/>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DB1-PPT-PALESTRANTE-FUNDO-2.jpg" descr="DB1-PPT-PALESTRANTE-FUNDO-2.jpg"/>
          <p:cNvPicPr>
            <a:picLocks noChangeAspect="1"/>
          </p:cNvPicPr>
          <p:nvPr/>
        </p:nvPicPr>
        <p:blipFill>
          <a:blip r:embed="rId2">
            <a:extLst/>
          </a:blip>
          <a:stretch>
            <a:fillRect/>
          </a:stretch>
        </p:blipFill>
        <p:spPr>
          <a:xfrm>
            <a:off x="-6847" y="-33834"/>
            <a:ext cx="24516263" cy="13783668"/>
          </a:xfrm>
          <a:prstGeom prst="rect">
            <a:avLst/>
          </a:prstGeom>
          <a:ln w="12700">
            <a:miter lim="400000"/>
          </a:ln>
        </p:spPr>
      </p:pic>
      <p:pic>
        <p:nvPicPr>
          <p:cNvPr id="140" name="logo-tdc-2.png" descr="logo-tdc-2.png"/>
          <p:cNvPicPr>
            <a:picLocks noChangeAspect="1"/>
          </p:cNvPicPr>
          <p:nvPr/>
        </p:nvPicPr>
        <p:blipFill>
          <a:blip r:embed="rId3">
            <a:extLst/>
          </a:blip>
          <a:stretch>
            <a:fillRect/>
          </a:stretch>
        </p:blipFill>
        <p:spPr>
          <a:xfrm>
            <a:off x="22507078" y="12009642"/>
            <a:ext cx="1307456" cy="1307456"/>
          </a:xfrm>
          <a:prstGeom prst="rect">
            <a:avLst/>
          </a:prstGeom>
          <a:ln w="12700">
            <a:miter lim="400000"/>
          </a:ln>
        </p:spPr>
      </p:pic>
      <p:pic>
        <p:nvPicPr>
          <p:cNvPr id="141" name="logo-db1.png" descr="logo-db1.png"/>
          <p:cNvPicPr>
            <a:picLocks noChangeAspect="1"/>
          </p:cNvPicPr>
          <p:nvPr/>
        </p:nvPicPr>
        <p:blipFill>
          <a:blip r:embed="rId4">
            <a:extLst/>
          </a:blip>
          <a:stretch>
            <a:fillRect/>
          </a:stretch>
        </p:blipFill>
        <p:spPr>
          <a:xfrm>
            <a:off x="19246601" y="11832556"/>
            <a:ext cx="2857997" cy="1661627"/>
          </a:xfrm>
          <a:prstGeom prst="rect">
            <a:avLst/>
          </a:prstGeom>
          <a:ln w="12700">
            <a:miter lim="400000"/>
          </a:ln>
        </p:spPr>
      </p:pic>
      <p:sp>
        <p:nvSpPr>
          <p:cNvPr id="142" name="TÍTULO…"/>
          <p:cNvSpPr txBox="1"/>
          <p:nvPr/>
        </p:nvSpPr>
        <p:spPr>
          <a:xfrm>
            <a:off x="778854" y="5883373"/>
            <a:ext cx="2385268"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6000" cap="all">
                <a:latin typeface="Arvo"/>
                <a:ea typeface="Arvo"/>
                <a:cs typeface="Arvo"/>
                <a:sym typeface="Arvo"/>
              </a:defRPr>
            </a:pPr>
            <a:r>
              <a:rPr lang="es-ES"/>
              <a:t>THE</a:t>
            </a:r>
          </a:p>
          <a:p>
            <a:pPr algn="l">
              <a:defRPr sz="6000" cap="all">
                <a:latin typeface="Arvo"/>
                <a:ea typeface="Arvo"/>
                <a:cs typeface="Arvo"/>
                <a:sym typeface="Arvo"/>
              </a:defRPr>
            </a:pPr>
            <a:r>
              <a:rPr lang="es-ES"/>
              <a:t>UGLY</a:t>
            </a:r>
            <a:endParaRPr/>
          </a:p>
        </p:txBody>
      </p:sp>
      <p:pic>
        <p:nvPicPr>
          <p:cNvPr id="3" name="Imagem 2">
            <a:extLst>
              <a:ext uri="{FF2B5EF4-FFF2-40B4-BE49-F238E27FC236}">
                <a16:creationId xmlns:a16="http://schemas.microsoft.com/office/drawing/2014/main" id="{A039F9E1-AE00-4D41-A211-A0162EE4DE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5574" y="1583573"/>
            <a:ext cx="18535232" cy="10426069"/>
          </a:xfrm>
          <a:prstGeom prst="rect">
            <a:avLst/>
          </a:prstGeom>
        </p:spPr>
      </p:pic>
    </p:spTree>
    <p:extLst>
      <p:ext uri="{BB962C8B-B14F-4D97-AF65-F5344CB8AC3E}">
        <p14:creationId xmlns:p14="http://schemas.microsoft.com/office/powerpoint/2010/main" val="248019990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2"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sp>
        <p:nvSpPr>
          <p:cNvPr id="153" name="TÍTULO…"/>
          <p:cNvSpPr txBox="1"/>
          <p:nvPr/>
        </p:nvSpPr>
        <p:spPr>
          <a:xfrm>
            <a:off x="778854" y="5883373"/>
            <a:ext cx="2385268"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6000" cap="all">
                <a:latin typeface="Arvo"/>
                <a:ea typeface="Arvo"/>
                <a:cs typeface="Arvo"/>
                <a:sym typeface="Arvo"/>
              </a:defRPr>
            </a:pPr>
            <a:r>
              <a:rPr lang="es-ES">
                <a:solidFill>
                  <a:schemeClr val="bg1"/>
                </a:solidFill>
              </a:rPr>
              <a:t>THE</a:t>
            </a:r>
          </a:p>
          <a:p>
            <a:pPr algn="l">
              <a:defRPr sz="6000" cap="all">
                <a:latin typeface="Arvo"/>
                <a:ea typeface="Arvo"/>
                <a:cs typeface="Arvo"/>
                <a:sym typeface="Arvo"/>
              </a:defRPr>
            </a:pPr>
            <a:r>
              <a:rPr lang="es-ES">
                <a:solidFill>
                  <a:schemeClr val="bg1"/>
                </a:solidFill>
              </a:rPr>
              <a:t>UGLY</a:t>
            </a:r>
            <a:endParaRPr>
              <a:solidFill>
                <a:schemeClr val="bg1"/>
              </a:solidFill>
            </a:endParaRPr>
          </a:p>
        </p:txBody>
      </p:sp>
      <p:pic>
        <p:nvPicPr>
          <p:cNvPr id="155"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3" name="Imagem 2">
            <a:extLst>
              <a:ext uri="{FF2B5EF4-FFF2-40B4-BE49-F238E27FC236}">
                <a16:creationId xmlns:a16="http://schemas.microsoft.com/office/drawing/2014/main" id="{D625BF45-29E5-7E45-A2C8-27726D5254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4348" y="2377439"/>
            <a:ext cx="20472106" cy="8961120"/>
          </a:xfrm>
          <a:prstGeom prst="rect">
            <a:avLst/>
          </a:prstGeom>
        </p:spPr>
      </p:pic>
    </p:spTree>
    <p:extLst>
      <p:ext uri="{BB962C8B-B14F-4D97-AF65-F5344CB8AC3E}">
        <p14:creationId xmlns:p14="http://schemas.microsoft.com/office/powerpoint/2010/main" val="192007784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7823090"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000" cap="all">
                <a:latin typeface="Arvo"/>
                <a:ea typeface="Arvo"/>
                <a:cs typeface="Arvo"/>
                <a:sym typeface="Arvo"/>
              </a:defRPr>
            </a:pPr>
            <a:r>
              <a:rPr lang="es-ES" dirty="0">
                <a:solidFill>
                  <a:schemeClr val="bg1"/>
                </a:solidFill>
              </a:rPr>
              <a:t>Mas </a:t>
            </a:r>
            <a:r>
              <a:rPr lang="es-ES" dirty="0" err="1">
                <a:solidFill>
                  <a:schemeClr val="bg1"/>
                </a:solidFill>
              </a:rPr>
              <a:t>eu</a:t>
            </a:r>
            <a:r>
              <a:rPr lang="es-ES" dirty="0">
                <a:solidFill>
                  <a:schemeClr val="bg1"/>
                </a:solidFill>
              </a:rPr>
              <a:t> </a:t>
            </a:r>
            <a:r>
              <a:rPr lang="es-ES" dirty="0" err="1">
                <a:solidFill>
                  <a:schemeClr val="bg1"/>
                </a:solidFill>
              </a:rPr>
              <a:t>vim</a:t>
            </a:r>
            <a:r>
              <a:rPr lang="es-ES" dirty="0">
                <a:solidFill>
                  <a:schemeClr val="bg1"/>
                </a:solidFill>
              </a:rPr>
              <a:t> para </a:t>
            </a:r>
            <a:r>
              <a:rPr lang="es-ES" dirty="0">
                <a:solidFill>
                  <a:schemeClr val="bg1"/>
                </a:solidFill>
                <a:latin typeface="Arvo" panose="02000000000000000000" pitchFamily="2" charset="77"/>
              </a:rPr>
              <a:t>saber</a:t>
            </a:r>
            <a:r>
              <a:rPr lang="es-ES" dirty="0">
                <a:solidFill>
                  <a:schemeClr val="bg1"/>
                </a:solidFill>
              </a:rPr>
              <a:t> </a:t>
            </a:r>
            <a:r>
              <a:rPr lang="es-ES" dirty="0" err="1">
                <a:solidFill>
                  <a:schemeClr val="bg1"/>
                </a:solidFill>
              </a:rPr>
              <a:t>Qual</a:t>
            </a:r>
            <a:r>
              <a:rPr lang="es-ES" dirty="0">
                <a:solidFill>
                  <a:schemeClr val="bg1"/>
                </a:solidFill>
              </a:rPr>
              <a:t> É o GOOD</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5120640" y="4203428"/>
            <a:ext cx="18693894" cy="5309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857250" indent="-857250">
              <a:buFontTx/>
              <a:buChar char="-"/>
            </a:pPr>
            <a:r>
              <a:rPr lang="pt-BR" sz="6000" dirty="0"/>
              <a:t>Oportunidade</a:t>
            </a:r>
            <a:r>
              <a:rPr lang="es-ES" sz="6000" dirty="0"/>
              <a:t> de </a:t>
            </a:r>
            <a:r>
              <a:rPr lang="es-ES" sz="6000" dirty="0" err="1"/>
              <a:t>arquitetar</a:t>
            </a:r>
            <a:r>
              <a:rPr lang="es-ES" sz="6000" dirty="0"/>
              <a:t> </a:t>
            </a:r>
            <a:r>
              <a:rPr lang="es-ES" sz="6000" dirty="0" err="1"/>
              <a:t>um</a:t>
            </a:r>
            <a:r>
              <a:rPr lang="es-ES" sz="6000" dirty="0"/>
              <a:t> </a:t>
            </a:r>
            <a:r>
              <a:rPr lang="es-ES" sz="6000" dirty="0" err="1"/>
              <a:t>projeto</a:t>
            </a:r>
            <a:r>
              <a:rPr lang="es-ES" sz="6000" dirty="0"/>
              <a:t> </a:t>
            </a:r>
            <a:r>
              <a:rPr lang="pt-BR" sz="6000" dirty="0"/>
              <a:t>inovador</a:t>
            </a:r>
          </a:p>
          <a:p>
            <a:pPr marL="857250" indent="-857250">
              <a:buFontTx/>
              <a:buChar char="-"/>
            </a:pPr>
            <a:r>
              <a:rPr lang="es-ES" sz="6000" dirty="0" err="1"/>
              <a:t>Liberdade</a:t>
            </a:r>
            <a:r>
              <a:rPr lang="es-ES" sz="6000" dirty="0"/>
              <a:t> para criar</a:t>
            </a:r>
          </a:p>
          <a:p>
            <a:pPr marL="857250" indent="-857250">
              <a:buFontTx/>
              <a:buChar char="-"/>
            </a:pPr>
            <a:endParaRPr sz="60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500" fill="hold"/>
                                        <p:tgtEl>
                                          <p:spTgt spid="161"/>
                                        </p:tgtEl>
                                        <p:attrNameLst>
                                          <p:attrName>ppt_x</p:attrName>
                                        </p:attrNameLst>
                                      </p:cBhvr>
                                      <p:tavLst>
                                        <p:tav tm="0">
                                          <p:val>
                                            <p:strVal val="#ppt_x"/>
                                          </p:val>
                                        </p:tav>
                                        <p:tav tm="100000">
                                          <p:val>
                                            <p:strVal val="#ppt_x"/>
                                          </p:val>
                                        </p:tav>
                                      </p:tavLst>
                                    </p:anim>
                                    <p:anim calcmode="lin" valueType="num">
                                      <p:cBhvr additive="base">
                                        <p:cTn id="8" dur="500" fill="hold"/>
                                        <p:tgtEl>
                                          <p:spTgt spid="1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DB1-PPT-PALESTRANTE-FUNDO-2.jpg" descr="DB1-PPT-PALESTRANTE-FUNDO-2.jpg"/>
          <p:cNvPicPr>
            <a:picLocks noChangeAspect="1"/>
          </p:cNvPicPr>
          <p:nvPr/>
        </p:nvPicPr>
        <p:blipFill>
          <a:blip r:embed="rId2">
            <a:extLst/>
          </a:blip>
          <a:stretch>
            <a:fillRect/>
          </a:stretch>
        </p:blipFill>
        <p:spPr>
          <a:xfrm>
            <a:off x="-6847" y="-33834"/>
            <a:ext cx="24516263" cy="13783668"/>
          </a:xfrm>
          <a:prstGeom prst="rect">
            <a:avLst/>
          </a:prstGeom>
          <a:ln w="12700">
            <a:miter lim="400000"/>
          </a:ln>
        </p:spPr>
      </p:pic>
      <p:pic>
        <p:nvPicPr>
          <p:cNvPr id="146" name="logo-tdc-2.png" descr="logo-tdc-2.png"/>
          <p:cNvPicPr>
            <a:picLocks noChangeAspect="1"/>
          </p:cNvPicPr>
          <p:nvPr/>
        </p:nvPicPr>
        <p:blipFill>
          <a:blip r:embed="rId3">
            <a:extLst/>
          </a:blip>
          <a:stretch>
            <a:fillRect/>
          </a:stretch>
        </p:blipFill>
        <p:spPr>
          <a:xfrm>
            <a:off x="22507078" y="12009642"/>
            <a:ext cx="1307456" cy="1307456"/>
          </a:xfrm>
          <a:prstGeom prst="rect">
            <a:avLst/>
          </a:prstGeom>
          <a:ln w="12700">
            <a:miter lim="400000"/>
          </a:ln>
        </p:spPr>
      </p:pic>
      <p:pic>
        <p:nvPicPr>
          <p:cNvPr id="147" name="logo-db1.png" descr="logo-db1.png"/>
          <p:cNvPicPr>
            <a:picLocks noChangeAspect="1"/>
          </p:cNvPicPr>
          <p:nvPr/>
        </p:nvPicPr>
        <p:blipFill>
          <a:blip r:embed="rId4">
            <a:extLst/>
          </a:blip>
          <a:stretch>
            <a:fillRect/>
          </a:stretch>
        </p:blipFill>
        <p:spPr>
          <a:xfrm>
            <a:off x="19246601" y="11832556"/>
            <a:ext cx="2857997" cy="1661627"/>
          </a:xfrm>
          <a:prstGeom prst="rect">
            <a:avLst/>
          </a:prstGeom>
          <a:ln w="12700">
            <a:miter lim="400000"/>
          </a:ln>
        </p:spPr>
      </p:pic>
      <p:sp>
        <p:nvSpPr>
          <p:cNvPr id="148" name="TÍTULO DO SLIDE NA…"/>
          <p:cNvSpPr txBox="1"/>
          <p:nvPr/>
        </p:nvSpPr>
        <p:spPr>
          <a:xfrm>
            <a:off x="1159854" y="1315839"/>
            <a:ext cx="22248786"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000" cap="all">
                <a:latin typeface="Arvo"/>
                <a:ea typeface="Arvo"/>
                <a:cs typeface="Arvo"/>
                <a:sym typeface="Arvo"/>
              </a:defRPr>
            </a:pPr>
            <a:r>
              <a:rPr lang="es-ES" dirty="0"/>
              <a:t>Substituir </a:t>
            </a:r>
            <a:r>
              <a:rPr lang="es-ES" dirty="0" err="1"/>
              <a:t>armazenamento</a:t>
            </a:r>
            <a:r>
              <a:rPr lang="es-ES" dirty="0"/>
              <a:t> local por </a:t>
            </a:r>
            <a:r>
              <a:rPr lang="es-ES" dirty="0" err="1"/>
              <a:t>cloud</a:t>
            </a:r>
            <a:r>
              <a:rPr lang="es-ES" dirty="0"/>
              <a:t> </a:t>
            </a:r>
            <a:endParaRPr dirty="0"/>
          </a:p>
        </p:txBody>
      </p:sp>
      <p:sp>
        <p:nvSpPr>
          <p:cNvPr id="2" name="CaixaDeTexto 1">
            <a:extLst>
              <a:ext uri="{FF2B5EF4-FFF2-40B4-BE49-F238E27FC236}">
                <a16:creationId xmlns:a16="http://schemas.microsoft.com/office/drawing/2014/main" id="{1325EF4A-21EE-9B44-A146-396D824D0DE5}"/>
              </a:ext>
            </a:extLst>
          </p:cNvPr>
          <p:cNvSpPr txBox="1"/>
          <p:nvPr/>
        </p:nvSpPr>
        <p:spPr>
          <a:xfrm>
            <a:off x="3553177" y="4265873"/>
            <a:ext cx="17462139" cy="56425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6000" b="1" i="0" u="none" strike="noStrike" cap="none" spc="0" normalizeH="0" dirty="0" err="1">
                <a:ln>
                  <a:noFill/>
                </a:ln>
                <a:solidFill>
                  <a:srgbClr val="000000"/>
                </a:solidFill>
                <a:effectLst/>
                <a:uFillTx/>
                <a:latin typeface="Helvetica Neue"/>
                <a:ea typeface="Helvetica Neue"/>
                <a:cs typeface="Helvetica Neue"/>
                <a:sym typeface="Helvetica Neue"/>
              </a:rPr>
              <a:t>StreamWrapper</a:t>
            </a:r>
            <a:endParaRPr kumimoji="0" lang="pt-BR" sz="6000" b="1" i="0" u="none" strike="noStrike" cap="none" spc="0" normalizeH="0" dirty="0">
              <a:ln>
                <a:noFill/>
              </a:ln>
              <a:solidFill>
                <a:srgbClr val="000000"/>
              </a:solidFill>
              <a:effectLst/>
              <a:uFillTx/>
              <a:latin typeface="Helvetica Neue"/>
              <a:ea typeface="Helvetica Neue"/>
              <a:cs typeface="Helvetica Neue"/>
              <a:sym typeface="Helvetica Neue"/>
            </a:endParaRPr>
          </a:p>
          <a:p>
            <a:pPr marL="0" marR="0" indent="0" algn="ctr" defTabSz="825500" rtl="0" fontAlgn="auto" latinLnBrk="0" hangingPunct="0">
              <a:lnSpc>
                <a:spcPct val="100000"/>
              </a:lnSpc>
              <a:spcBef>
                <a:spcPts val="0"/>
              </a:spcBef>
              <a:spcAft>
                <a:spcPts val="0"/>
              </a:spcAft>
              <a:buClrTx/>
              <a:buSzTx/>
              <a:buFontTx/>
              <a:buNone/>
              <a:tabLst/>
            </a:pPr>
            <a:endParaRPr lang="pt-BR" sz="6000" dirty="0"/>
          </a:p>
          <a:p>
            <a:pPr marL="0" marR="0" indent="0" algn="ctr" defTabSz="825500" rtl="0" fontAlgn="auto" latinLnBrk="0" hangingPunct="0">
              <a:lnSpc>
                <a:spcPct val="100000"/>
              </a:lnSpc>
              <a:spcBef>
                <a:spcPts val="0"/>
              </a:spcBef>
              <a:spcAft>
                <a:spcPts val="0"/>
              </a:spcAft>
              <a:buClrTx/>
              <a:buSzTx/>
              <a:buFontTx/>
              <a:buNone/>
              <a:tabLst/>
            </a:pPr>
            <a:r>
              <a:rPr kumimoji="0" lang="pt-BR" sz="6000" b="1" i="0" u="none" strike="noStrike" cap="none" spc="0" normalizeH="0" dirty="0">
                <a:ln>
                  <a:noFill/>
                </a:ln>
                <a:solidFill>
                  <a:srgbClr val="000000"/>
                </a:solidFill>
                <a:effectLst/>
                <a:uFillTx/>
                <a:latin typeface="Helvetica Neue"/>
                <a:ea typeface="Helvetica Neue"/>
                <a:cs typeface="Helvetica Neue"/>
                <a:sym typeface="Helvetica Neue"/>
              </a:rPr>
              <a:t>Permite que você implemente seu próprio manipulador de protocolo e fluxo de dados para ser usado com todas as funções de arquivo do </a:t>
            </a:r>
            <a:r>
              <a:rPr kumimoji="0" lang="pt-BR" sz="6000" b="1" i="0" u="none" strike="noStrike" cap="none" spc="0" normalizeH="0" dirty="0" err="1">
                <a:ln>
                  <a:noFill/>
                </a:ln>
                <a:solidFill>
                  <a:srgbClr val="000000"/>
                </a:solidFill>
                <a:effectLst/>
                <a:uFillTx/>
                <a:latin typeface="Helvetica Neue"/>
                <a:ea typeface="Helvetica Neue"/>
                <a:cs typeface="Helvetica Neue"/>
                <a:sym typeface="Helvetica Neue"/>
              </a:rPr>
              <a:t>php</a:t>
            </a:r>
            <a:r>
              <a:rPr kumimoji="0" lang="pt-BR" sz="6000" b="1" i="0" u="none" strike="noStrike" cap="none" spc="0" normalizeH="0" dirty="0">
                <a:ln>
                  <a:noFill/>
                </a:ln>
                <a:solidFill>
                  <a:srgbClr val="000000"/>
                </a:solidFill>
                <a:effectLst/>
                <a:uFillTx/>
                <a:latin typeface="Helvetica Neue"/>
                <a:ea typeface="Helvetica Neue"/>
                <a:cs typeface="Helvetica Neue"/>
                <a:sym typeface="Helvetica Neue"/>
              </a:rPr>
              <a:t>, como </a:t>
            </a:r>
            <a:r>
              <a:rPr kumimoji="0" lang="pt-BR" sz="6000" b="1" i="0" u="none" strike="noStrike" cap="none" spc="0" normalizeH="0" dirty="0" err="1">
                <a:ln>
                  <a:noFill/>
                </a:ln>
                <a:solidFill>
                  <a:srgbClr val="000000"/>
                </a:solidFill>
                <a:effectLst/>
                <a:uFillTx/>
                <a:latin typeface="Helvetica Neue"/>
                <a:ea typeface="Helvetica Neue"/>
                <a:cs typeface="Helvetica Neue"/>
                <a:sym typeface="Helvetica Neue"/>
              </a:rPr>
              <a:t>fopen</a:t>
            </a:r>
            <a:r>
              <a:rPr kumimoji="0" lang="pt-BR" sz="6000" b="1" i="0" u="none" strike="noStrike" cap="none" spc="0" normalizeH="0" dirty="0">
                <a:ln>
                  <a:noFill/>
                </a:ln>
                <a:solidFill>
                  <a:srgbClr val="000000"/>
                </a:solidFill>
                <a:effectLst/>
                <a:uFillTx/>
                <a:latin typeface="Helvetica Neue"/>
                <a:ea typeface="Helvetica Neue"/>
                <a:cs typeface="Helvetica Neue"/>
                <a:sym typeface="Helvetica Neue"/>
              </a:rPr>
              <a:t>()</a:t>
            </a:r>
            <a:r>
              <a:rPr lang="pt-BR" sz="6000" dirty="0"/>
              <a:t>, </a:t>
            </a:r>
            <a:r>
              <a:rPr lang="pt-BR" sz="6000" dirty="0" err="1"/>
              <a:t>fread</a:t>
            </a:r>
            <a:r>
              <a:rPr lang="pt-BR" sz="6000" dirty="0"/>
              <a:t>() etc.</a:t>
            </a:r>
            <a:endParaRPr kumimoji="0" lang="pt-BR" sz="6000" b="1" i="0" u="none" strike="noStrike" cap="none" spc="0" normalizeH="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4956196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3" name="Imagem 2">
            <a:extLst>
              <a:ext uri="{FF2B5EF4-FFF2-40B4-BE49-F238E27FC236}">
                <a16:creationId xmlns:a16="http://schemas.microsoft.com/office/drawing/2014/main" id="{0E89683E-6017-384E-92C0-04180F0A96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1150"/>
            <a:ext cx="24078206" cy="11791406"/>
          </a:xfrm>
          <a:prstGeom prst="rect">
            <a:avLst/>
          </a:prstGeom>
        </p:spPr>
      </p:pic>
    </p:spTree>
    <p:extLst>
      <p:ext uri="{BB962C8B-B14F-4D97-AF65-F5344CB8AC3E}">
        <p14:creationId xmlns:p14="http://schemas.microsoft.com/office/powerpoint/2010/main" val="288139204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4" name="Imagem 3">
            <a:extLst>
              <a:ext uri="{FF2B5EF4-FFF2-40B4-BE49-F238E27FC236}">
                <a16:creationId xmlns:a16="http://schemas.microsoft.com/office/drawing/2014/main" id="{20615B29-F8DC-5B45-9B00-4988CBDBE6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29" y="-100373"/>
            <a:ext cx="24484327" cy="1921078"/>
          </a:xfrm>
          <a:prstGeom prst="rect">
            <a:avLst/>
          </a:prstGeom>
        </p:spPr>
      </p:pic>
      <p:pic>
        <p:nvPicPr>
          <p:cNvPr id="6" name="Imagem 5">
            <a:extLst>
              <a:ext uri="{FF2B5EF4-FFF2-40B4-BE49-F238E27FC236}">
                <a16:creationId xmlns:a16="http://schemas.microsoft.com/office/drawing/2014/main" id="{7AAB69CC-13FE-2A4D-BAE4-41F58BF31E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862009"/>
            <a:ext cx="24484327" cy="1732737"/>
          </a:xfrm>
          <a:prstGeom prst="rect">
            <a:avLst/>
          </a:prstGeom>
        </p:spPr>
      </p:pic>
      <p:pic>
        <p:nvPicPr>
          <p:cNvPr id="8" name="Imagem 7">
            <a:extLst>
              <a:ext uri="{FF2B5EF4-FFF2-40B4-BE49-F238E27FC236}">
                <a16:creationId xmlns:a16="http://schemas.microsoft.com/office/drawing/2014/main" id="{6BA73B0F-FB2E-9F4F-BF15-0ACF06568A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62" y="4295482"/>
            <a:ext cx="24484334" cy="2373097"/>
          </a:xfrm>
          <a:prstGeom prst="rect">
            <a:avLst/>
          </a:prstGeom>
        </p:spPr>
      </p:pic>
      <p:pic>
        <p:nvPicPr>
          <p:cNvPr id="10" name="Imagem 9">
            <a:extLst>
              <a:ext uri="{FF2B5EF4-FFF2-40B4-BE49-F238E27FC236}">
                <a16:creationId xmlns:a16="http://schemas.microsoft.com/office/drawing/2014/main" id="{00B3D49A-6002-CB40-A594-64DAB04597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29" y="6564884"/>
            <a:ext cx="24484328" cy="2297760"/>
          </a:xfrm>
          <a:prstGeom prst="rect">
            <a:avLst/>
          </a:prstGeom>
        </p:spPr>
      </p:pic>
      <p:pic>
        <p:nvPicPr>
          <p:cNvPr id="12" name="Imagem 11">
            <a:extLst>
              <a:ext uri="{FF2B5EF4-FFF2-40B4-BE49-F238E27FC236}">
                <a16:creationId xmlns:a16="http://schemas.microsoft.com/office/drawing/2014/main" id="{B21C2471-771D-524A-BA01-557BD1CD81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462" y="1819326"/>
            <a:ext cx="24484330" cy="3013456"/>
          </a:xfrm>
          <a:prstGeom prst="rect">
            <a:avLst/>
          </a:prstGeom>
        </p:spPr>
      </p:pic>
    </p:spTree>
    <p:extLst>
      <p:ext uri="{BB962C8B-B14F-4D97-AF65-F5344CB8AC3E}">
        <p14:creationId xmlns:p14="http://schemas.microsoft.com/office/powerpoint/2010/main" val="381953333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5" name="Imagem 4">
            <a:extLst>
              <a:ext uri="{FF2B5EF4-FFF2-40B4-BE49-F238E27FC236}">
                <a16:creationId xmlns:a16="http://schemas.microsoft.com/office/drawing/2014/main" id="{2BCD9041-408B-C84F-A39B-4660D4690F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49" y="5488548"/>
            <a:ext cx="24454497" cy="2738904"/>
          </a:xfrm>
          <a:prstGeom prst="rect">
            <a:avLst/>
          </a:prstGeom>
        </p:spPr>
      </p:pic>
      <p:sp>
        <p:nvSpPr>
          <p:cNvPr id="11" name="TÍTULO DO SLIDE NA…">
            <a:extLst>
              <a:ext uri="{FF2B5EF4-FFF2-40B4-BE49-F238E27FC236}">
                <a16:creationId xmlns:a16="http://schemas.microsoft.com/office/drawing/2014/main" id="{AA07EA43-3B02-8F41-BC1E-E7AC4F7BB4A4}"/>
              </a:ext>
            </a:extLst>
          </p:cNvPr>
          <p:cNvSpPr txBox="1"/>
          <p:nvPr/>
        </p:nvSpPr>
        <p:spPr>
          <a:xfrm>
            <a:off x="1159854" y="1315839"/>
            <a:ext cx="17823090"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000" cap="all">
                <a:latin typeface="Arvo"/>
                <a:ea typeface="Arvo"/>
                <a:cs typeface="Arvo"/>
                <a:sym typeface="Arvo"/>
              </a:defRPr>
            </a:pPr>
            <a:r>
              <a:rPr lang="es-ES" dirty="0">
                <a:solidFill>
                  <a:schemeClr val="bg1"/>
                </a:solidFill>
              </a:rPr>
              <a:t>Criando </a:t>
            </a:r>
            <a:r>
              <a:rPr lang="es-ES" dirty="0" err="1">
                <a:solidFill>
                  <a:schemeClr val="bg1"/>
                </a:solidFill>
              </a:rPr>
              <a:t>meu</a:t>
            </a:r>
            <a:r>
              <a:rPr lang="es-ES" dirty="0">
                <a:solidFill>
                  <a:schemeClr val="bg1"/>
                </a:solidFill>
              </a:rPr>
              <a:t> </a:t>
            </a:r>
            <a:r>
              <a:rPr lang="es-ES" dirty="0" err="1">
                <a:solidFill>
                  <a:schemeClr val="bg1"/>
                </a:solidFill>
              </a:rPr>
              <a:t>próprio</a:t>
            </a:r>
            <a:r>
              <a:rPr lang="es-ES" dirty="0">
                <a:solidFill>
                  <a:schemeClr val="bg1"/>
                </a:solidFill>
              </a:rPr>
              <a:t> </a:t>
            </a:r>
            <a:r>
              <a:rPr lang="es-ES" dirty="0" err="1">
                <a:solidFill>
                  <a:schemeClr val="bg1"/>
                </a:solidFill>
              </a:rPr>
              <a:t>streamwrapper</a:t>
            </a:r>
            <a:endParaRPr dirty="0">
              <a:solidFill>
                <a:schemeClr val="bg1"/>
              </a:solidFill>
            </a:endParaRPr>
          </a:p>
        </p:txBody>
      </p:sp>
    </p:spTree>
    <p:extLst>
      <p:ext uri="{BB962C8B-B14F-4D97-AF65-F5344CB8AC3E}">
        <p14:creationId xmlns:p14="http://schemas.microsoft.com/office/powerpoint/2010/main" val="284472547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DB1-PPT-PALESTRANTE-FUNDO-2.jpg" descr="DB1-PPT-PALESTRANTE-FUNDO-2.jpg"/>
          <p:cNvPicPr>
            <a:picLocks noChangeAspect="1"/>
          </p:cNvPicPr>
          <p:nvPr/>
        </p:nvPicPr>
        <p:blipFill>
          <a:blip r:embed="rId2">
            <a:extLst/>
          </a:blip>
          <a:stretch>
            <a:fillRect/>
          </a:stretch>
        </p:blipFill>
        <p:spPr>
          <a:xfrm>
            <a:off x="-6847" y="-33834"/>
            <a:ext cx="24516263" cy="13783668"/>
          </a:xfrm>
          <a:prstGeom prst="rect">
            <a:avLst/>
          </a:prstGeom>
          <a:ln w="12700">
            <a:miter lim="400000"/>
          </a:ln>
        </p:spPr>
      </p:pic>
      <p:pic>
        <p:nvPicPr>
          <p:cNvPr id="146" name="logo-tdc-2.png" descr="logo-tdc-2.png"/>
          <p:cNvPicPr>
            <a:picLocks noChangeAspect="1"/>
          </p:cNvPicPr>
          <p:nvPr/>
        </p:nvPicPr>
        <p:blipFill>
          <a:blip r:embed="rId3">
            <a:extLst/>
          </a:blip>
          <a:stretch>
            <a:fillRect/>
          </a:stretch>
        </p:blipFill>
        <p:spPr>
          <a:xfrm>
            <a:off x="22507078" y="12009642"/>
            <a:ext cx="1307456" cy="1307456"/>
          </a:xfrm>
          <a:prstGeom prst="rect">
            <a:avLst/>
          </a:prstGeom>
          <a:ln w="12700">
            <a:miter lim="400000"/>
          </a:ln>
        </p:spPr>
      </p:pic>
      <p:pic>
        <p:nvPicPr>
          <p:cNvPr id="147" name="logo-db1.png" descr="logo-db1.png"/>
          <p:cNvPicPr>
            <a:picLocks noChangeAspect="1"/>
          </p:cNvPicPr>
          <p:nvPr/>
        </p:nvPicPr>
        <p:blipFill>
          <a:blip r:embed="rId4">
            <a:extLst/>
          </a:blip>
          <a:stretch>
            <a:fillRect/>
          </a:stretch>
        </p:blipFill>
        <p:spPr>
          <a:xfrm>
            <a:off x="19246601" y="11832556"/>
            <a:ext cx="2857997" cy="1661627"/>
          </a:xfrm>
          <a:prstGeom prst="rect">
            <a:avLst/>
          </a:prstGeom>
          <a:ln w="12700">
            <a:miter lim="400000"/>
          </a:ln>
        </p:spPr>
      </p:pic>
      <p:sp>
        <p:nvSpPr>
          <p:cNvPr id="148" name="TÍTULO DO SLIDE NA…"/>
          <p:cNvSpPr txBox="1"/>
          <p:nvPr/>
        </p:nvSpPr>
        <p:spPr>
          <a:xfrm>
            <a:off x="1159854" y="1315839"/>
            <a:ext cx="23224146"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000" cap="all">
                <a:latin typeface="Arvo"/>
                <a:ea typeface="Arvo"/>
                <a:cs typeface="Arvo"/>
                <a:sym typeface="Arvo"/>
              </a:defRPr>
            </a:pPr>
            <a:r>
              <a:rPr lang="es-ES" dirty="0"/>
              <a:t>Aplicar </a:t>
            </a:r>
            <a:r>
              <a:rPr lang="es-ES" dirty="0" err="1"/>
              <a:t>framework</a:t>
            </a:r>
            <a:r>
              <a:rPr lang="es-ES" dirty="0"/>
              <a:t> </a:t>
            </a:r>
            <a:r>
              <a:rPr lang="es-ES" dirty="0" err="1"/>
              <a:t>em</a:t>
            </a:r>
            <a:r>
              <a:rPr lang="es-ES" dirty="0"/>
              <a:t> sistema legado (</a:t>
            </a:r>
            <a:r>
              <a:rPr lang="es-ES" dirty="0" err="1"/>
              <a:t>Laravel</a:t>
            </a:r>
            <a:r>
              <a:rPr lang="es-ES" dirty="0"/>
              <a:t>)</a:t>
            </a:r>
            <a:endParaRPr dirty="0"/>
          </a:p>
        </p:txBody>
      </p:sp>
      <p:sp>
        <p:nvSpPr>
          <p:cNvPr id="7"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extLst>
              <a:ext uri="{FF2B5EF4-FFF2-40B4-BE49-F238E27FC236}">
                <a16:creationId xmlns:a16="http://schemas.microsoft.com/office/drawing/2014/main" id="{149D9277-DF4D-F34E-A094-AA17C58B047A}"/>
              </a:ext>
            </a:extLst>
          </p:cNvPr>
          <p:cNvSpPr txBox="1"/>
          <p:nvPr/>
        </p:nvSpPr>
        <p:spPr>
          <a:xfrm>
            <a:off x="5120640" y="3280099"/>
            <a:ext cx="18693894" cy="7155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857250" indent="-857250">
              <a:buFontTx/>
              <a:buChar char="-"/>
            </a:pPr>
            <a:r>
              <a:rPr lang="es-ES" sz="6000" dirty="0" err="1">
                <a:solidFill>
                  <a:schemeClr val="tx1"/>
                </a:solidFill>
              </a:rPr>
              <a:t>Arquivo</a:t>
            </a:r>
            <a:r>
              <a:rPr lang="es-ES" sz="6000" dirty="0">
                <a:solidFill>
                  <a:schemeClr val="tx1"/>
                </a:solidFill>
              </a:rPr>
              <a:t> de </a:t>
            </a:r>
            <a:r>
              <a:rPr lang="es-ES" sz="6000" dirty="0" err="1">
                <a:solidFill>
                  <a:schemeClr val="tx1"/>
                </a:solidFill>
              </a:rPr>
              <a:t>configuração</a:t>
            </a:r>
            <a:r>
              <a:rPr lang="es-ES" sz="6000" dirty="0">
                <a:solidFill>
                  <a:schemeClr val="tx1"/>
                </a:solidFill>
              </a:rPr>
              <a:t> </a:t>
            </a:r>
            <a:r>
              <a:rPr lang="es-ES" sz="6000" dirty="0" err="1">
                <a:solidFill>
                  <a:schemeClr val="tx1"/>
                </a:solidFill>
              </a:rPr>
              <a:t>contendo</a:t>
            </a:r>
            <a:r>
              <a:rPr lang="es-ES" sz="6000" dirty="0">
                <a:solidFill>
                  <a:schemeClr val="tx1"/>
                </a:solidFill>
              </a:rPr>
              <a:t> os caminos </a:t>
            </a:r>
            <a:r>
              <a:rPr lang="es-ES" sz="6000" dirty="0" err="1">
                <a:solidFill>
                  <a:schemeClr val="tx1"/>
                </a:solidFill>
              </a:rPr>
              <a:t>antigos</a:t>
            </a:r>
            <a:r>
              <a:rPr lang="es-ES" sz="6000" dirty="0">
                <a:solidFill>
                  <a:schemeClr val="tx1"/>
                </a:solidFill>
              </a:rPr>
              <a:t> e as rotas novas</a:t>
            </a:r>
            <a:endParaRPr lang="pt-BR" sz="6000" dirty="0">
              <a:solidFill>
                <a:schemeClr val="tx1"/>
              </a:solidFill>
            </a:endParaRPr>
          </a:p>
          <a:p>
            <a:pPr marL="857250" indent="-857250">
              <a:buFontTx/>
              <a:buChar char="-"/>
            </a:pPr>
            <a:r>
              <a:rPr lang="es-ES" sz="6000" dirty="0">
                <a:solidFill>
                  <a:schemeClr val="tx1"/>
                </a:solidFill>
              </a:rPr>
              <a:t>Middleware verificando se o </a:t>
            </a:r>
            <a:r>
              <a:rPr lang="es-ES" sz="6000" dirty="0" err="1">
                <a:solidFill>
                  <a:schemeClr val="tx1"/>
                </a:solidFill>
              </a:rPr>
              <a:t>arquivo</a:t>
            </a:r>
            <a:r>
              <a:rPr lang="es-ES" sz="6000" dirty="0">
                <a:solidFill>
                  <a:schemeClr val="tx1"/>
                </a:solidFill>
              </a:rPr>
              <a:t> existe e </a:t>
            </a:r>
            <a:r>
              <a:rPr lang="es-ES" sz="6000" dirty="0" err="1">
                <a:solidFill>
                  <a:schemeClr val="tx1"/>
                </a:solidFill>
              </a:rPr>
              <a:t>foi</a:t>
            </a:r>
            <a:r>
              <a:rPr lang="es-ES" sz="6000" dirty="0">
                <a:solidFill>
                  <a:schemeClr val="tx1"/>
                </a:solidFill>
              </a:rPr>
              <a:t> migrado</a:t>
            </a:r>
          </a:p>
          <a:p>
            <a:pPr marL="857250" indent="-857250">
              <a:buFontTx/>
              <a:buChar char="-"/>
            </a:pPr>
            <a:r>
              <a:rPr lang="es-ES" sz="6000" dirty="0" err="1">
                <a:solidFill>
                  <a:schemeClr val="tx1"/>
                </a:solidFill>
              </a:rPr>
              <a:t>LegacyController</a:t>
            </a:r>
            <a:r>
              <a:rPr lang="es-ES" sz="6000" dirty="0">
                <a:solidFill>
                  <a:schemeClr val="tx1"/>
                </a:solidFill>
              </a:rPr>
              <a:t> faz </a:t>
            </a:r>
            <a:r>
              <a:rPr lang="es-ES" sz="6000" dirty="0" err="1">
                <a:solidFill>
                  <a:schemeClr val="tx1"/>
                </a:solidFill>
              </a:rPr>
              <a:t>include</a:t>
            </a:r>
            <a:r>
              <a:rPr lang="es-ES" sz="6000" dirty="0">
                <a:solidFill>
                  <a:schemeClr val="tx1"/>
                </a:solidFill>
              </a:rPr>
              <a:t> do </a:t>
            </a:r>
            <a:r>
              <a:rPr lang="es-ES" sz="6000" dirty="0" err="1">
                <a:solidFill>
                  <a:schemeClr val="tx1"/>
                </a:solidFill>
              </a:rPr>
              <a:t>arquivo</a:t>
            </a:r>
            <a:r>
              <a:rPr lang="es-ES" sz="6000" dirty="0">
                <a:solidFill>
                  <a:schemeClr val="tx1"/>
                </a:solidFill>
              </a:rPr>
              <a:t> legado retornando o </a:t>
            </a:r>
            <a:r>
              <a:rPr lang="es-ES" sz="6000" dirty="0" err="1">
                <a:solidFill>
                  <a:schemeClr val="tx1"/>
                </a:solidFill>
              </a:rPr>
              <a:t>conteúdo</a:t>
            </a:r>
            <a:r>
              <a:rPr lang="es-ES" sz="6000" dirty="0">
                <a:solidFill>
                  <a:schemeClr val="tx1"/>
                </a:solidFill>
              </a:rPr>
              <a:t> </a:t>
            </a:r>
            <a:r>
              <a:rPr lang="es-ES" sz="6000" dirty="0" err="1">
                <a:solidFill>
                  <a:schemeClr val="tx1"/>
                </a:solidFill>
              </a:rPr>
              <a:t>com</a:t>
            </a:r>
            <a:r>
              <a:rPr lang="es-ES" sz="6000" dirty="0">
                <a:solidFill>
                  <a:schemeClr val="tx1"/>
                </a:solidFill>
              </a:rPr>
              <a:t> </a:t>
            </a:r>
            <a:r>
              <a:rPr lang="es-ES" sz="6000" dirty="0" err="1">
                <a:solidFill>
                  <a:schemeClr val="tx1"/>
                </a:solidFill>
              </a:rPr>
              <a:t>ob_get_contents</a:t>
            </a:r>
            <a:r>
              <a:rPr lang="es-ES" sz="6000" dirty="0">
                <a:solidFill>
                  <a:schemeClr val="tx1"/>
                </a:solidFill>
              </a:rPr>
              <a:t>()</a:t>
            </a:r>
            <a:endParaRPr sz="6000" dirty="0">
              <a:solidFill>
                <a:schemeClr val="tx1"/>
              </a:solidFill>
            </a:endParaRPr>
          </a:p>
        </p:txBody>
      </p:sp>
    </p:spTree>
    <p:extLst>
      <p:ext uri="{BB962C8B-B14F-4D97-AF65-F5344CB8AC3E}">
        <p14:creationId xmlns:p14="http://schemas.microsoft.com/office/powerpoint/2010/main" val="94055561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sp>
        <p:nvSpPr>
          <p:cNvPr id="11" name="TÍTULO DO SLIDE NA…">
            <a:extLst>
              <a:ext uri="{FF2B5EF4-FFF2-40B4-BE49-F238E27FC236}">
                <a16:creationId xmlns:a16="http://schemas.microsoft.com/office/drawing/2014/main" id="{AA07EA43-3B02-8F41-BC1E-E7AC4F7BB4A4}"/>
              </a:ext>
            </a:extLst>
          </p:cNvPr>
          <p:cNvSpPr txBox="1"/>
          <p:nvPr/>
        </p:nvSpPr>
        <p:spPr>
          <a:xfrm>
            <a:off x="1159854" y="1315839"/>
            <a:ext cx="17823090"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000" cap="all">
                <a:latin typeface="Arvo"/>
                <a:ea typeface="Arvo"/>
                <a:cs typeface="Arvo"/>
                <a:sym typeface="Arvo"/>
              </a:defRPr>
            </a:pPr>
            <a:r>
              <a:rPr lang="es-ES" dirty="0" err="1">
                <a:solidFill>
                  <a:schemeClr val="bg1"/>
                </a:solidFill>
              </a:rPr>
              <a:t>Arquivo</a:t>
            </a:r>
            <a:r>
              <a:rPr lang="es-ES" dirty="0">
                <a:solidFill>
                  <a:schemeClr val="bg1"/>
                </a:solidFill>
              </a:rPr>
              <a:t> de </a:t>
            </a:r>
            <a:r>
              <a:rPr lang="es-ES" dirty="0" err="1">
                <a:solidFill>
                  <a:schemeClr val="bg1"/>
                </a:solidFill>
              </a:rPr>
              <a:t>configuração</a:t>
            </a:r>
            <a:endParaRPr dirty="0">
              <a:solidFill>
                <a:schemeClr val="bg1"/>
              </a:solidFill>
            </a:endParaRPr>
          </a:p>
        </p:txBody>
      </p:sp>
      <p:pic>
        <p:nvPicPr>
          <p:cNvPr id="3" name="Imagem 2">
            <a:extLst>
              <a:ext uri="{FF2B5EF4-FFF2-40B4-BE49-F238E27FC236}">
                <a16:creationId xmlns:a16="http://schemas.microsoft.com/office/drawing/2014/main" id="{92029C95-3CCA-9C43-B4A3-B250D1C18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0772" y="2844299"/>
            <a:ext cx="11912804" cy="9555862"/>
          </a:xfrm>
          <a:prstGeom prst="rect">
            <a:avLst/>
          </a:prstGeom>
        </p:spPr>
      </p:pic>
    </p:spTree>
    <p:extLst>
      <p:ext uri="{BB962C8B-B14F-4D97-AF65-F5344CB8AC3E}">
        <p14:creationId xmlns:p14="http://schemas.microsoft.com/office/powerpoint/2010/main" val="348654512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3" name="Imagem 2">
            <a:extLst>
              <a:ext uri="{FF2B5EF4-FFF2-40B4-BE49-F238E27FC236}">
                <a16:creationId xmlns:a16="http://schemas.microsoft.com/office/drawing/2014/main" id="{92029C95-3CCA-9C43-B4A3-B250D1C18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8206" y="102673"/>
            <a:ext cx="19685794" cy="11610739"/>
          </a:xfrm>
          <a:prstGeom prst="rect">
            <a:avLst/>
          </a:prstGeom>
        </p:spPr>
      </p:pic>
    </p:spTree>
    <p:extLst>
      <p:ext uri="{BB962C8B-B14F-4D97-AF65-F5344CB8AC3E}">
        <p14:creationId xmlns:p14="http://schemas.microsoft.com/office/powerpoint/2010/main" val="237596416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6" name="Imagem 5">
            <a:extLst>
              <a:ext uri="{FF2B5EF4-FFF2-40B4-BE49-F238E27FC236}">
                <a16:creationId xmlns:a16="http://schemas.microsoft.com/office/drawing/2014/main" id="{2036309B-10CD-3B40-9495-348AAA1D55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348" y="919967"/>
            <a:ext cx="19217586" cy="9799066"/>
          </a:xfrm>
          <a:prstGeom prst="rect">
            <a:avLst/>
          </a:prstGeom>
        </p:spPr>
      </p:pic>
    </p:spTree>
    <p:extLst>
      <p:ext uri="{BB962C8B-B14F-4D97-AF65-F5344CB8AC3E}">
        <p14:creationId xmlns:p14="http://schemas.microsoft.com/office/powerpoint/2010/main" val="357653992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3" name="Imagem 2">
            <a:extLst>
              <a:ext uri="{FF2B5EF4-FFF2-40B4-BE49-F238E27FC236}">
                <a16:creationId xmlns:a16="http://schemas.microsoft.com/office/drawing/2014/main" id="{92029C95-3CCA-9C43-B4A3-B250D1C18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5665" y="0"/>
            <a:ext cx="21988335" cy="10202343"/>
          </a:xfrm>
          <a:prstGeom prst="rect">
            <a:avLst/>
          </a:prstGeom>
        </p:spPr>
      </p:pic>
    </p:spTree>
    <p:extLst>
      <p:ext uri="{BB962C8B-B14F-4D97-AF65-F5344CB8AC3E}">
        <p14:creationId xmlns:p14="http://schemas.microsoft.com/office/powerpoint/2010/main" val="366053837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extLst/>
          </a:blip>
          <a:stretch>
            <a:fillRect/>
          </a:stretch>
        </p:blipFill>
        <p:spPr>
          <a:xfrm>
            <a:off x="-55563" y="-16471"/>
            <a:ext cx="24454497" cy="13748942"/>
          </a:xfrm>
          <a:prstGeom prst="rect">
            <a:avLst/>
          </a:prstGeom>
          <a:ln w="12700">
            <a:miter lim="400000"/>
          </a:ln>
        </p:spPr>
      </p:pic>
      <p:pic>
        <p:nvPicPr>
          <p:cNvPr id="158" name="logo-db1.png" descr="logo-db1.png"/>
          <p:cNvPicPr>
            <a:picLocks noChangeAspect="1"/>
          </p:cNvPicPr>
          <p:nvPr/>
        </p:nvPicPr>
        <p:blipFill>
          <a:blip r:embed="rId3">
            <a:extLst/>
          </a:blip>
          <a:stretch>
            <a:fillRect/>
          </a:stretch>
        </p:blipFill>
        <p:spPr>
          <a:xfrm>
            <a:off x="19246601" y="11832556"/>
            <a:ext cx="2857997" cy="1661627"/>
          </a:xfrm>
          <a:prstGeom prst="rect">
            <a:avLst/>
          </a:prstGeom>
          <a:ln w="12700">
            <a:miter lim="400000"/>
          </a:ln>
        </p:spPr>
      </p:pic>
      <p:pic>
        <p:nvPicPr>
          <p:cNvPr id="159" name="logo-tdc.png" descr="logo-tdc.png"/>
          <p:cNvPicPr>
            <a:picLocks noChangeAspect="1"/>
          </p:cNvPicPr>
          <p:nvPr/>
        </p:nvPicPr>
        <p:blipFill>
          <a:blip r:embed="rId4">
            <a:extLst/>
          </a:blip>
          <a:stretch>
            <a:fillRect/>
          </a:stretch>
        </p:blipFill>
        <p:spPr>
          <a:xfrm>
            <a:off x="22507078" y="12009642"/>
            <a:ext cx="1307456" cy="1307456"/>
          </a:xfrm>
          <a:prstGeom prst="rect">
            <a:avLst/>
          </a:prstGeom>
          <a:ln w="12700">
            <a:miter lim="400000"/>
          </a:ln>
        </p:spPr>
      </p:pic>
      <p:pic>
        <p:nvPicPr>
          <p:cNvPr id="3" name="Imagem 2">
            <a:extLst>
              <a:ext uri="{FF2B5EF4-FFF2-40B4-BE49-F238E27FC236}">
                <a16:creationId xmlns:a16="http://schemas.microsoft.com/office/drawing/2014/main" id="{92029C95-3CCA-9C43-B4A3-B250D1C18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0599" y="2981187"/>
            <a:ext cx="21988335" cy="7753625"/>
          </a:xfrm>
          <a:prstGeom prst="rect">
            <a:avLst/>
          </a:prstGeom>
        </p:spPr>
      </p:pic>
      <p:sp>
        <p:nvSpPr>
          <p:cNvPr id="6" name="TÍTULO DO SLIDE NA…">
            <a:extLst>
              <a:ext uri="{FF2B5EF4-FFF2-40B4-BE49-F238E27FC236}">
                <a16:creationId xmlns:a16="http://schemas.microsoft.com/office/drawing/2014/main" id="{D346C629-A533-B74C-AE71-B42DF17A193F}"/>
              </a:ext>
            </a:extLst>
          </p:cNvPr>
          <p:cNvSpPr txBox="1"/>
          <p:nvPr/>
        </p:nvSpPr>
        <p:spPr>
          <a:xfrm>
            <a:off x="1086702" y="1352415"/>
            <a:ext cx="17823090"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sz="6000" cap="all">
                <a:latin typeface="Arvo"/>
                <a:ea typeface="Arvo"/>
                <a:cs typeface="Arvo"/>
                <a:sym typeface="Arvo"/>
              </a:defRPr>
            </a:pPr>
            <a:r>
              <a:rPr lang="es-ES" dirty="0" err="1">
                <a:solidFill>
                  <a:schemeClr val="bg1"/>
                </a:solidFill>
              </a:rPr>
              <a:t>Nginx</a:t>
            </a:r>
            <a:endParaRPr dirty="0">
              <a:solidFill>
                <a:schemeClr val="bg1"/>
              </a:solidFill>
            </a:endParaRPr>
          </a:p>
        </p:txBody>
      </p:sp>
    </p:spTree>
    <p:extLst>
      <p:ext uri="{BB962C8B-B14F-4D97-AF65-F5344CB8AC3E}">
        <p14:creationId xmlns:p14="http://schemas.microsoft.com/office/powerpoint/2010/main" val="9663985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CA7B0"/>
        </a:solidFill>
        <a:effectLst/>
      </p:bgPr>
    </p:bg>
    <p:spTree>
      <p:nvGrpSpPr>
        <p:cNvPr id="1" name=""/>
        <p:cNvGrpSpPr/>
        <p:nvPr/>
      </p:nvGrpSpPr>
      <p:grpSpPr>
        <a:xfrm>
          <a:off x="0" y="0"/>
          <a:ext cx="0" cy="0"/>
          <a:chOff x="0" y="0"/>
          <a:chExt cx="0" cy="0"/>
        </a:xfrm>
      </p:grpSpPr>
      <p:pic>
        <p:nvPicPr>
          <p:cNvPr id="163" name="DB1-PPT-PALESTRANTE-CAPA-2.jpg" descr="DB1-PPT-PALESTRANTE-CAPA-2.jpg"/>
          <p:cNvPicPr>
            <a:picLocks noChangeAspect="1"/>
          </p:cNvPicPr>
          <p:nvPr/>
        </p:nvPicPr>
        <p:blipFill>
          <a:blip r:embed="rId2">
            <a:extLst/>
          </a:blip>
          <a:stretch>
            <a:fillRect/>
          </a:stretch>
        </p:blipFill>
        <p:spPr>
          <a:xfrm>
            <a:off x="-26690" y="-1390"/>
            <a:ext cx="24437380" cy="13739319"/>
          </a:xfrm>
          <a:prstGeom prst="rect">
            <a:avLst/>
          </a:prstGeom>
          <a:ln w="12700">
            <a:miter lim="400000"/>
          </a:ln>
        </p:spPr>
      </p:pic>
      <p:sp>
        <p:nvSpPr>
          <p:cNvPr id="164" name="vinicius.carvalho@db1.com.br"/>
          <p:cNvSpPr txBox="1"/>
          <p:nvPr/>
        </p:nvSpPr>
        <p:spPr>
          <a:xfrm>
            <a:off x="13237723" y="5797848"/>
            <a:ext cx="8627362" cy="795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500" b="0" i="1">
                <a:solidFill>
                  <a:srgbClr val="D3E166"/>
                </a:solidFill>
                <a:latin typeface="Arvo"/>
                <a:ea typeface="Arvo"/>
                <a:cs typeface="Arvo"/>
                <a:sym typeface="Arvo"/>
              </a:defRPr>
            </a:pPr>
            <a:r>
              <a:rPr lang="pt-BR"/>
              <a:t>v</a:t>
            </a:r>
            <a:r>
              <a:rPr lang="es-ES" b="1" err="1"/>
              <a:t>anderson.cruz</a:t>
            </a:r>
            <a:r>
              <a:t>@db1.com.br</a:t>
            </a:r>
          </a:p>
        </p:txBody>
      </p:sp>
      <p:pic>
        <p:nvPicPr>
          <p:cNvPr id="165" name="logo-db1.png" descr="logo-db1.png"/>
          <p:cNvPicPr>
            <a:picLocks noChangeAspect="1"/>
          </p:cNvPicPr>
          <p:nvPr/>
        </p:nvPicPr>
        <p:blipFill>
          <a:blip r:embed="rId3">
            <a:extLst/>
          </a:blip>
          <a:stretch>
            <a:fillRect/>
          </a:stretch>
        </p:blipFill>
        <p:spPr>
          <a:xfrm>
            <a:off x="15271864" y="8377488"/>
            <a:ext cx="4559072" cy="2650624"/>
          </a:xfrm>
          <a:prstGeom prst="rect">
            <a:avLst/>
          </a:prstGeom>
          <a:ln w="12700">
            <a:miter lim="400000"/>
          </a:ln>
        </p:spPr>
      </p:pic>
      <p:sp>
        <p:nvSpPr>
          <p:cNvPr id="166" name="db1.com.br/CARREIRA"/>
          <p:cNvSpPr txBox="1"/>
          <p:nvPr/>
        </p:nvSpPr>
        <p:spPr>
          <a:xfrm>
            <a:off x="14358317" y="8100863"/>
            <a:ext cx="6386166" cy="7102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t>db1.com.br/CARREIRA</a:t>
            </a:r>
          </a:p>
        </p:txBody>
      </p:sp>
      <p:sp>
        <p:nvSpPr>
          <p:cNvPr id="2" name="CaixaDeTexto 1">
            <a:extLst>
              <a:ext uri="{FF2B5EF4-FFF2-40B4-BE49-F238E27FC236}">
                <a16:creationId xmlns:a16="http://schemas.microsoft.com/office/drawing/2014/main" id="{8BE1D8F0-D873-9B49-AFBB-995C31BF9F71}"/>
              </a:ext>
            </a:extLst>
          </p:cNvPr>
          <p:cNvSpPr txBox="1"/>
          <p:nvPr/>
        </p:nvSpPr>
        <p:spPr>
          <a:xfrm>
            <a:off x="13237722" y="2148134"/>
            <a:ext cx="8627361"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pt-BR" sz="6000" b="1" i="0" u="none" strike="noStrike" cap="none" spc="0" normalizeH="0">
                <a:ln>
                  <a:noFill/>
                </a:ln>
                <a:solidFill>
                  <a:schemeClr val="bg1"/>
                </a:solidFill>
                <a:effectLst/>
                <a:uFillTx/>
                <a:latin typeface="Helvetica Neue"/>
                <a:ea typeface="Helvetica Neue"/>
                <a:cs typeface="Helvetica Neue"/>
                <a:sym typeface="Helvetica Neue"/>
              </a:rPr>
              <a:t>DÚVIDAS?</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ar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3015</TotalTime>
  <Words>219</Words>
  <Application>Microsoft Macintosh PowerPoint</Application>
  <PresentationFormat>Personalizar</PresentationFormat>
  <Paragraphs>42</Paragraphs>
  <Slides>19</Slides>
  <Notes>0</Notes>
  <HiddenSlides>0</HiddenSlides>
  <MMClips>0</MMClips>
  <ScaleCrop>false</ScaleCrop>
  <HeadingPairs>
    <vt:vector size="6" baseType="variant">
      <vt:variant>
        <vt:lpstr>Fontes usadas</vt:lpstr>
      </vt:variant>
      <vt:variant>
        <vt:i4>7</vt:i4>
      </vt:variant>
      <vt:variant>
        <vt:lpstr>Tema</vt:lpstr>
      </vt:variant>
      <vt:variant>
        <vt:i4>3</vt:i4>
      </vt:variant>
      <vt:variant>
        <vt:lpstr>Títulos de slides</vt:lpstr>
      </vt:variant>
      <vt:variant>
        <vt:i4>19</vt:i4>
      </vt:variant>
    </vt:vector>
  </HeadingPairs>
  <TitlesOfParts>
    <vt:vector size="29" baseType="lpstr">
      <vt:lpstr>Arial</vt:lpstr>
      <vt:lpstr>Arvo</vt:lpstr>
      <vt:lpstr>Calibri</vt:lpstr>
      <vt:lpstr>Calibri Light</vt:lpstr>
      <vt:lpstr>Helvetica Neue</vt:lpstr>
      <vt:lpstr>Helvetica Neue Light</vt:lpstr>
      <vt:lpstr>Helvetica Neue Medium</vt:lpstr>
      <vt:lpstr>White</vt:lpstr>
      <vt:lpstr>Personalizar design</vt:lpstr>
      <vt:lpstr>1_Personalizar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cp:lastModifiedBy>Vanderson Lopes da Cruz</cp:lastModifiedBy>
  <cp:revision>34</cp:revision>
  <dcterms:modified xsi:type="dcterms:W3CDTF">2019-07-21T14:29:07Z</dcterms:modified>
</cp:coreProperties>
</file>