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1"/>
  </p:sldMasterIdLst>
  <p:notesMasterIdLst>
    <p:notesMasterId r:id="rId21"/>
  </p:notesMasterIdLst>
  <p:sldIdLst>
    <p:sldId id="289" r:id="rId2"/>
    <p:sldId id="258" r:id="rId3"/>
    <p:sldId id="257" r:id="rId4"/>
    <p:sldId id="259" r:id="rId5"/>
    <p:sldId id="292" r:id="rId6"/>
    <p:sldId id="293" r:id="rId7"/>
    <p:sldId id="294" r:id="rId8"/>
    <p:sldId id="270" r:id="rId9"/>
    <p:sldId id="286" r:id="rId10"/>
    <p:sldId id="287" r:id="rId11"/>
    <p:sldId id="262" r:id="rId12"/>
    <p:sldId id="261" r:id="rId13"/>
    <p:sldId id="296" r:id="rId14"/>
    <p:sldId id="297" r:id="rId15"/>
    <p:sldId id="298" r:id="rId16"/>
    <p:sldId id="295" r:id="rId17"/>
    <p:sldId id="273" r:id="rId18"/>
    <p:sldId id="278" r:id="rId19"/>
    <p:sldId id="279" r:id="rId2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2822"/>
    <a:srgbClr val="722B29"/>
    <a:srgbClr val="439652"/>
    <a:srgbClr val="44984E"/>
    <a:srgbClr val="E18732"/>
    <a:srgbClr val="3F92C9"/>
    <a:srgbClr val="D02C3B"/>
    <a:srgbClr val="8DC25C"/>
    <a:srgbClr val="99CC82"/>
    <a:srgbClr val="7CBE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78DDADD-B9A4-4345-BA45-BE7CE91564FD}">
  <a:tblStyle styleId="{A78DDADD-B9A4-4345-BA45-BE7CE91564F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07"/>
    <p:restoredTop sz="66277" autoAdjust="0"/>
  </p:normalViewPr>
  <p:slideViewPr>
    <p:cSldViewPr snapToGrid="0">
      <p:cViewPr varScale="1">
        <p:scale>
          <a:sx n="109" d="100"/>
          <a:sy n="109" d="100"/>
        </p:scale>
        <p:origin x="1680" y="176"/>
      </p:cViewPr>
      <p:guideLst/>
    </p:cSldViewPr>
  </p:slideViewPr>
  <p:notesTextViewPr>
    <p:cViewPr>
      <p:scale>
        <a:sx n="140" d="100"/>
        <a:sy n="140" d="100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3688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medium.com/@dayvsonlima/voc%C3%AA-sabe-o-que-%C3%A9-arquitetura-serverless-1f6dd1184e5b" TargetMode="External"/><Relationship Id="rId3" Type="http://schemas.openxmlformats.org/officeDocument/2006/relationships/hyperlink" Target="https://www2.deloitte.com/content/dam/Deloitte/tr/Documents/technology-media-telecommunications/Serverless%20Computing.pdf" TargetMode="External"/><Relationship Id="rId7" Type="http://schemas.openxmlformats.org/officeDocument/2006/relationships/hyperlink" Target="https://medium.com/reviewr/por-que-utilizamos-uma-arquitetura-faas-2934e71879bf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martinfowler.com/articles/serverless.html" TargetMode="External"/><Relationship Id="rId5" Type="http://schemas.openxmlformats.org/officeDocument/2006/relationships/hyperlink" Target="https://serverless.com/learn/overview/" TargetMode="External"/><Relationship Id="rId4" Type="http://schemas.openxmlformats.org/officeDocument/2006/relationships/hyperlink" Target="https://thenewstack.io/add-it-up-serverless-faas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William</a:t>
            </a:r>
          </a:p>
        </p:txBody>
      </p:sp>
    </p:spTree>
    <p:extLst>
      <p:ext uri="{BB962C8B-B14F-4D97-AF65-F5344CB8AC3E}">
        <p14:creationId xmlns:p14="http://schemas.microsoft.com/office/powerpoint/2010/main" val="3682138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William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dirty="0" err="1"/>
            </a:br>
            <a:r>
              <a:rPr lang="en-US" dirty="0" err="1"/>
              <a:t>William</a:t>
            </a: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pt-BR" dirty="0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pt-BR" dirty="0"/>
              <a:t>Kimmy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r>
              <a:rPr lang="en-US" baseline="0" dirty="0"/>
              <a:t>Kimmy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6114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 defTabSz="465887">
              <a:buFont typeface="+mj-lt"/>
              <a:buAutoNum type="arabicPeriod"/>
              <a:defRPr/>
            </a:pPr>
            <a:endParaRPr lang="en-US" b="0" baseline="0" dirty="0"/>
          </a:p>
          <a:p>
            <a:pPr marL="0" indent="0" defTabSz="465887">
              <a:buFont typeface="+mj-lt"/>
              <a:buNone/>
              <a:defRPr/>
            </a:pPr>
            <a:r>
              <a:rPr lang="en-US" b="0" baseline="0" dirty="0"/>
              <a:t>Kimmy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4151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r>
              <a:rPr lang="en-US" baseline="0" dirty="0"/>
              <a:t>Kimmy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2626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US" i="0" baseline="0" dirty="0"/>
          </a:p>
          <a:p>
            <a:r>
              <a:rPr lang="en-US" i="0" baseline="0" dirty="0"/>
              <a:t>William</a:t>
            </a:r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pt-BR" sz="1100" b="0" i="0" u="none" strike="noStrike" cap="none" dirty="0">
              <a:solidFill>
                <a:srgbClr val="000000"/>
              </a:solidFill>
              <a:effectLst/>
              <a:latin typeface="Arial"/>
              <a:cs typeface="Arial"/>
              <a:sym typeface="Arial"/>
            </a:endParaRPr>
          </a:p>
          <a:p>
            <a:pPr marL="139700" indent="0">
              <a:buNone/>
            </a:pPr>
            <a:r>
              <a:rPr lang="pt-BR" sz="1100" b="0" i="0" u="none" strike="noStrike" cap="none" dirty="0">
                <a:solidFill>
                  <a:srgbClr val="000000"/>
                </a:solidFill>
                <a:effectLst/>
                <a:latin typeface="Arial"/>
                <a:cs typeface="Arial"/>
                <a:sym typeface="Arial"/>
              </a:rPr>
              <a:t>William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2284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William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059756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William</a:t>
            </a: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1100" b="0" i="0" u="none" strike="noStrike" cap="none" dirty="0">
              <a:solidFill>
                <a:srgbClr val="000000"/>
              </a:solidFill>
              <a:effectLst/>
              <a:latin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0" i="0" u="none" strike="noStrike" cap="none" dirty="0">
                <a:solidFill>
                  <a:srgbClr val="000000"/>
                </a:solidFill>
                <a:effectLst/>
                <a:latin typeface="Arial"/>
                <a:cs typeface="Arial"/>
                <a:sym typeface="Arial"/>
              </a:rPr>
              <a:t>William</a:t>
            </a: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Kimmy</a:t>
            </a:r>
          </a:p>
        </p:txBody>
      </p:sp>
    </p:spTree>
    <p:extLst>
      <p:ext uri="{BB962C8B-B14F-4D97-AF65-F5344CB8AC3E}">
        <p14:creationId xmlns:p14="http://schemas.microsoft.com/office/powerpoint/2010/main" val="37127748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Kimmy</a:t>
            </a:r>
          </a:p>
        </p:txBody>
      </p:sp>
    </p:spTree>
    <p:extLst>
      <p:ext uri="{BB962C8B-B14F-4D97-AF65-F5344CB8AC3E}">
        <p14:creationId xmlns:p14="http://schemas.microsoft.com/office/powerpoint/2010/main" val="27821767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Kimmy</a:t>
            </a:r>
          </a:p>
        </p:txBody>
      </p:sp>
    </p:spTree>
    <p:extLst>
      <p:ext uri="{BB962C8B-B14F-4D97-AF65-F5344CB8AC3E}">
        <p14:creationId xmlns:p14="http://schemas.microsoft.com/office/powerpoint/2010/main" val="1443268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 err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err="1"/>
              <a:t>Kimmy</a:t>
            </a:r>
          </a:p>
        </p:txBody>
      </p:sp>
    </p:spTree>
    <p:extLst>
      <p:ext uri="{BB962C8B-B14F-4D97-AF65-F5344CB8AC3E}">
        <p14:creationId xmlns:p14="http://schemas.microsoft.com/office/powerpoint/2010/main" val="35642994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Kimmy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253838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hlinkClick r:id="rId3"/>
              </a:rPr>
              <a:t>https://www2.deloitte.com/content/dam/Deloitte/tr/Documents/technology-media-telecommunications/Serverless%20Computing.pdf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hlinkClick r:id="rId4"/>
              </a:rPr>
              <a:t>https://thenewstack.io/add-it-up-serverless-faas/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hlinkClick r:id="rId5"/>
              </a:rPr>
              <a:t>https://serverless.com/learn/overview/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hlinkClick r:id="rId6"/>
              </a:rPr>
              <a:t>https://martinfowler.com/articles/serverless.html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hlinkClick r:id="rId7"/>
              </a:rPr>
              <a:t>https://medium.com/reviewr/por-que-utilizamos-uma-arquitetura-faas-2934e71879bf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hlinkClick r:id="rId8"/>
              </a:rPr>
              <a:t>https://medium.com/@dayvsonlima/voc%C3%AA-sabe-o-que-%C3%A9-arquitetura-serverless-1f6dd1184e5b</a:t>
            </a: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81150" y="1759800"/>
            <a:ext cx="4371926" cy="321007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685800" y="696425"/>
            <a:ext cx="5391000" cy="29304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rgbClr val="44984E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 dirty="0"/>
          </a:p>
        </p:txBody>
      </p:sp>
      <p:grpSp>
        <p:nvGrpSpPr>
          <p:cNvPr id="4" name="Group 59">
            <a:extLst>
              <a:ext uri="{FF2B5EF4-FFF2-40B4-BE49-F238E27FC236}">
                <a16:creationId xmlns:a16="http://schemas.microsoft.com/office/drawing/2014/main" id="{66D472BE-8D9A-B74E-BD63-719773CD2DC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0"/>
            <a:ext cx="9150350" cy="215900"/>
            <a:chOff x="0" y="0"/>
            <a:chExt cx="5764" cy="181"/>
          </a:xfrm>
        </p:grpSpPr>
        <p:sp>
          <p:nvSpPr>
            <p:cNvPr id="5" name="Rectangle 35">
              <a:extLst>
                <a:ext uri="{FF2B5EF4-FFF2-40B4-BE49-F238E27FC236}">
                  <a16:creationId xmlns:a16="http://schemas.microsoft.com/office/drawing/2014/main" id="{A938BF75-B636-644E-81A9-510DBCCAAA8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Rectangle 46">
              <a:extLst>
                <a:ext uri="{FF2B5EF4-FFF2-40B4-BE49-F238E27FC236}">
                  <a16:creationId xmlns:a16="http://schemas.microsoft.com/office/drawing/2014/main" id="{8DE9DC8F-2835-9044-8493-F86BB84489A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7" name="Rectangle 47">
              <a:extLst>
                <a:ext uri="{FF2B5EF4-FFF2-40B4-BE49-F238E27FC236}">
                  <a16:creationId xmlns:a16="http://schemas.microsoft.com/office/drawing/2014/main" id="{378ED7AB-7DBF-5540-ADB5-ED34F9DF7DA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8" name="Rectangle 48">
              <a:extLst>
                <a:ext uri="{FF2B5EF4-FFF2-40B4-BE49-F238E27FC236}">
                  <a16:creationId xmlns:a16="http://schemas.microsoft.com/office/drawing/2014/main" id="{1ABDD73D-5FB2-0741-9229-1062C4DE3E9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Rectangle 49">
              <a:extLst>
                <a:ext uri="{FF2B5EF4-FFF2-40B4-BE49-F238E27FC236}">
                  <a16:creationId xmlns:a16="http://schemas.microsoft.com/office/drawing/2014/main" id="{2916F4E7-771C-104F-9B60-B4665DBB735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2" name="Rectangle 50">
              <a:extLst>
                <a:ext uri="{FF2B5EF4-FFF2-40B4-BE49-F238E27FC236}">
                  <a16:creationId xmlns:a16="http://schemas.microsoft.com/office/drawing/2014/main" id="{026FB6E8-98A9-C745-9F9E-FCF1E25E418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50275" y="2175625"/>
            <a:ext cx="3879000" cy="287046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685800" y="1811950"/>
            <a:ext cx="4973100" cy="1159800"/>
          </a:xfrm>
          <a:prstGeom prst="rect">
            <a:avLst/>
          </a:prstGeom>
        </p:spPr>
        <p:txBody>
          <a:bodyPr spcFirstLastPara="1" wrap="square" lIns="0" tIns="0" rIns="0" bIns="0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solidFill>
                  <a:srgbClr val="44984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 dirty="0"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685800" y="3144850"/>
            <a:ext cx="2493600" cy="7848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1800"/>
              <a:buNone/>
              <a:defRPr sz="1800">
                <a:solidFill>
                  <a:srgbClr val="A7A4BC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1800"/>
              <a:buNone/>
              <a:defRPr sz="1800">
                <a:solidFill>
                  <a:srgbClr val="A7A4BC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1800"/>
              <a:buNone/>
              <a:defRPr sz="1800">
                <a:solidFill>
                  <a:srgbClr val="A7A4BC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1800"/>
              <a:buNone/>
              <a:defRPr sz="1800">
                <a:solidFill>
                  <a:srgbClr val="A7A4BC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1800"/>
              <a:buNone/>
              <a:defRPr sz="1800">
                <a:solidFill>
                  <a:srgbClr val="A7A4BC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1800"/>
              <a:buNone/>
              <a:defRPr sz="1800">
                <a:solidFill>
                  <a:srgbClr val="A7A4BC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1800"/>
              <a:buNone/>
              <a:defRPr sz="1800">
                <a:solidFill>
                  <a:srgbClr val="A7A4BC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1800"/>
              <a:buNone/>
              <a:defRPr sz="1800">
                <a:solidFill>
                  <a:srgbClr val="A7A4BC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1800"/>
              <a:buNone/>
              <a:defRPr sz="1800">
                <a:solidFill>
                  <a:srgbClr val="A7A4BC"/>
                </a:solidFill>
              </a:defRPr>
            </a:lvl9pPr>
          </a:lstStyle>
          <a:p>
            <a:endParaRPr/>
          </a:p>
        </p:txBody>
      </p:sp>
      <p:grpSp>
        <p:nvGrpSpPr>
          <p:cNvPr id="5" name="Group 59">
            <a:extLst>
              <a:ext uri="{FF2B5EF4-FFF2-40B4-BE49-F238E27FC236}">
                <a16:creationId xmlns:a16="http://schemas.microsoft.com/office/drawing/2014/main" id="{241C5BD0-4D47-8043-ADFD-7EDC72CCA284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0"/>
            <a:ext cx="9150350" cy="215900"/>
            <a:chOff x="0" y="0"/>
            <a:chExt cx="5764" cy="181"/>
          </a:xfrm>
        </p:grpSpPr>
        <p:sp>
          <p:nvSpPr>
            <p:cNvPr id="6" name="Rectangle 35">
              <a:extLst>
                <a:ext uri="{FF2B5EF4-FFF2-40B4-BE49-F238E27FC236}">
                  <a16:creationId xmlns:a16="http://schemas.microsoft.com/office/drawing/2014/main" id="{4C84409A-CA3C-0048-A411-AC369C661BC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Rectangle 46">
              <a:extLst>
                <a:ext uri="{FF2B5EF4-FFF2-40B4-BE49-F238E27FC236}">
                  <a16:creationId xmlns:a16="http://schemas.microsoft.com/office/drawing/2014/main" id="{D3390ACB-5476-4A44-9953-28562754253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8" name="Rectangle 47">
              <a:extLst>
                <a:ext uri="{FF2B5EF4-FFF2-40B4-BE49-F238E27FC236}">
                  <a16:creationId xmlns:a16="http://schemas.microsoft.com/office/drawing/2014/main" id="{9C61C286-2198-FF4F-A93F-0D1B74D93D0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Rectangle 48">
              <a:extLst>
                <a:ext uri="{FF2B5EF4-FFF2-40B4-BE49-F238E27FC236}">
                  <a16:creationId xmlns:a16="http://schemas.microsoft.com/office/drawing/2014/main" id="{97755A4B-AA94-0A40-AFF9-BCDD9579BDA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Rectangle 49">
              <a:extLst>
                <a:ext uri="{FF2B5EF4-FFF2-40B4-BE49-F238E27FC236}">
                  <a16:creationId xmlns:a16="http://schemas.microsoft.com/office/drawing/2014/main" id="{7CF52688-2E36-B04D-A35F-747C4DE5996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Rectangle 50">
              <a:extLst>
                <a:ext uri="{FF2B5EF4-FFF2-40B4-BE49-F238E27FC236}">
                  <a16:creationId xmlns:a16="http://schemas.microsoft.com/office/drawing/2014/main" id="{95938F6B-2E1F-6A44-851A-81010441D58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89349" y="2301324"/>
            <a:ext cx="3702249" cy="268612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457200" y="1044175"/>
            <a:ext cx="6300300" cy="857400"/>
          </a:xfrm>
          <a:prstGeom prst="rect">
            <a:avLst/>
          </a:prstGeom>
        </p:spPr>
        <p:txBody>
          <a:bodyPr spcFirstLastPara="1" wrap="square" lIns="0" tIns="0" rIns="0" bIns="0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>
                <a:solidFill>
                  <a:srgbClr val="44984E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 dirty="0"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457200" y="2038350"/>
            <a:ext cx="4929300" cy="18627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" name="Group 59">
            <a:extLst>
              <a:ext uri="{FF2B5EF4-FFF2-40B4-BE49-F238E27FC236}">
                <a16:creationId xmlns:a16="http://schemas.microsoft.com/office/drawing/2014/main" id="{E913880D-29CB-EB4C-A356-10EEAF9972C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0"/>
            <a:ext cx="9150350" cy="215900"/>
            <a:chOff x="0" y="0"/>
            <a:chExt cx="5764" cy="181"/>
          </a:xfrm>
        </p:grpSpPr>
        <p:sp>
          <p:nvSpPr>
            <p:cNvPr id="7" name="Rectangle 35">
              <a:extLst>
                <a:ext uri="{FF2B5EF4-FFF2-40B4-BE49-F238E27FC236}">
                  <a16:creationId xmlns:a16="http://schemas.microsoft.com/office/drawing/2014/main" id="{47EE48F7-B003-3B4D-B547-43216DAEC37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8" name="Rectangle 46">
              <a:extLst>
                <a:ext uri="{FF2B5EF4-FFF2-40B4-BE49-F238E27FC236}">
                  <a16:creationId xmlns:a16="http://schemas.microsoft.com/office/drawing/2014/main" id="{345C9376-FF4A-CF49-96AF-955AC5EE06E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9" name="Rectangle 47">
              <a:extLst>
                <a:ext uri="{FF2B5EF4-FFF2-40B4-BE49-F238E27FC236}">
                  <a16:creationId xmlns:a16="http://schemas.microsoft.com/office/drawing/2014/main" id="{A044A05E-7466-B74D-A330-6707B1B3705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Rectangle 48">
              <a:extLst>
                <a:ext uri="{FF2B5EF4-FFF2-40B4-BE49-F238E27FC236}">
                  <a16:creationId xmlns:a16="http://schemas.microsoft.com/office/drawing/2014/main" id="{B0BE4BAC-6599-7747-B1F1-6DEF57CEC82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Rectangle 49">
              <a:extLst>
                <a:ext uri="{FF2B5EF4-FFF2-40B4-BE49-F238E27FC236}">
                  <a16:creationId xmlns:a16="http://schemas.microsoft.com/office/drawing/2014/main" id="{922E41F2-849A-F94F-9925-8FEF0825F72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2" name="Rectangle 50">
              <a:extLst>
                <a:ext uri="{FF2B5EF4-FFF2-40B4-BE49-F238E27FC236}">
                  <a16:creationId xmlns:a16="http://schemas.microsoft.com/office/drawing/2014/main" id="{2297F24D-E117-784B-A2F2-86BCA904DAE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+ image mask">
  <p:cSld name="TITLE_AND_BODY_1">
    <p:bg>
      <p:bgPr>
        <a:solidFill>
          <a:srgbClr val="A7D86D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oogle Shape;27;p6"/>
          <p:cNvGrpSpPr/>
          <p:nvPr/>
        </p:nvGrpSpPr>
        <p:grpSpPr>
          <a:xfrm>
            <a:off x="-144" y="4104"/>
            <a:ext cx="9144000" cy="5143488"/>
            <a:chOff x="238125" y="848325"/>
            <a:chExt cx="7143750" cy="4018350"/>
          </a:xfrm>
        </p:grpSpPr>
        <p:sp>
          <p:nvSpPr>
            <p:cNvPr id="28" name="Google Shape;28;p6"/>
            <p:cNvSpPr/>
            <p:nvPr/>
          </p:nvSpPr>
          <p:spPr>
            <a:xfrm>
              <a:off x="238125" y="848325"/>
              <a:ext cx="7143750" cy="4018350"/>
            </a:xfrm>
            <a:custGeom>
              <a:avLst/>
              <a:gdLst/>
              <a:ahLst/>
              <a:cxnLst/>
              <a:rect l="l" t="t" r="r" b="b"/>
              <a:pathLst>
                <a:path w="285750" h="160734" extrusionOk="0">
                  <a:moveTo>
                    <a:pt x="206722" y="15292"/>
                  </a:moveTo>
                  <a:lnTo>
                    <a:pt x="207057" y="15348"/>
                  </a:lnTo>
                  <a:lnTo>
                    <a:pt x="207671" y="15515"/>
                  </a:lnTo>
                  <a:lnTo>
                    <a:pt x="208229" y="15850"/>
                  </a:lnTo>
                  <a:lnTo>
                    <a:pt x="208731" y="16241"/>
                  </a:lnTo>
                  <a:lnTo>
                    <a:pt x="209122" y="16743"/>
                  </a:lnTo>
                  <a:lnTo>
                    <a:pt x="209457" y="17301"/>
                  </a:lnTo>
                  <a:lnTo>
                    <a:pt x="209624" y="17915"/>
                  </a:lnTo>
                  <a:lnTo>
                    <a:pt x="209680" y="18250"/>
                  </a:lnTo>
                  <a:lnTo>
                    <a:pt x="209736" y="18585"/>
                  </a:lnTo>
                  <a:lnTo>
                    <a:pt x="209680" y="18920"/>
                  </a:lnTo>
                  <a:lnTo>
                    <a:pt x="209624" y="19255"/>
                  </a:lnTo>
                  <a:lnTo>
                    <a:pt x="209457" y="19869"/>
                  </a:lnTo>
                  <a:lnTo>
                    <a:pt x="209122" y="20427"/>
                  </a:lnTo>
                  <a:lnTo>
                    <a:pt x="208731" y="20929"/>
                  </a:lnTo>
                  <a:lnTo>
                    <a:pt x="208229" y="21320"/>
                  </a:lnTo>
                  <a:lnTo>
                    <a:pt x="207671" y="21654"/>
                  </a:lnTo>
                  <a:lnTo>
                    <a:pt x="207057" y="21822"/>
                  </a:lnTo>
                  <a:lnTo>
                    <a:pt x="206722" y="21878"/>
                  </a:lnTo>
                  <a:lnTo>
                    <a:pt x="206053" y="21878"/>
                  </a:lnTo>
                  <a:lnTo>
                    <a:pt x="205718" y="21822"/>
                  </a:lnTo>
                  <a:lnTo>
                    <a:pt x="205104" y="21654"/>
                  </a:lnTo>
                  <a:lnTo>
                    <a:pt x="204546" y="21320"/>
                  </a:lnTo>
                  <a:lnTo>
                    <a:pt x="204043" y="20929"/>
                  </a:lnTo>
                  <a:lnTo>
                    <a:pt x="203653" y="20427"/>
                  </a:lnTo>
                  <a:lnTo>
                    <a:pt x="203374" y="19869"/>
                  </a:lnTo>
                  <a:lnTo>
                    <a:pt x="203150" y="19255"/>
                  </a:lnTo>
                  <a:lnTo>
                    <a:pt x="203095" y="18920"/>
                  </a:lnTo>
                  <a:lnTo>
                    <a:pt x="203095" y="18585"/>
                  </a:lnTo>
                  <a:lnTo>
                    <a:pt x="203095" y="18250"/>
                  </a:lnTo>
                  <a:lnTo>
                    <a:pt x="203150" y="17915"/>
                  </a:lnTo>
                  <a:lnTo>
                    <a:pt x="203374" y="17301"/>
                  </a:lnTo>
                  <a:lnTo>
                    <a:pt x="203653" y="16743"/>
                  </a:lnTo>
                  <a:lnTo>
                    <a:pt x="204043" y="16241"/>
                  </a:lnTo>
                  <a:lnTo>
                    <a:pt x="204546" y="15850"/>
                  </a:lnTo>
                  <a:lnTo>
                    <a:pt x="205104" y="15515"/>
                  </a:lnTo>
                  <a:lnTo>
                    <a:pt x="205718" y="15348"/>
                  </a:lnTo>
                  <a:lnTo>
                    <a:pt x="206053" y="15292"/>
                  </a:lnTo>
                  <a:close/>
                  <a:moveTo>
                    <a:pt x="255947" y="30138"/>
                  </a:moveTo>
                  <a:lnTo>
                    <a:pt x="256282" y="30193"/>
                  </a:lnTo>
                  <a:lnTo>
                    <a:pt x="256896" y="30417"/>
                  </a:lnTo>
                  <a:lnTo>
                    <a:pt x="257454" y="30696"/>
                  </a:lnTo>
                  <a:lnTo>
                    <a:pt x="257956" y="31086"/>
                  </a:lnTo>
                  <a:lnTo>
                    <a:pt x="258347" y="31589"/>
                  </a:lnTo>
                  <a:lnTo>
                    <a:pt x="258682" y="32147"/>
                  </a:lnTo>
                  <a:lnTo>
                    <a:pt x="258849" y="32761"/>
                  </a:lnTo>
                  <a:lnTo>
                    <a:pt x="258905" y="33096"/>
                  </a:lnTo>
                  <a:lnTo>
                    <a:pt x="258905" y="33430"/>
                  </a:lnTo>
                  <a:lnTo>
                    <a:pt x="258905" y="33765"/>
                  </a:lnTo>
                  <a:lnTo>
                    <a:pt x="258849" y="34100"/>
                  </a:lnTo>
                  <a:lnTo>
                    <a:pt x="258682" y="34714"/>
                  </a:lnTo>
                  <a:lnTo>
                    <a:pt x="258347" y="35328"/>
                  </a:lnTo>
                  <a:lnTo>
                    <a:pt x="257956" y="35774"/>
                  </a:lnTo>
                  <a:lnTo>
                    <a:pt x="257454" y="36221"/>
                  </a:lnTo>
                  <a:lnTo>
                    <a:pt x="256896" y="36500"/>
                  </a:lnTo>
                  <a:lnTo>
                    <a:pt x="256282" y="36723"/>
                  </a:lnTo>
                  <a:lnTo>
                    <a:pt x="255947" y="36723"/>
                  </a:lnTo>
                  <a:lnTo>
                    <a:pt x="255612" y="36779"/>
                  </a:lnTo>
                  <a:lnTo>
                    <a:pt x="255277" y="36723"/>
                  </a:lnTo>
                  <a:lnTo>
                    <a:pt x="254943" y="36723"/>
                  </a:lnTo>
                  <a:lnTo>
                    <a:pt x="254329" y="36500"/>
                  </a:lnTo>
                  <a:lnTo>
                    <a:pt x="253771" y="36221"/>
                  </a:lnTo>
                  <a:lnTo>
                    <a:pt x="253268" y="35774"/>
                  </a:lnTo>
                  <a:lnTo>
                    <a:pt x="252878" y="35328"/>
                  </a:lnTo>
                  <a:lnTo>
                    <a:pt x="252543" y="34714"/>
                  </a:lnTo>
                  <a:lnTo>
                    <a:pt x="252375" y="34100"/>
                  </a:lnTo>
                  <a:lnTo>
                    <a:pt x="252319" y="33765"/>
                  </a:lnTo>
                  <a:lnTo>
                    <a:pt x="252264" y="33430"/>
                  </a:lnTo>
                  <a:lnTo>
                    <a:pt x="252319" y="33096"/>
                  </a:lnTo>
                  <a:lnTo>
                    <a:pt x="252375" y="32761"/>
                  </a:lnTo>
                  <a:lnTo>
                    <a:pt x="252543" y="32147"/>
                  </a:lnTo>
                  <a:lnTo>
                    <a:pt x="252878" y="31589"/>
                  </a:lnTo>
                  <a:lnTo>
                    <a:pt x="253268" y="31086"/>
                  </a:lnTo>
                  <a:lnTo>
                    <a:pt x="253771" y="30696"/>
                  </a:lnTo>
                  <a:lnTo>
                    <a:pt x="254329" y="30417"/>
                  </a:lnTo>
                  <a:lnTo>
                    <a:pt x="254943" y="30193"/>
                  </a:lnTo>
                  <a:lnTo>
                    <a:pt x="255277" y="30138"/>
                  </a:lnTo>
                  <a:close/>
                  <a:moveTo>
                    <a:pt x="113463" y="32593"/>
                  </a:moveTo>
                  <a:lnTo>
                    <a:pt x="113798" y="32649"/>
                  </a:lnTo>
                  <a:lnTo>
                    <a:pt x="114412" y="32817"/>
                  </a:lnTo>
                  <a:lnTo>
                    <a:pt x="115026" y="33151"/>
                  </a:lnTo>
                  <a:lnTo>
                    <a:pt x="115472" y="33542"/>
                  </a:lnTo>
                  <a:lnTo>
                    <a:pt x="115919" y="34044"/>
                  </a:lnTo>
                  <a:lnTo>
                    <a:pt x="116198" y="34602"/>
                  </a:lnTo>
                  <a:lnTo>
                    <a:pt x="116365" y="35216"/>
                  </a:lnTo>
                  <a:lnTo>
                    <a:pt x="116421" y="35551"/>
                  </a:lnTo>
                  <a:lnTo>
                    <a:pt x="116477" y="35886"/>
                  </a:lnTo>
                  <a:lnTo>
                    <a:pt x="116421" y="36221"/>
                  </a:lnTo>
                  <a:lnTo>
                    <a:pt x="116365" y="36556"/>
                  </a:lnTo>
                  <a:lnTo>
                    <a:pt x="116198" y="37170"/>
                  </a:lnTo>
                  <a:lnTo>
                    <a:pt x="115919" y="37728"/>
                  </a:lnTo>
                  <a:lnTo>
                    <a:pt x="115472" y="38230"/>
                  </a:lnTo>
                  <a:lnTo>
                    <a:pt x="115026" y="38621"/>
                  </a:lnTo>
                  <a:lnTo>
                    <a:pt x="114412" y="38956"/>
                  </a:lnTo>
                  <a:lnTo>
                    <a:pt x="113798" y="39123"/>
                  </a:lnTo>
                  <a:lnTo>
                    <a:pt x="113463" y="39179"/>
                  </a:lnTo>
                  <a:lnTo>
                    <a:pt x="112793" y="39179"/>
                  </a:lnTo>
                  <a:lnTo>
                    <a:pt x="112458" y="39123"/>
                  </a:lnTo>
                  <a:lnTo>
                    <a:pt x="111844" y="38956"/>
                  </a:lnTo>
                  <a:lnTo>
                    <a:pt x="111286" y="38621"/>
                  </a:lnTo>
                  <a:lnTo>
                    <a:pt x="110784" y="38230"/>
                  </a:lnTo>
                  <a:lnTo>
                    <a:pt x="110393" y="37728"/>
                  </a:lnTo>
                  <a:lnTo>
                    <a:pt x="110114" y="37170"/>
                  </a:lnTo>
                  <a:lnTo>
                    <a:pt x="109891" y="36556"/>
                  </a:lnTo>
                  <a:lnTo>
                    <a:pt x="109835" y="36221"/>
                  </a:lnTo>
                  <a:lnTo>
                    <a:pt x="109835" y="35886"/>
                  </a:lnTo>
                  <a:lnTo>
                    <a:pt x="109835" y="35551"/>
                  </a:lnTo>
                  <a:lnTo>
                    <a:pt x="109891" y="35216"/>
                  </a:lnTo>
                  <a:lnTo>
                    <a:pt x="110114" y="34602"/>
                  </a:lnTo>
                  <a:lnTo>
                    <a:pt x="110393" y="34044"/>
                  </a:lnTo>
                  <a:lnTo>
                    <a:pt x="110784" y="33542"/>
                  </a:lnTo>
                  <a:lnTo>
                    <a:pt x="111286" y="33151"/>
                  </a:lnTo>
                  <a:lnTo>
                    <a:pt x="111844" y="32817"/>
                  </a:lnTo>
                  <a:lnTo>
                    <a:pt x="112458" y="32649"/>
                  </a:lnTo>
                  <a:lnTo>
                    <a:pt x="112793" y="32593"/>
                  </a:lnTo>
                  <a:close/>
                  <a:moveTo>
                    <a:pt x="120328" y="48611"/>
                  </a:moveTo>
                  <a:lnTo>
                    <a:pt x="120886" y="48722"/>
                  </a:lnTo>
                  <a:lnTo>
                    <a:pt x="121444" y="48834"/>
                  </a:lnTo>
                  <a:lnTo>
                    <a:pt x="121946" y="49057"/>
                  </a:lnTo>
                  <a:lnTo>
                    <a:pt x="122393" y="49281"/>
                  </a:lnTo>
                  <a:lnTo>
                    <a:pt x="122895" y="49560"/>
                  </a:lnTo>
                  <a:lnTo>
                    <a:pt x="123286" y="49895"/>
                  </a:lnTo>
                  <a:lnTo>
                    <a:pt x="123676" y="50229"/>
                  </a:lnTo>
                  <a:lnTo>
                    <a:pt x="124067" y="50620"/>
                  </a:lnTo>
                  <a:lnTo>
                    <a:pt x="124346" y="51067"/>
                  </a:lnTo>
                  <a:lnTo>
                    <a:pt x="124625" y="51513"/>
                  </a:lnTo>
                  <a:lnTo>
                    <a:pt x="124904" y="52015"/>
                  </a:lnTo>
                  <a:lnTo>
                    <a:pt x="125071" y="52518"/>
                  </a:lnTo>
                  <a:lnTo>
                    <a:pt x="125183" y="53020"/>
                  </a:lnTo>
                  <a:lnTo>
                    <a:pt x="125295" y="53578"/>
                  </a:lnTo>
                  <a:lnTo>
                    <a:pt x="125295" y="54136"/>
                  </a:lnTo>
                  <a:lnTo>
                    <a:pt x="125295" y="54750"/>
                  </a:lnTo>
                  <a:lnTo>
                    <a:pt x="125183" y="55252"/>
                  </a:lnTo>
                  <a:lnTo>
                    <a:pt x="125071" y="55810"/>
                  </a:lnTo>
                  <a:lnTo>
                    <a:pt x="124904" y="56313"/>
                  </a:lnTo>
                  <a:lnTo>
                    <a:pt x="124625" y="56815"/>
                  </a:lnTo>
                  <a:lnTo>
                    <a:pt x="124346" y="57261"/>
                  </a:lnTo>
                  <a:lnTo>
                    <a:pt x="124067" y="57708"/>
                  </a:lnTo>
                  <a:lnTo>
                    <a:pt x="123676" y="58099"/>
                  </a:lnTo>
                  <a:lnTo>
                    <a:pt x="123286" y="58434"/>
                  </a:lnTo>
                  <a:lnTo>
                    <a:pt x="122895" y="58768"/>
                  </a:lnTo>
                  <a:lnTo>
                    <a:pt x="122393" y="59047"/>
                  </a:lnTo>
                  <a:lnTo>
                    <a:pt x="121946" y="59271"/>
                  </a:lnTo>
                  <a:lnTo>
                    <a:pt x="121444" y="59438"/>
                  </a:lnTo>
                  <a:lnTo>
                    <a:pt x="120886" y="59606"/>
                  </a:lnTo>
                  <a:lnTo>
                    <a:pt x="120328" y="59661"/>
                  </a:lnTo>
                  <a:lnTo>
                    <a:pt x="119769" y="59717"/>
                  </a:lnTo>
                  <a:lnTo>
                    <a:pt x="119211" y="59661"/>
                  </a:lnTo>
                  <a:lnTo>
                    <a:pt x="118653" y="59606"/>
                  </a:lnTo>
                  <a:lnTo>
                    <a:pt x="118095" y="59438"/>
                  </a:lnTo>
                  <a:lnTo>
                    <a:pt x="117593" y="59271"/>
                  </a:lnTo>
                  <a:lnTo>
                    <a:pt x="117146" y="59047"/>
                  </a:lnTo>
                  <a:lnTo>
                    <a:pt x="116644" y="58768"/>
                  </a:lnTo>
                  <a:lnTo>
                    <a:pt x="116253" y="58434"/>
                  </a:lnTo>
                  <a:lnTo>
                    <a:pt x="115863" y="58099"/>
                  </a:lnTo>
                  <a:lnTo>
                    <a:pt x="115472" y="57708"/>
                  </a:lnTo>
                  <a:lnTo>
                    <a:pt x="115193" y="57261"/>
                  </a:lnTo>
                  <a:lnTo>
                    <a:pt x="114914" y="56815"/>
                  </a:lnTo>
                  <a:lnTo>
                    <a:pt x="114635" y="56313"/>
                  </a:lnTo>
                  <a:lnTo>
                    <a:pt x="114467" y="55810"/>
                  </a:lnTo>
                  <a:lnTo>
                    <a:pt x="114356" y="55252"/>
                  </a:lnTo>
                  <a:lnTo>
                    <a:pt x="114244" y="54750"/>
                  </a:lnTo>
                  <a:lnTo>
                    <a:pt x="114244" y="54136"/>
                  </a:lnTo>
                  <a:lnTo>
                    <a:pt x="114244" y="53578"/>
                  </a:lnTo>
                  <a:lnTo>
                    <a:pt x="114356" y="53020"/>
                  </a:lnTo>
                  <a:lnTo>
                    <a:pt x="114467" y="52518"/>
                  </a:lnTo>
                  <a:lnTo>
                    <a:pt x="114635" y="52015"/>
                  </a:lnTo>
                  <a:lnTo>
                    <a:pt x="114914" y="51513"/>
                  </a:lnTo>
                  <a:lnTo>
                    <a:pt x="115193" y="51067"/>
                  </a:lnTo>
                  <a:lnTo>
                    <a:pt x="115472" y="50620"/>
                  </a:lnTo>
                  <a:lnTo>
                    <a:pt x="115863" y="50229"/>
                  </a:lnTo>
                  <a:lnTo>
                    <a:pt x="116253" y="49895"/>
                  </a:lnTo>
                  <a:lnTo>
                    <a:pt x="116644" y="49560"/>
                  </a:lnTo>
                  <a:lnTo>
                    <a:pt x="117146" y="49281"/>
                  </a:lnTo>
                  <a:lnTo>
                    <a:pt x="117593" y="49057"/>
                  </a:lnTo>
                  <a:lnTo>
                    <a:pt x="118095" y="48834"/>
                  </a:lnTo>
                  <a:lnTo>
                    <a:pt x="118653" y="48722"/>
                  </a:lnTo>
                  <a:lnTo>
                    <a:pt x="119211" y="48611"/>
                  </a:lnTo>
                  <a:close/>
                  <a:moveTo>
                    <a:pt x="267109" y="134782"/>
                  </a:moveTo>
                  <a:lnTo>
                    <a:pt x="267667" y="134838"/>
                  </a:lnTo>
                  <a:lnTo>
                    <a:pt x="268226" y="134894"/>
                  </a:lnTo>
                  <a:lnTo>
                    <a:pt x="268728" y="135061"/>
                  </a:lnTo>
                  <a:lnTo>
                    <a:pt x="269286" y="135229"/>
                  </a:lnTo>
                  <a:lnTo>
                    <a:pt x="269732" y="135452"/>
                  </a:lnTo>
                  <a:lnTo>
                    <a:pt x="270235" y="135731"/>
                  </a:lnTo>
                  <a:lnTo>
                    <a:pt x="270625" y="136066"/>
                  </a:lnTo>
                  <a:lnTo>
                    <a:pt x="271016" y="136401"/>
                  </a:lnTo>
                  <a:lnTo>
                    <a:pt x="271407" y="136791"/>
                  </a:lnTo>
                  <a:lnTo>
                    <a:pt x="271686" y="137238"/>
                  </a:lnTo>
                  <a:lnTo>
                    <a:pt x="271965" y="137684"/>
                  </a:lnTo>
                  <a:lnTo>
                    <a:pt x="272244" y="138187"/>
                  </a:lnTo>
                  <a:lnTo>
                    <a:pt x="272411" y="138689"/>
                  </a:lnTo>
                  <a:lnTo>
                    <a:pt x="272523" y="139191"/>
                  </a:lnTo>
                  <a:lnTo>
                    <a:pt x="272635" y="139749"/>
                  </a:lnTo>
                  <a:lnTo>
                    <a:pt x="272635" y="140363"/>
                  </a:lnTo>
                  <a:lnTo>
                    <a:pt x="272635" y="140921"/>
                  </a:lnTo>
                  <a:lnTo>
                    <a:pt x="272523" y="141479"/>
                  </a:lnTo>
                  <a:lnTo>
                    <a:pt x="272411" y="141982"/>
                  </a:lnTo>
                  <a:lnTo>
                    <a:pt x="272244" y="142484"/>
                  </a:lnTo>
                  <a:lnTo>
                    <a:pt x="271965" y="142986"/>
                  </a:lnTo>
                  <a:lnTo>
                    <a:pt x="271686" y="143433"/>
                  </a:lnTo>
                  <a:lnTo>
                    <a:pt x="271407" y="143879"/>
                  </a:lnTo>
                  <a:lnTo>
                    <a:pt x="271016" y="144270"/>
                  </a:lnTo>
                  <a:lnTo>
                    <a:pt x="270625" y="144605"/>
                  </a:lnTo>
                  <a:lnTo>
                    <a:pt x="270235" y="144940"/>
                  </a:lnTo>
                  <a:lnTo>
                    <a:pt x="269732" y="145219"/>
                  </a:lnTo>
                  <a:lnTo>
                    <a:pt x="269286" y="145442"/>
                  </a:lnTo>
                  <a:lnTo>
                    <a:pt x="268728" y="145665"/>
                  </a:lnTo>
                  <a:lnTo>
                    <a:pt x="268226" y="145777"/>
                  </a:lnTo>
                  <a:lnTo>
                    <a:pt x="267667" y="145833"/>
                  </a:lnTo>
                  <a:lnTo>
                    <a:pt x="267109" y="145888"/>
                  </a:lnTo>
                  <a:lnTo>
                    <a:pt x="266551" y="145833"/>
                  </a:lnTo>
                  <a:lnTo>
                    <a:pt x="265993" y="145777"/>
                  </a:lnTo>
                  <a:lnTo>
                    <a:pt x="265435" y="145665"/>
                  </a:lnTo>
                  <a:lnTo>
                    <a:pt x="264933" y="145442"/>
                  </a:lnTo>
                  <a:lnTo>
                    <a:pt x="264430" y="145219"/>
                  </a:lnTo>
                  <a:lnTo>
                    <a:pt x="263984" y="144940"/>
                  </a:lnTo>
                  <a:lnTo>
                    <a:pt x="263593" y="144605"/>
                  </a:lnTo>
                  <a:lnTo>
                    <a:pt x="263203" y="144270"/>
                  </a:lnTo>
                  <a:lnTo>
                    <a:pt x="262812" y="143879"/>
                  </a:lnTo>
                  <a:lnTo>
                    <a:pt x="262477" y="143433"/>
                  </a:lnTo>
                  <a:lnTo>
                    <a:pt x="262198" y="142986"/>
                  </a:lnTo>
                  <a:lnTo>
                    <a:pt x="261975" y="142484"/>
                  </a:lnTo>
                  <a:lnTo>
                    <a:pt x="261807" y="141982"/>
                  </a:lnTo>
                  <a:lnTo>
                    <a:pt x="261640" y="141479"/>
                  </a:lnTo>
                  <a:lnTo>
                    <a:pt x="261584" y="140921"/>
                  </a:lnTo>
                  <a:lnTo>
                    <a:pt x="261528" y="140363"/>
                  </a:lnTo>
                  <a:lnTo>
                    <a:pt x="261584" y="139749"/>
                  </a:lnTo>
                  <a:lnTo>
                    <a:pt x="261640" y="139191"/>
                  </a:lnTo>
                  <a:lnTo>
                    <a:pt x="261807" y="138689"/>
                  </a:lnTo>
                  <a:lnTo>
                    <a:pt x="261975" y="138187"/>
                  </a:lnTo>
                  <a:lnTo>
                    <a:pt x="262198" y="137684"/>
                  </a:lnTo>
                  <a:lnTo>
                    <a:pt x="262477" y="137238"/>
                  </a:lnTo>
                  <a:lnTo>
                    <a:pt x="262812" y="136791"/>
                  </a:lnTo>
                  <a:lnTo>
                    <a:pt x="263203" y="136401"/>
                  </a:lnTo>
                  <a:lnTo>
                    <a:pt x="263593" y="136066"/>
                  </a:lnTo>
                  <a:lnTo>
                    <a:pt x="263984" y="135731"/>
                  </a:lnTo>
                  <a:lnTo>
                    <a:pt x="264430" y="135452"/>
                  </a:lnTo>
                  <a:lnTo>
                    <a:pt x="264933" y="135229"/>
                  </a:lnTo>
                  <a:lnTo>
                    <a:pt x="265435" y="135061"/>
                  </a:lnTo>
                  <a:lnTo>
                    <a:pt x="265993" y="134894"/>
                  </a:lnTo>
                  <a:lnTo>
                    <a:pt x="266551" y="134838"/>
                  </a:lnTo>
                  <a:lnTo>
                    <a:pt x="267109" y="134782"/>
                  </a:lnTo>
                  <a:close/>
                  <a:moveTo>
                    <a:pt x="165199" y="11385"/>
                  </a:moveTo>
                  <a:lnTo>
                    <a:pt x="166594" y="11441"/>
                  </a:lnTo>
                  <a:lnTo>
                    <a:pt x="167934" y="11497"/>
                  </a:lnTo>
                  <a:lnTo>
                    <a:pt x="169273" y="11664"/>
                  </a:lnTo>
                  <a:lnTo>
                    <a:pt x="170613" y="11888"/>
                  </a:lnTo>
                  <a:lnTo>
                    <a:pt x="171952" y="12167"/>
                  </a:lnTo>
                  <a:lnTo>
                    <a:pt x="173292" y="12446"/>
                  </a:lnTo>
                  <a:lnTo>
                    <a:pt x="174631" y="12781"/>
                  </a:lnTo>
                  <a:lnTo>
                    <a:pt x="175971" y="13171"/>
                  </a:lnTo>
                  <a:lnTo>
                    <a:pt x="177254" y="13618"/>
                  </a:lnTo>
                  <a:lnTo>
                    <a:pt x="179877" y="14567"/>
                  </a:lnTo>
                  <a:lnTo>
                    <a:pt x="182445" y="15627"/>
                  </a:lnTo>
                  <a:lnTo>
                    <a:pt x="185012" y="16743"/>
                  </a:lnTo>
                  <a:lnTo>
                    <a:pt x="186630" y="17469"/>
                  </a:lnTo>
                  <a:lnTo>
                    <a:pt x="188249" y="18306"/>
                  </a:lnTo>
                  <a:lnTo>
                    <a:pt x="189867" y="19143"/>
                  </a:lnTo>
                  <a:lnTo>
                    <a:pt x="191430" y="20036"/>
                  </a:lnTo>
                  <a:lnTo>
                    <a:pt x="194556" y="21822"/>
                  </a:lnTo>
                  <a:lnTo>
                    <a:pt x="197569" y="23719"/>
                  </a:lnTo>
                  <a:lnTo>
                    <a:pt x="203653" y="27570"/>
                  </a:lnTo>
                  <a:lnTo>
                    <a:pt x="206722" y="29468"/>
                  </a:lnTo>
                  <a:lnTo>
                    <a:pt x="209848" y="31254"/>
                  </a:lnTo>
                  <a:lnTo>
                    <a:pt x="211522" y="32147"/>
                  </a:lnTo>
                  <a:lnTo>
                    <a:pt x="213252" y="32872"/>
                  </a:lnTo>
                  <a:lnTo>
                    <a:pt x="215038" y="33598"/>
                  </a:lnTo>
                  <a:lnTo>
                    <a:pt x="216824" y="34156"/>
                  </a:lnTo>
                  <a:lnTo>
                    <a:pt x="218666" y="34658"/>
                  </a:lnTo>
                  <a:lnTo>
                    <a:pt x="220563" y="35105"/>
                  </a:lnTo>
                  <a:lnTo>
                    <a:pt x="222405" y="35551"/>
                  </a:lnTo>
                  <a:lnTo>
                    <a:pt x="224303" y="35886"/>
                  </a:lnTo>
                  <a:lnTo>
                    <a:pt x="228098" y="36500"/>
                  </a:lnTo>
                  <a:lnTo>
                    <a:pt x="231949" y="37002"/>
                  </a:lnTo>
                  <a:lnTo>
                    <a:pt x="235688" y="37560"/>
                  </a:lnTo>
                  <a:lnTo>
                    <a:pt x="237530" y="37895"/>
                  </a:lnTo>
                  <a:lnTo>
                    <a:pt x="239316" y="38230"/>
                  </a:lnTo>
                  <a:lnTo>
                    <a:pt x="241269" y="38621"/>
                  </a:lnTo>
                  <a:lnTo>
                    <a:pt x="243278" y="39067"/>
                  </a:lnTo>
                  <a:lnTo>
                    <a:pt x="245232" y="39570"/>
                  </a:lnTo>
                  <a:lnTo>
                    <a:pt x="247185" y="40072"/>
                  </a:lnTo>
                  <a:lnTo>
                    <a:pt x="249138" y="40686"/>
                  </a:lnTo>
                  <a:lnTo>
                    <a:pt x="251092" y="41300"/>
                  </a:lnTo>
                  <a:lnTo>
                    <a:pt x="252989" y="41969"/>
                  </a:lnTo>
                  <a:lnTo>
                    <a:pt x="254887" y="42751"/>
                  </a:lnTo>
                  <a:lnTo>
                    <a:pt x="256729" y="43588"/>
                  </a:lnTo>
                  <a:lnTo>
                    <a:pt x="258570" y="44481"/>
                  </a:lnTo>
                  <a:lnTo>
                    <a:pt x="260356" y="45430"/>
                  </a:lnTo>
                  <a:lnTo>
                    <a:pt x="262086" y="46490"/>
                  </a:lnTo>
                  <a:lnTo>
                    <a:pt x="263761" y="47606"/>
                  </a:lnTo>
                  <a:lnTo>
                    <a:pt x="265435" y="48890"/>
                  </a:lnTo>
                  <a:lnTo>
                    <a:pt x="266998" y="50174"/>
                  </a:lnTo>
                  <a:lnTo>
                    <a:pt x="268560" y="51625"/>
                  </a:lnTo>
                  <a:lnTo>
                    <a:pt x="269453" y="52518"/>
                  </a:lnTo>
                  <a:lnTo>
                    <a:pt x="270290" y="53466"/>
                  </a:lnTo>
                  <a:lnTo>
                    <a:pt x="271128" y="54471"/>
                  </a:lnTo>
                  <a:lnTo>
                    <a:pt x="271909" y="55476"/>
                  </a:lnTo>
                  <a:lnTo>
                    <a:pt x="272690" y="56536"/>
                  </a:lnTo>
                  <a:lnTo>
                    <a:pt x="273416" y="57596"/>
                  </a:lnTo>
                  <a:lnTo>
                    <a:pt x="274086" y="58657"/>
                  </a:lnTo>
                  <a:lnTo>
                    <a:pt x="274755" y="59829"/>
                  </a:lnTo>
                  <a:lnTo>
                    <a:pt x="275369" y="60945"/>
                  </a:lnTo>
                  <a:lnTo>
                    <a:pt x="275983" y="62117"/>
                  </a:lnTo>
                  <a:lnTo>
                    <a:pt x="276541" y="63345"/>
                  </a:lnTo>
                  <a:lnTo>
                    <a:pt x="277044" y="64517"/>
                  </a:lnTo>
                  <a:lnTo>
                    <a:pt x="277546" y="65800"/>
                  </a:lnTo>
                  <a:lnTo>
                    <a:pt x="277992" y="67028"/>
                  </a:lnTo>
                  <a:lnTo>
                    <a:pt x="278383" y="68312"/>
                  </a:lnTo>
                  <a:lnTo>
                    <a:pt x="278774" y="69596"/>
                  </a:lnTo>
                  <a:lnTo>
                    <a:pt x="279109" y="70879"/>
                  </a:lnTo>
                  <a:lnTo>
                    <a:pt x="279388" y="72163"/>
                  </a:lnTo>
                  <a:lnTo>
                    <a:pt x="279667" y="73502"/>
                  </a:lnTo>
                  <a:lnTo>
                    <a:pt x="279890" y="74786"/>
                  </a:lnTo>
                  <a:lnTo>
                    <a:pt x="280057" y="76125"/>
                  </a:lnTo>
                  <a:lnTo>
                    <a:pt x="280225" y="77465"/>
                  </a:lnTo>
                  <a:lnTo>
                    <a:pt x="280281" y="78804"/>
                  </a:lnTo>
                  <a:lnTo>
                    <a:pt x="280392" y="80144"/>
                  </a:lnTo>
                  <a:lnTo>
                    <a:pt x="280392" y="81539"/>
                  </a:lnTo>
                  <a:lnTo>
                    <a:pt x="280392" y="82878"/>
                  </a:lnTo>
                  <a:lnTo>
                    <a:pt x="280336" y="84218"/>
                  </a:lnTo>
                  <a:lnTo>
                    <a:pt x="280225" y="85557"/>
                  </a:lnTo>
                  <a:lnTo>
                    <a:pt x="280057" y="86897"/>
                  </a:lnTo>
                  <a:lnTo>
                    <a:pt x="279890" y="88180"/>
                  </a:lnTo>
                  <a:lnTo>
                    <a:pt x="279667" y="89520"/>
                  </a:lnTo>
                  <a:lnTo>
                    <a:pt x="279388" y="90859"/>
                  </a:lnTo>
                  <a:lnTo>
                    <a:pt x="279053" y="92199"/>
                  </a:lnTo>
                  <a:lnTo>
                    <a:pt x="278662" y="93538"/>
                  </a:lnTo>
                  <a:lnTo>
                    <a:pt x="278271" y="94878"/>
                  </a:lnTo>
                  <a:lnTo>
                    <a:pt x="277825" y="96217"/>
                  </a:lnTo>
                  <a:lnTo>
                    <a:pt x="277323" y="97501"/>
                  </a:lnTo>
                  <a:lnTo>
                    <a:pt x="276820" y="98784"/>
                  </a:lnTo>
                  <a:lnTo>
                    <a:pt x="275704" y="101296"/>
                  </a:lnTo>
                  <a:lnTo>
                    <a:pt x="274532" y="103807"/>
                  </a:lnTo>
                  <a:lnTo>
                    <a:pt x="273248" y="106263"/>
                  </a:lnTo>
                  <a:lnTo>
                    <a:pt x="271909" y="108663"/>
                  </a:lnTo>
                  <a:lnTo>
                    <a:pt x="270514" y="111007"/>
                  </a:lnTo>
                  <a:lnTo>
                    <a:pt x="268393" y="114467"/>
                  </a:lnTo>
                  <a:lnTo>
                    <a:pt x="266216" y="117872"/>
                  </a:lnTo>
                  <a:lnTo>
                    <a:pt x="263984" y="121220"/>
                  </a:lnTo>
                  <a:lnTo>
                    <a:pt x="261696" y="124569"/>
                  </a:lnTo>
                  <a:lnTo>
                    <a:pt x="259352" y="127806"/>
                  </a:lnTo>
                  <a:lnTo>
                    <a:pt x="256952" y="131043"/>
                  </a:lnTo>
                  <a:lnTo>
                    <a:pt x="254496" y="134168"/>
                  </a:lnTo>
                  <a:lnTo>
                    <a:pt x="251929" y="137238"/>
                  </a:lnTo>
                  <a:lnTo>
                    <a:pt x="250366" y="139135"/>
                  </a:lnTo>
                  <a:lnTo>
                    <a:pt x="248748" y="140921"/>
                  </a:lnTo>
                  <a:lnTo>
                    <a:pt x="247073" y="142707"/>
                  </a:lnTo>
                  <a:lnTo>
                    <a:pt x="246180" y="143544"/>
                  </a:lnTo>
                  <a:lnTo>
                    <a:pt x="245287" y="144326"/>
                  </a:lnTo>
                  <a:lnTo>
                    <a:pt x="244394" y="145107"/>
                  </a:lnTo>
                  <a:lnTo>
                    <a:pt x="243446" y="145833"/>
                  </a:lnTo>
                  <a:lnTo>
                    <a:pt x="242497" y="146558"/>
                  </a:lnTo>
                  <a:lnTo>
                    <a:pt x="241548" y="147172"/>
                  </a:lnTo>
                  <a:lnTo>
                    <a:pt x="240543" y="147786"/>
                  </a:lnTo>
                  <a:lnTo>
                    <a:pt x="239539" y="148288"/>
                  </a:lnTo>
                  <a:lnTo>
                    <a:pt x="238478" y="148791"/>
                  </a:lnTo>
                  <a:lnTo>
                    <a:pt x="237418" y="149181"/>
                  </a:lnTo>
                  <a:lnTo>
                    <a:pt x="236246" y="149572"/>
                  </a:lnTo>
                  <a:lnTo>
                    <a:pt x="235074" y="149851"/>
                  </a:lnTo>
                  <a:lnTo>
                    <a:pt x="233846" y="150018"/>
                  </a:lnTo>
                  <a:lnTo>
                    <a:pt x="232674" y="150186"/>
                  </a:lnTo>
                  <a:lnTo>
                    <a:pt x="231446" y="150242"/>
                  </a:lnTo>
                  <a:lnTo>
                    <a:pt x="230274" y="150242"/>
                  </a:lnTo>
                  <a:lnTo>
                    <a:pt x="229046" y="150186"/>
                  </a:lnTo>
                  <a:lnTo>
                    <a:pt x="227819" y="150018"/>
                  </a:lnTo>
                  <a:lnTo>
                    <a:pt x="226647" y="149851"/>
                  </a:lnTo>
                  <a:lnTo>
                    <a:pt x="225419" y="149628"/>
                  </a:lnTo>
                  <a:lnTo>
                    <a:pt x="224247" y="149349"/>
                  </a:lnTo>
                  <a:lnTo>
                    <a:pt x="223019" y="149014"/>
                  </a:lnTo>
                  <a:lnTo>
                    <a:pt x="221847" y="148623"/>
                  </a:lnTo>
                  <a:lnTo>
                    <a:pt x="220675" y="148232"/>
                  </a:lnTo>
                  <a:lnTo>
                    <a:pt x="219503" y="147786"/>
                  </a:lnTo>
                  <a:lnTo>
                    <a:pt x="218387" y="147340"/>
                  </a:lnTo>
                  <a:lnTo>
                    <a:pt x="216154" y="146279"/>
                  </a:lnTo>
                  <a:lnTo>
                    <a:pt x="213922" y="145219"/>
                  </a:lnTo>
                  <a:lnTo>
                    <a:pt x="211689" y="144047"/>
                  </a:lnTo>
                  <a:lnTo>
                    <a:pt x="209513" y="142875"/>
                  </a:lnTo>
                  <a:lnTo>
                    <a:pt x="207280" y="141703"/>
                  </a:lnTo>
                  <a:lnTo>
                    <a:pt x="205104" y="140586"/>
                  </a:lnTo>
                  <a:lnTo>
                    <a:pt x="202871" y="139526"/>
                  </a:lnTo>
                  <a:lnTo>
                    <a:pt x="200639" y="138521"/>
                  </a:lnTo>
                  <a:lnTo>
                    <a:pt x="198574" y="137684"/>
                  </a:lnTo>
                  <a:lnTo>
                    <a:pt x="196565" y="137015"/>
                  </a:lnTo>
                  <a:lnTo>
                    <a:pt x="194500" y="136345"/>
                  </a:lnTo>
                  <a:lnTo>
                    <a:pt x="192435" y="135843"/>
                  </a:lnTo>
                  <a:lnTo>
                    <a:pt x="190314" y="135396"/>
                  </a:lnTo>
                  <a:lnTo>
                    <a:pt x="188249" y="135005"/>
                  </a:lnTo>
                  <a:lnTo>
                    <a:pt x="186128" y="134726"/>
                  </a:lnTo>
                  <a:lnTo>
                    <a:pt x="184007" y="134559"/>
                  </a:lnTo>
                  <a:lnTo>
                    <a:pt x="182333" y="134447"/>
                  </a:lnTo>
                  <a:lnTo>
                    <a:pt x="180715" y="134447"/>
                  </a:lnTo>
                  <a:lnTo>
                    <a:pt x="179040" y="134559"/>
                  </a:lnTo>
                  <a:lnTo>
                    <a:pt x="177422" y="134726"/>
                  </a:lnTo>
                  <a:lnTo>
                    <a:pt x="175859" y="135005"/>
                  </a:lnTo>
                  <a:lnTo>
                    <a:pt x="175022" y="135229"/>
                  </a:lnTo>
                  <a:lnTo>
                    <a:pt x="174241" y="135452"/>
                  </a:lnTo>
                  <a:lnTo>
                    <a:pt x="173515" y="135731"/>
                  </a:lnTo>
                  <a:lnTo>
                    <a:pt x="172734" y="136066"/>
                  </a:lnTo>
                  <a:lnTo>
                    <a:pt x="172008" y="136401"/>
                  </a:lnTo>
                  <a:lnTo>
                    <a:pt x="171227" y="136791"/>
                  </a:lnTo>
                  <a:lnTo>
                    <a:pt x="170501" y="137238"/>
                  </a:lnTo>
                  <a:lnTo>
                    <a:pt x="169720" y="137796"/>
                  </a:lnTo>
                  <a:lnTo>
                    <a:pt x="168994" y="138354"/>
                  </a:lnTo>
                  <a:lnTo>
                    <a:pt x="168325" y="138912"/>
                  </a:lnTo>
                  <a:lnTo>
                    <a:pt x="166929" y="140140"/>
                  </a:lnTo>
                  <a:lnTo>
                    <a:pt x="165590" y="141424"/>
                  </a:lnTo>
                  <a:lnTo>
                    <a:pt x="164195" y="142651"/>
                  </a:lnTo>
                  <a:lnTo>
                    <a:pt x="162855" y="143879"/>
                  </a:lnTo>
                  <a:lnTo>
                    <a:pt x="162130" y="144493"/>
                  </a:lnTo>
                  <a:lnTo>
                    <a:pt x="161404" y="145051"/>
                  </a:lnTo>
                  <a:lnTo>
                    <a:pt x="160679" y="145554"/>
                  </a:lnTo>
                  <a:lnTo>
                    <a:pt x="159897" y="146056"/>
                  </a:lnTo>
                  <a:lnTo>
                    <a:pt x="159172" y="146447"/>
                  </a:lnTo>
                  <a:lnTo>
                    <a:pt x="158390" y="146781"/>
                  </a:lnTo>
                  <a:lnTo>
                    <a:pt x="157609" y="147116"/>
                  </a:lnTo>
                  <a:lnTo>
                    <a:pt x="156828" y="147395"/>
                  </a:lnTo>
                  <a:lnTo>
                    <a:pt x="156046" y="147674"/>
                  </a:lnTo>
                  <a:lnTo>
                    <a:pt x="155209" y="147842"/>
                  </a:lnTo>
                  <a:lnTo>
                    <a:pt x="154428" y="148009"/>
                  </a:lnTo>
                  <a:lnTo>
                    <a:pt x="153591" y="148177"/>
                  </a:lnTo>
                  <a:lnTo>
                    <a:pt x="151916" y="148344"/>
                  </a:lnTo>
                  <a:lnTo>
                    <a:pt x="150242" y="148456"/>
                  </a:lnTo>
                  <a:lnTo>
                    <a:pt x="148568" y="148400"/>
                  </a:lnTo>
                  <a:lnTo>
                    <a:pt x="146893" y="148288"/>
                  </a:lnTo>
                  <a:lnTo>
                    <a:pt x="145331" y="148121"/>
                  </a:lnTo>
                  <a:lnTo>
                    <a:pt x="143824" y="147898"/>
                  </a:lnTo>
                  <a:lnTo>
                    <a:pt x="142261" y="147619"/>
                  </a:lnTo>
                  <a:lnTo>
                    <a:pt x="140698" y="147284"/>
                  </a:lnTo>
                  <a:lnTo>
                    <a:pt x="139192" y="146893"/>
                  </a:lnTo>
                  <a:lnTo>
                    <a:pt x="137685" y="146391"/>
                  </a:lnTo>
                  <a:lnTo>
                    <a:pt x="136178" y="145888"/>
                  </a:lnTo>
                  <a:lnTo>
                    <a:pt x="134727" y="145275"/>
                  </a:lnTo>
                  <a:lnTo>
                    <a:pt x="133276" y="144605"/>
                  </a:lnTo>
                  <a:lnTo>
                    <a:pt x="131825" y="143879"/>
                  </a:lnTo>
                  <a:lnTo>
                    <a:pt x="130485" y="143098"/>
                  </a:lnTo>
                  <a:lnTo>
                    <a:pt x="129090" y="142261"/>
                  </a:lnTo>
                  <a:lnTo>
                    <a:pt x="127806" y="141312"/>
                  </a:lnTo>
                  <a:lnTo>
                    <a:pt x="126523" y="140307"/>
                  </a:lnTo>
                  <a:lnTo>
                    <a:pt x="125295" y="139247"/>
                  </a:lnTo>
                  <a:lnTo>
                    <a:pt x="124067" y="138131"/>
                  </a:lnTo>
                  <a:lnTo>
                    <a:pt x="122951" y="136959"/>
                  </a:lnTo>
                  <a:lnTo>
                    <a:pt x="121834" y="135675"/>
                  </a:lnTo>
                  <a:lnTo>
                    <a:pt x="120830" y="134336"/>
                  </a:lnTo>
                  <a:lnTo>
                    <a:pt x="119881" y="132996"/>
                  </a:lnTo>
                  <a:lnTo>
                    <a:pt x="118988" y="131545"/>
                  </a:lnTo>
                  <a:lnTo>
                    <a:pt x="118151" y="130038"/>
                  </a:lnTo>
                  <a:lnTo>
                    <a:pt x="117370" y="128476"/>
                  </a:lnTo>
                  <a:lnTo>
                    <a:pt x="116700" y="126913"/>
                  </a:lnTo>
                  <a:lnTo>
                    <a:pt x="116086" y="125294"/>
                  </a:lnTo>
                  <a:lnTo>
                    <a:pt x="115584" y="123676"/>
                  </a:lnTo>
                  <a:lnTo>
                    <a:pt x="115137" y="122002"/>
                  </a:lnTo>
                  <a:lnTo>
                    <a:pt x="114802" y="120327"/>
                  </a:lnTo>
                  <a:lnTo>
                    <a:pt x="114579" y="118597"/>
                  </a:lnTo>
                  <a:lnTo>
                    <a:pt x="114412" y="116867"/>
                  </a:lnTo>
                  <a:lnTo>
                    <a:pt x="114356" y="115137"/>
                  </a:lnTo>
                  <a:lnTo>
                    <a:pt x="114412" y="113351"/>
                  </a:lnTo>
                  <a:lnTo>
                    <a:pt x="114523" y="112123"/>
                  </a:lnTo>
                  <a:lnTo>
                    <a:pt x="114691" y="110895"/>
                  </a:lnTo>
                  <a:lnTo>
                    <a:pt x="114858" y="109667"/>
                  </a:lnTo>
                  <a:lnTo>
                    <a:pt x="115137" y="108440"/>
                  </a:lnTo>
                  <a:lnTo>
                    <a:pt x="115416" y="107212"/>
                  </a:lnTo>
                  <a:lnTo>
                    <a:pt x="115695" y="106040"/>
                  </a:lnTo>
                  <a:lnTo>
                    <a:pt x="116421" y="103640"/>
                  </a:lnTo>
                  <a:lnTo>
                    <a:pt x="117202" y="101240"/>
                  </a:lnTo>
                  <a:lnTo>
                    <a:pt x="118095" y="98952"/>
                  </a:lnTo>
                  <a:lnTo>
                    <a:pt x="119937" y="94320"/>
                  </a:lnTo>
                  <a:lnTo>
                    <a:pt x="121667" y="90022"/>
                  </a:lnTo>
                  <a:lnTo>
                    <a:pt x="123341" y="85725"/>
                  </a:lnTo>
                  <a:lnTo>
                    <a:pt x="124960" y="81372"/>
                  </a:lnTo>
                  <a:lnTo>
                    <a:pt x="126467" y="77018"/>
                  </a:lnTo>
                  <a:lnTo>
                    <a:pt x="127862" y="72609"/>
                  </a:lnTo>
                  <a:lnTo>
                    <a:pt x="128532" y="70377"/>
                  </a:lnTo>
                  <a:lnTo>
                    <a:pt x="129146" y="68145"/>
                  </a:lnTo>
                  <a:lnTo>
                    <a:pt x="129704" y="65856"/>
                  </a:lnTo>
                  <a:lnTo>
                    <a:pt x="130262" y="63624"/>
                  </a:lnTo>
                  <a:lnTo>
                    <a:pt x="130764" y="61336"/>
                  </a:lnTo>
                  <a:lnTo>
                    <a:pt x="131211" y="59047"/>
                  </a:lnTo>
                  <a:lnTo>
                    <a:pt x="131825" y="55308"/>
                  </a:lnTo>
                  <a:lnTo>
                    <a:pt x="132438" y="51513"/>
                  </a:lnTo>
                  <a:lnTo>
                    <a:pt x="132997" y="47718"/>
                  </a:lnTo>
                  <a:lnTo>
                    <a:pt x="133610" y="43979"/>
                  </a:lnTo>
                  <a:lnTo>
                    <a:pt x="133945" y="42137"/>
                  </a:lnTo>
                  <a:lnTo>
                    <a:pt x="134336" y="40295"/>
                  </a:lnTo>
                  <a:lnTo>
                    <a:pt x="134782" y="38453"/>
                  </a:lnTo>
                  <a:lnTo>
                    <a:pt x="135285" y="36612"/>
                  </a:lnTo>
                  <a:lnTo>
                    <a:pt x="135787" y="34826"/>
                  </a:lnTo>
                  <a:lnTo>
                    <a:pt x="136401" y="33096"/>
                  </a:lnTo>
                  <a:lnTo>
                    <a:pt x="137071" y="31365"/>
                  </a:lnTo>
                  <a:lnTo>
                    <a:pt x="137852" y="29635"/>
                  </a:lnTo>
                  <a:lnTo>
                    <a:pt x="138299" y="28687"/>
                  </a:lnTo>
                  <a:lnTo>
                    <a:pt x="138857" y="27738"/>
                  </a:lnTo>
                  <a:lnTo>
                    <a:pt x="139415" y="26789"/>
                  </a:lnTo>
                  <a:lnTo>
                    <a:pt x="139973" y="25840"/>
                  </a:lnTo>
                  <a:lnTo>
                    <a:pt x="140587" y="24947"/>
                  </a:lnTo>
                  <a:lnTo>
                    <a:pt x="141201" y="24110"/>
                  </a:lnTo>
                  <a:lnTo>
                    <a:pt x="141870" y="23217"/>
                  </a:lnTo>
                  <a:lnTo>
                    <a:pt x="142540" y="22436"/>
                  </a:lnTo>
                  <a:lnTo>
                    <a:pt x="143210" y="21599"/>
                  </a:lnTo>
                  <a:lnTo>
                    <a:pt x="143935" y="20817"/>
                  </a:lnTo>
                  <a:lnTo>
                    <a:pt x="144717" y="20092"/>
                  </a:lnTo>
                  <a:lnTo>
                    <a:pt x="145442" y="19366"/>
                  </a:lnTo>
                  <a:lnTo>
                    <a:pt x="146224" y="18641"/>
                  </a:lnTo>
                  <a:lnTo>
                    <a:pt x="147061" y="17971"/>
                  </a:lnTo>
                  <a:lnTo>
                    <a:pt x="147898" y="17357"/>
                  </a:lnTo>
                  <a:lnTo>
                    <a:pt x="148735" y="16743"/>
                  </a:lnTo>
                  <a:lnTo>
                    <a:pt x="149572" y="16185"/>
                  </a:lnTo>
                  <a:lnTo>
                    <a:pt x="150465" y="15627"/>
                  </a:lnTo>
                  <a:lnTo>
                    <a:pt x="151358" y="15069"/>
                  </a:lnTo>
                  <a:lnTo>
                    <a:pt x="152251" y="14622"/>
                  </a:lnTo>
                  <a:lnTo>
                    <a:pt x="153144" y="14120"/>
                  </a:lnTo>
                  <a:lnTo>
                    <a:pt x="154093" y="13729"/>
                  </a:lnTo>
                  <a:lnTo>
                    <a:pt x="155042" y="13339"/>
                  </a:lnTo>
                  <a:lnTo>
                    <a:pt x="155990" y="12948"/>
                  </a:lnTo>
                  <a:lnTo>
                    <a:pt x="156939" y="12669"/>
                  </a:lnTo>
                  <a:lnTo>
                    <a:pt x="157888" y="12390"/>
                  </a:lnTo>
                  <a:lnTo>
                    <a:pt x="158893" y="12111"/>
                  </a:lnTo>
                  <a:lnTo>
                    <a:pt x="159841" y="11888"/>
                  </a:lnTo>
                  <a:lnTo>
                    <a:pt x="160846" y="11720"/>
                  </a:lnTo>
                  <a:lnTo>
                    <a:pt x="161851" y="11553"/>
                  </a:lnTo>
                  <a:lnTo>
                    <a:pt x="162855" y="11497"/>
                  </a:lnTo>
                  <a:lnTo>
                    <a:pt x="163860" y="11385"/>
                  </a:lnTo>
                  <a:close/>
                  <a:moveTo>
                    <a:pt x="184677" y="142428"/>
                  </a:moveTo>
                  <a:lnTo>
                    <a:pt x="185235" y="142484"/>
                  </a:lnTo>
                  <a:lnTo>
                    <a:pt x="185793" y="142540"/>
                  </a:lnTo>
                  <a:lnTo>
                    <a:pt x="186296" y="142707"/>
                  </a:lnTo>
                  <a:lnTo>
                    <a:pt x="186854" y="142875"/>
                  </a:lnTo>
                  <a:lnTo>
                    <a:pt x="187300" y="143098"/>
                  </a:lnTo>
                  <a:lnTo>
                    <a:pt x="187747" y="143377"/>
                  </a:lnTo>
                  <a:lnTo>
                    <a:pt x="188193" y="143712"/>
                  </a:lnTo>
                  <a:lnTo>
                    <a:pt x="188584" y="144103"/>
                  </a:lnTo>
                  <a:lnTo>
                    <a:pt x="188975" y="144493"/>
                  </a:lnTo>
                  <a:lnTo>
                    <a:pt x="189254" y="144884"/>
                  </a:lnTo>
                  <a:lnTo>
                    <a:pt x="189533" y="145330"/>
                  </a:lnTo>
                  <a:lnTo>
                    <a:pt x="189812" y="145833"/>
                  </a:lnTo>
                  <a:lnTo>
                    <a:pt x="189979" y="146335"/>
                  </a:lnTo>
                  <a:lnTo>
                    <a:pt x="190091" y="146893"/>
                  </a:lnTo>
                  <a:lnTo>
                    <a:pt x="190202" y="147451"/>
                  </a:lnTo>
                  <a:lnTo>
                    <a:pt x="190202" y="148009"/>
                  </a:lnTo>
                  <a:lnTo>
                    <a:pt x="190202" y="148567"/>
                  </a:lnTo>
                  <a:lnTo>
                    <a:pt x="190091" y="149125"/>
                  </a:lnTo>
                  <a:lnTo>
                    <a:pt x="189979" y="149628"/>
                  </a:lnTo>
                  <a:lnTo>
                    <a:pt x="189812" y="150186"/>
                  </a:lnTo>
                  <a:lnTo>
                    <a:pt x="189533" y="150632"/>
                  </a:lnTo>
                  <a:lnTo>
                    <a:pt x="189254" y="151079"/>
                  </a:lnTo>
                  <a:lnTo>
                    <a:pt x="188975" y="151525"/>
                  </a:lnTo>
                  <a:lnTo>
                    <a:pt x="188584" y="151916"/>
                  </a:lnTo>
                  <a:lnTo>
                    <a:pt x="188193" y="152307"/>
                  </a:lnTo>
                  <a:lnTo>
                    <a:pt x="187747" y="152586"/>
                  </a:lnTo>
                  <a:lnTo>
                    <a:pt x="187300" y="152865"/>
                  </a:lnTo>
                  <a:lnTo>
                    <a:pt x="186854" y="153144"/>
                  </a:lnTo>
                  <a:lnTo>
                    <a:pt x="186296" y="153311"/>
                  </a:lnTo>
                  <a:lnTo>
                    <a:pt x="185793" y="153423"/>
                  </a:lnTo>
                  <a:lnTo>
                    <a:pt x="185235" y="153534"/>
                  </a:lnTo>
                  <a:lnTo>
                    <a:pt x="184119" y="153534"/>
                  </a:lnTo>
                  <a:lnTo>
                    <a:pt x="183561" y="153423"/>
                  </a:lnTo>
                  <a:lnTo>
                    <a:pt x="183003" y="153311"/>
                  </a:lnTo>
                  <a:lnTo>
                    <a:pt x="182500" y="153144"/>
                  </a:lnTo>
                  <a:lnTo>
                    <a:pt x="181998" y="152865"/>
                  </a:lnTo>
                  <a:lnTo>
                    <a:pt x="181552" y="152586"/>
                  </a:lnTo>
                  <a:lnTo>
                    <a:pt x="181161" y="152307"/>
                  </a:lnTo>
                  <a:lnTo>
                    <a:pt x="180770" y="151916"/>
                  </a:lnTo>
                  <a:lnTo>
                    <a:pt x="180380" y="151525"/>
                  </a:lnTo>
                  <a:lnTo>
                    <a:pt x="180045" y="151079"/>
                  </a:lnTo>
                  <a:lnTo>
                    <a:pt x="179766" y="150632"/>
                  </a:lnTo>
                  <a:lnTo>
                    <a:pt x="179543" y="150186"/>
                  </a:lnTo>
                  <a:lnTo>
                    <a:pt x="179375" y="149628"/>
                  </a:lnTo>
                  <a:lnTo>
                    <a:pt x="179208" y="149125"/>
                  </a:lnTo>
                  <a:lnTo>
                    <a:pt x="179152" y="148567"/>
                  </a:lnTo>
                  <a:lnTo>
                    <a:pt x="179096" y="148009"/>
                  </a:lnTo>
                  <a:lnTo>
                    <a:pt x="179152" y="147451"/>
                  </a:lnTo>
                  <a:lnTo>
                    <a:pt x="179208" y="146893"/>
                  </a:lnTo>
                  <a:lnTo>
                    <a:pt x="179375" y="146335"/>
                  </a:lnTo>
                  <a:lnTo>
                    <a:pt x="179543" y="145833"/>
                  </a:lnTo>
                  <a:lnTo>
                    <a:pt x="179766" y="145330"/>
                  </a:lnTo>
                  <a:lnTo>
                    <a:pt x="180045" y="144884"/>
                  </a:lnTo>
                  <a:lnTo>
                    <a:pt x="180380" y="144493"/>
                  </a:lnTo>
                  <a:lnTo>
                    <a:pt x="180770" y="144103"/>
                  </a:lnTo>
                  <a:lnTo>
                    <a:pt x="181161" y="143712"/>
                  </a:lnTo>
                  <a:lnTo>
                    <a:pt x="181552" y="143377"/>
                  </a:lnTo>
                  <a:lnTo>
                    <a:pt x="181998" y="143098"/>
                  </a:lnTo>
                  <a:lnTo>
                    <a:pt x="182500" y="142875"/>
                  </a:lnTo>
                  <a:lnTo>
                    <a:pt x="183003" y="142707"/>
                  </a:lnTo>
                  <a:lnTo>
                    <a:pt x="183561" y="142540"/>
                  </a:lnTo>
                  <a:lnTo>
                    <a:pt x="184119" y="142484"/>
                  </a:lnTo>
                  <a:lnTo>
                    <a:pt x="184677" y="142428"/>
                  </a:lnTo>
                  <a:close/>
                  <a:moveTo>
                    <a:pt x="0" y="0"/>
                  </a:moveTo>
                  <a:lnTo>
                    <a:pt x="0" y="160734"/>
                  </a:lnTo>
                  <a:lnTo>
                    <a:pt x="285750" y="160734"/>
                  </a:lnTo>
                  <a:lnTo>
                    <a:pt x="2857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6"/>
            <p:cNvSpPr/>
            <p:nvPr/>
          </p:nvSpPr>
          <p:spPr>
            <a:xfrm>
              <a:off x="238125" y="848325"/>
              <a:ext cx="7143750" cy="4018350"/>
            </a:xfrm>
            <a:custGeom>
              <a:avLst/>
              <a:gdLst/>
              <a:ahLst/>
              <a:cxnLst/>
              <a:rect l="l" t="t" r="r" b="b"/>
              <a:pathLst>
                <a:path w="285750" h="160734" extrusionOk="0">
                  <a:moveTo>
                    <a:pt x="206722" y="15292"/>
                  </a:moveTo>
                  <a:lnTo>
                    <a:pt x="207057" y="15348"/>
                  </a:lnTo>
                  <a:lnTo>
                    <a:pt x="207671" y="15515"/>
                  </a:lnTo>
                  <a:lnTo>
                    <a:pt x="208229" y="15850"/>
                  </a:lnTo>
                  <a:lnTo>
                    <a:pt x="208731" y="16241"/>
                  </a:lnTo>
                  <a:lnTo>
                    <a:pt x="209122" y="16743"/>
                  </a:lnTo>
                  <a:lnTo>
                    <a:pt x="209457" y="17301"/>
                  </a:lnTo>
                  <a:lnTo>
                    <a:pt x="209624" y="17915"/>
                  </a:lnTo>
                  <a:lnTo>
                    <a:pt x="209680" y="18250"/>
                  </a:lnTo>
                  <a:lnTo>
                    <a:pt x="209736" y="18585"/>
                  </a:lnTo>
                  <a:lnTo>
                    <a:pt x="209680" y="18920"/>
                  </a:lnTo>
                  <a:lnTo>
                    <a:pt x="209624" y="19255"/>
                  </a:lnTo>
                  <a:lnTo>
                    <a:pt x="209457" y="19869"/>
                  </a:lnTo>
                  <a:lnTo>
                    <a:pt x="209122" y="20427"/>
                  </a:lnTo>
                  <a:lnTo>
                    <a:pt x="208731" y="20929"/>
                  </a:lnTo>
                  <a:lnTo>
                    <a:pt x="208229" y="21320"/>
                  </a:lnTo>
                  <a:lnTo>
                    <a:pt x="207671" y="21654"/>
                  </a:lnTo>
                  <a:lnTo>
                    <a:pt x="207057" y="21822"/>
                  </a:lnTo>
                  <a:lnTo>
                    <a:pt x="206722" y="21878"/>
                  </a:lnTo>
                  <a:lnTo>
                    <a:pt x="206053" y="21878"/>
                  </a:lnTo>
                  <a:lnTo>
                    <a:pt x="205718" y="21822"/>
                  </a:lnTo>
                  <a:lnTo>
                    <a:pt x="205104" y="21654"/>
                  </a:lnTo>
                  <a:lnTo>
                    <a:pt x="204546" y="21320"/>
                  </a:lnTo>
                  <a:lnTo>
                    <a:pt x="204043" y="20929"/>
                  </a:lnTo>
                  <a:lnTo>
                    <a:pt x="203653" y="20427"/>
                  </a:lnTo>
                  <a:lnTo>
                    <a:pt x="203374" y="19869"/>
                  </a:lnTo>
                  <a:lnTo>
                    <a:pt x="203150" y="19255"/>
                  </a:lnTo>
                  <a:lnTo>
                    <a:pt x="203095" y="18920"/>
                  </a:lnTo>
                  <a:lnTo>
                    <a:pt x="203095" y="18585"/>
                  </a:lnTo>
                  <a:lnTo>
                    <a:pt x="203095" y="18250"/>
                  </a:lnTo>
                  <a:lnTo>
                    <a:pt x="203150" y="17915"/>
                  </a:lnTo>
                  <a:lnTo>
                    <a:pt x="203374" y="17301"/>
                  </a:lnTo>
                  <a:lnTo>
                    <a:pt x="203653" y="16743"/>
                  </a:lnTo>
                  <a:lnTo>
                    <a:pt x="204043" y="16241"/>
                  </a:lnTo>
                  <a:lnTo>
                    <a:pt x="204546" y="15850"/>
                  </a:lnTo>
                  <a:lnTo>
                    <a:pt x="205104" y="15515"/>
                  </a:lnTo>
                  <a:lnTo>
                    <a:pt x="205718" y="15348"/>
                  </a:lnTo>
                  <a:lnTo>
                    <a:pt x="206053" y="15292"/>
                  </a:lnTo>
                  <a:close/>
                  <a:moveTo>
                    <a:pt x="255947" y="30138"/>
                  </a:moveTo>
                  <a:lnTo>
                    <a:pt x="256282" y="30193"/>
                  </a:lnTo>
                  <a:lnTo>
                    <a:pt x="256896" y="30417"/>
                  </a:lnTo>
                  <a:lnTo>
                    <a:pt x="257454" y="30696"/>
                  </a:lnTo>
                  <a:lnTo>
                    <a:pt x="257956" y="31086"/>
                  </a:lnTo>
                  <a:lnTo>
                    <a:pt x="258347" y="31589"/>
                  </a:lnTo>
                  <a:lnTo>
                    <a:pt x="258682" y="32147"/>
                  </a:lnTo>
                  <a:lnTo>
                    <a:pt x="258849" y="32761"/>
                  </a:lnTo>
                  <a:lnTo>
                    <a:pt x="258905" y="33096"/>
                  </a:lnTo>
                  <a:lnTo>
                    <a:pt x="258905" y="33430"/>
                  </a:lnTo>
                  <a:lnTo>
                    <a:pt x="258905" y="33765"/>
                  </a:lnTo>
                  <a:lnTo>
                    <a:pt x="258849" y="34100"/>
                  </a:lnTo>
                  <a:lnTo>
                    <a:pt x="258682" y="34714"/>
                  </a:lnTo>
                  <a:lnTo>
                    <a:pt x="258347" y="35328"/>
                  </a:lnTo>
                  <a:lnTo>
                    <a:pt x="257956" y="35774"/>
                  </a:lnTo>
                  <a:lnTo>
                    <a:pt x="257454" y="36221"/>
                  </a:lnTo>
                  <a:lnTo>
                    <a:pt x="256896" y="36500"/>
                  </a:lnTo>
                  <a:lnTo>
                    <a:pt x="256282" y="36723"/>
                  </a:lnTo>
                  <a:lnTo>
                    <a:pt x="255947" y="36723"/>
                  </a:lnTo>
                  <a:lnTo>
                    <a:pt x="255612" y="36779"/>
                  </a:lnTo>
                  <a:lnTo>
                    <a:pt x="255277" y="36723"/>
                  </a:lnTo>
                  <a:lnTo>
                    <a:pt x="254943" y="36723"/>
                  </a:lnTo>
                  <a:lnTo>
                    <a:pt x="254329" y="36500"/>
                  </a:lnTo>
                  <a:lnTo>
                    <a:pt x="253771" y="36221"/>
                  </a:lnTo>
                  <a:lnTo>
                    <a:pt x="253268" y="35774"/>
                  </a:lnTo>
                  <a:lnTo>
                    <a:pt x="252878" y="35328"/>
                  </a:lnTo>
                  <a:lnTo>
                    <a:pt x="252543" y="34714"/>
                  </a:lnTo>
                  <a:lnTo>
                    <a:pt x="252375" y="34100"/>
                  </a:lnTo>
                  <a:lnTo>
                    <a:pt x="252319" y="33765"/>
                  </a:lnTo>
                  <a:lnTo>
                    <a:pt x="252264" y="33430"/>
                  </a:lnTo>
                  <a:lnTo>
                    <a:pt x="252319" y="33096"/>
                  </a:lnTo>
                  <a:lnTo>
                    <a:pt x="252375" y="32761"/>
                  </a:lnTo>
                  <a:lnTo>
                    <a:pt x="252543" y="32147"/>
                  </a:lnTo>
                  <a:lnTo>
                    <a:pt x="252878" y="31589"/>
                  </a:lnTo>
                  <a:lnTo>
                    <a:pt x="253268" y="31086"/>
                  </a:lnTo>
                  <a:lnTo>
                    <a:pt x="253771" y="30696"/>
                  </a:lnTo>
                  <a:lnTo>
                    <a:pt x="254329" y="30417"/>
                  </a:lnTo>
                  <a:lnTo>
                    <a:pt x="254943" y="30193"/>
                  </a:lnTo>
                  <a:lnTo>
                    <a:pt x="255277" y="30138"/>
                  </a:lnTo>
                  <a:close/>
                  <a:moveTo>
                    <a:pt x="113463" y="32593"/>
                  </a:moveTo>
                  <a:lnTo>
                    <a:pt x="113798" y="32649"/>
                  </a:lnTo>
                  <a:lnTo>
                    <a:pt x="114412" y="32817"/>
                  </a:lnTo>
                  <a:lnTo>
                    <a:pt x="115026" y="33151"/>
                  </a:lnTo>
                  <a:lnTo>
                    <a:pt x="115472" y="33542"/>
                  </a:lnTo>
                  <a:lnTo>
                    <a:pt x="115919" y="34044"/>
                  </a:lnTo>
                  <a:lnTo>
                    <a:pt x="116198" y="34602"/>
                  </a:lnTo>
                  <a:lnTo>
                    <a:pt x="116365" y="35216"/>
                  </a:lnTo>
                  <a:lnTo>
                    <a:pt x="116421" y="35551"/>
                  </a:lnTo>
                  <a:lnTo>
                    <a:pt x="116477" y="35886"/>
                  </a:lnTo>
                  <a:lnTo>
                    <a:pt x="116421" y="36221"/>
                  </a:lnTo>
                  <a:lnTo>
                    <a:pt x="116365" y="36556"/>
                  </a:lnTo>
                  <a:lnTo>
                    <a:pt x="116198" y="37170"/>
                  </a:lnTo>
                  <a:lnTo>
                    <a:pt x="115919" y="37728"/>
                  </a:lnTo>
                  <a:lnTo>
                    <a:pt x="115472" y="38230"/>
                  </a:lnTo>
                  <a:lnTo>
                    <a:pt x="115026" y="38621"/>
                  </a:lnTo>
                  <a:lnTo>
                    <a:pt x="114412" y="38956"/>
                  </a:lnTo>
                  <a:lnTo>
                    <a:pt x="113798" y="39123"/>
                  </a:lnTo>
                  <a:lnTo>
                    <a:pt x="113463" y="39179"/>
                  </a:lnTo>
                  <a:lnTo>
                    <a:pt x="112793" y="39179"/>
                  </a:lnTo>
                  <a:lnTo>
                    <a:pt x="112458" y="39123"/>
                  </a:lnTo>
                  <a:lnTo>
                    <a:pt x="111844" y="38956"/>
                  </a:lnTo>
                  <a:lnTo>
                    <a:pt x="111286" y="38621"/>
                  </a:lnTo>
                  <a:lnTo>
                    <a:pt x="110784" y="38230"/>
                  </a:lnTo>
                  <a:lnTo>
                    <a:pt x="110393" y="37728"/>
                  </a:lnTo>
                  <a:lnTo>
                    <a:pt x="110114" y="37170"/>
                  </a:lnTo>
                  <a:lnTo>
                    <a:pt x="109891" y="36556"/>
                  </a:lnTo>
                  <a:lnTo>
                    <a:pt x="109835" y="36221"/>
                  </a:lnTo>
                  <a:lnTo>
                    <a:pt x="109835" y="35886"/>
                  </a:lnTo>
                  <a:lnTo>
                    <a:pt x="109835" y="35551"/>
                  </a:lnTo>
                  <a:lnTo>
                    <a:pt x="109891" y="35216"/>
                  </a:lnTo>
                  <a:lnTo>
                    <a:pt x="110114" y="34602"/>
                  </a:lnTo>
                  <a:lnTo>
                    <a:pt x="110393" y="34044"/>
                  </a:lnTo>
                  <a:lnTo>
                    <a:pt x="110784" y="33542"/>
                  </a:lnTo>
                  <a:lnTo>
                    <a:pt x="111286" y="33151"/>
                  </a:lnTo>
                  <a:lnTo>
                    <a:pt x="111844" y="32817"/>
                  </a:lnTo>
                  <a:lnTo>
                    <a:pt x="112458" y="32649"/>
                  </a:lnTo>
                  <a:lnTo>
                    <a:pt x="112793" y="32593"/>
                  </a:lnTo>
                  <a:close/>
                  <a:moveTo>
                    <a:pt x="120328" y="48611"/>
                  </a:moveTo>
                  <a:lnTo>
                    <a:pt x="120886" y="48722"/>
                  </a:lnTo>
                  <a:lnTo>
                    <a:pt x="121444" y="48834"/>
                  </a:lnTo>
                  <a:lnTo>
                    <a:pt x="121946" y="49057"/>
                  </a:lnTo>
                  <a:lnTo>
                    <a:pt x="122393" y="49281"/>
                  </a:lnTo>
                  <a:lnTo>
                    <a:pt x="122895" y="49560"/>
                  </a:lnTo>
                  <a:lnTo>
                    <a:pt x="123286" y="49895"/>
                  </a:lnTo>
                  <a:lnTo>
                    <a:pt x="123676" y="50229"/>
                  </a:lnTo>
                  <a:lnTo>
                    <a:pt x="124067" y="50620"/>
                  </a:lnTo>
                  <a:lnTo>
                    <a:pt x="124346" y="51067"/>
                  </a:lnTo>
                  <a:lnTo>
                    <a:pt x="124625" y="51513"/>
                  </a:lnTo>
                  <a:lnTo>
                    <a:pt x="124904" y="52015"/>
                  </a:lnTo>
                  <a:lnTo>
                    <a:pt x="125071" y="52518"/>
                  </a:lnTo>
                  <a:lnTo>
                    <a:pt x="125183" y="53020"/>
                  </a:lnTo>
                  <a:lnTo>
                    <a:pt x="125295" y="53578"/>
                  </a:lnTo>
                  <a:lnTo>
                    <a:pt x="125295" y="54136"/>
                  </a:lnTo>
                  <a:lnTo>
                    <a:pt x="125295" y="54750"/>
                  </a:lnTo>
                  <a:lnTo>
                    <a:pt x="125183" y="55252"/>
                  </a:lnTo>
                  <a:lnTo>
                    <a:pt x="125071" y="55810"/>
                  </a:lnTo>
                  <a:lnTo>
                    <a:pt x="124904" y="56313"/>
                  </a:lnTo>
                  <a:lnTo>
                    <a:pt x="124625" y="56815"/>
                  </a:lnTo>
                  <a:lnTo>
                    <a:pt x="124346" y="57261"/>
                  </a:lnTo>
                  <a:lnTo>
                    <a:pt x="124067" y="57708"/>
                  </a:lnTo>
                  <a:lnTo>
                    <a:pt x="123676" y="58099"/>
                  </a:lnTo>
                  <a:lnTo>
                    <a:pt x="123286" y="58434"/>
                  </a:lnTo>
                  <a:lnTo>
                    <a:pt x="122895" y="58768"/>
                  </a:lnTo>
                  <a:lnTo>
                    <a:pt x="122393" y="59047"/>
                  </a:lnTo>
                  <a:lnTo>
                    <a:pt x="121946" y="59271"/>
                  </a:lnTo>
                  <a:lnTo>
                    <a:pt x="121444" y="59438"/>
                  </a:lnTo>
                  <a:lnTo>
                    <a:pt x="120886" y="59606"/>
                  </a:lnTo>
                  <a:lnTo>
                    <a:pt x="120328" y="59661"/>
                  </a:lnTo>
                  <a:lnTo>
                    <a:pt x="119769" y="59717"/>
                  </a:lnTo>
                  <a:lnTo>
                    <a:pt x="119211" y="59661"/>
                  </a:lnTo>
                  <a:lnTo>
                    <a:pt x="118653" y="59606"/>
                  </a:lnTo>
                  <a:lnTo>
                    <a:pt x="118095" y="59438"/>
                  </a:lnTo>
                  <a:lnTo>
                    <a:pt x="117593" y="59271"/>
                  </a:lnTo>
                  <a:lnTo>
                    <a:pt x="117146" y="59047"/>
                  </a:lnTo>
                  <a:lnTo>
                    <a:pt x="116644" y="58768"/>
                  </a:lnTo>
                  <a:lnTo>
                    <a:pt x="116253" y="58434"/>
                  </a:lnTo>
                  <a:lnTo>
                    <a:pt x="115863" y="58099"/>
                  </a:lnTo>
                  <a:lnTo>
                    <a:pt x="115472" y="57708"/>
                  </a:lnTo>
                  <a:lnTo>
                    <a:pt x="115193" y="57261"/>
                  </a:lnTo>
                  <a:lnTo>
                    <a:pt x="114914" y="56815"/>
                  </a:lnTo>
                  <a:lnTo>
                    <a:pt x="114635" y="56313"/>
                  </a:lnTo>
                  <a:lnTo>
                    <a:pt x="114467" y="55810"/>
                  </a:lnTo>
                  <a:lnTo>
                    <a:pt x="114356" y="55252"/>
                  </a:lnTo>
                  <a:lnTo>
                    <a:pt x="114244" y="54750"/>
                  </a:lnTo>
                  <a:lnTo>
                    <a:pt x="114244" y="54136"/>
                  </a:lnTo>
                  <a:lnTo>
                    <a:pt x="114244" y="53578"/>
                  </a:lnTo>
                  <a:lnTo>
                    <a:pt x="114356" y="53020"/>
                  </a:lnTo>
                  <a:lnTo>
                    <a:pt x="114467" y="52518"/>
                  </a:lnTo>
                  <a:lnTo>
                    <a:pt x="114635" y="52015"/>
                  </a:lnTo>
                  <a:lnTo>
                    <a:pt x="114914" y="51513"/>
                  </a:lnTo>
                  <a:lnTo>
                    <a:pt x="115193" y="51067"/>
                  </a:lnTo>
                  <a:lnTo>
                    <a:pt x="115472" y="50620"/>
                  </a:lnTo>
                  <a:lnTo>
                    <a:pt x="115863" y="50229"/>
                  </a:lnTo>
                  <a:lnTo>
                    <a:pt x="116253" y="49895"/>
                  </a:lnTo>
                  <a:lnTo>
                    <a:pt x="116644" y="49560"/>
                  </a:lnTo>
                  <a:lnTo>
                    <a:pt x="117146" y="49281"/>
                  </a:lnTo>
                  <a:lnTo>
                    <a:pt x="117593" y="49057"/>
                  </a:lnTo>
                  <a:lnTo>
                    <a:pt x="118095" y="48834"/>
                  </a:lnTo>
                  <a:lnTo>
                    <a:pt x="118653" y="48722"/>
                  </a:lnTo>
                  <a:lnTo>
                    <a:pt x="119211" y="48611"/>
                  </a:lnTo>
                  <a:close/>
                  <a:moveTo>
                    <a:pt x="267109" y="134782"/>
                  </a:moveTo>
                  <a:lnTo>
                    <a:pt x="267667" y="134838"/>
                  </a:lnTo>
                  <a:lnTo>
                    <a:pt x="268226" y="134894"/>
                  </a:lnTo>
                  <a:lnTo>
                    <a:pt x="268728" y="135061"/>
                  </a:lnTo>
                  <a:lnTo>
                    <a:pt x="269286" y="135229"/>
                  </a:lnTo>
                  <a:lnTo>
                    <a:pt x="269732" y="135452"/>
                  </a:lnTo>
                  <a:lnTo>
                    <a:pt x="270235" y="135731"/>
                  </a:lnTo>
                  <a:lnTo>
                    <a:pt x="270625" y="136066"/>
                  </a:lnTo>
                  <a:lnTo>
                    <a:pt x="271016" y="136401"/>
                  </a:lnTo>
                  <a:lnTo>
                    <a:pt x="271407" y="136791"/>
                  </a:lnTo>
                  <a:lnTo>
                    <a:pt x="271686" y="137238"/>
                  </a:lnTo>
                  <a:lnTo>
                    <a:pt x="271965" y="137684"/>
                  </a:lnTo>
                  <a:lnTo>
                    <a:pt x="272244" y="138187"/>
                  </a:lnTo>
                  <a:lnTo>
                    <a:pt x="272411" y="138689"/>
                  </a:lnTo>
                  <a:lnTo>
                    <a:pt x="272523" y="139191"/>
                  </a:lnTo>
                  <a:lnTo>
                    <a:pt x="272635" y="139749"/>
                  </a:lnTo>
                  <a:lnTo>
                    <a:pt x="272635" y="140363"/>
                  </a:lnTo>
                  <a:lnTo>
                    <a:pt x="272635" y="140921"/>
                  </a:lnTo>
                  <a:lnTo>
                    <a:pt x="272523" y="141479"/>
                  </a:lnTo>
                  <a:lnTo>
                    <a:pt x="272411" y="141982"/>
                  </a:lnTo>
                  <a:lnTo>
                    <a:pt x="272244" y="142484"/>
                  </a:lnTo>
                  <a:lnTo>
                    <a:pt x="271965" y="142986"/>
                  </a:lnTo>
                  <a:lnTo>
                    <a:pt x="271686" y="143433"/>
                  </a:lnTo>
                  <a:lnTo>
                    <a:pt x="271407" y="143879"/>
                  </a:lnTo>
                  <a:lnTo>
                    <a:pt x="271016" y="144270"/>
                  </a:lnTo>
                  <a:lnTo>
                    <a:pt x="270625" y="144605"/>
                  </a:lnTo>
                  <a:lnTo>
                    <a:pt x="270235" y="144940"/>
                  </a:lnTo>
                  <a:lnTo>
                    <a:pt x="269732" y="145219"/>
                  </a:lnTo>
                  <a:lnTo>
                    <a:pt x="269286" y="145442"/>
                  </a:lnTo>
                  <a:lnTo>
                    <a:pt x="268728" y="145665"/>
                  </a:lnTo>
                  <a:lnTo>
                    <a:pt x="268226" y="145777"/>
                  </a:lnTo>
                  <a:lnTo>
                    <a:pt x="267667" y="145833"/>
                  </a:lnTo>
                  <a:lnTo>
                    <a:pt x="267109" y="145888"/>
                  </a:lnTo>
                  <a:lnTo>
                    <a:pt x="266551" y="145833"/>
                  </a:lnTo>
                  <a:lnTo>
                    <a:pt x="265993" y="145777"/>
                  </a:lnTo>
                  <a:lnTo>
                    <a:pt x="265435" y="145665"/>
                  </a:lnTo>
                  <a:lnTo>
                    <a:pt x="264933" y="145442"/>
                  </a:lnTo>
                  <a:lnTo>
                    <a:pt x="264430" y="145219"/>
                  </a:lnTo>
                  <a:lnTo>
                    <a:pt x="263984" y="144940"/>
                  </a:lnTo>
                  <a:lnTo>
                    <a:pt x="263593" y="144605"/>
                  </a:lnTo>
                  <a:lnTo>
                    <a:pt x="263203" y="144270"/>
                  </a:lnTo>
                  <a:lnTo>
                    <a:pt x="262812" y="143879"/>
                  </a:lnTo>
                  <a:lnTo>
                    <a:pt x="262477" y="143433"/>
                  </a:lnTo>
                  <a:lnTo>
                    <a:pt x="262198" y="142986"/>
                  </a:lnTo>
                  <a:lnTo>
                    <a:pt x="261975" y="142484"/>
                  </a:lnTo>
                  <a:lnTo>
                    <a:pt x="261807" y="141982"/>
                  </a:lnTo>
                  <a:lnTo>
                    <a:pt x="261640" y="141479"/>
                  </a:lnTo>
                  <a:lnTo>
                    <a:pt x="261584" y="140921"/>
                  </a:lnTo>
                  <a:lnTo>
                    <a:pt x="261528" y="140363"/>
                  </a:lnTo>
                  <a:lnTo>
                    <a:pt x="261584" y="139749"/>
                  </a:lnTo>
                  <a:lnTo>
                    <a:pt x="261640" y="139191"/>
                  </a:lnTo>
                  <a:lnTo>
                    <a:pt x="261807" y="138689"/>
                  </a:lnTo>
                  <a:lnTo>
                    <a:pt x="261975" y="138187"/>
                  </a:lnTo>
                  <a:lnTo>
                    <a:pt x="262198" y="137684"/>
                  </a:lnTo>
                  <a:lnTo>
                    <a:pt x="262477" y="137238"/>
                  </a:lnTo>
                  <a:lnTo>
                    <a:pt x="262812" y="136791"/>
                  </a:lnTo>
                  <a:lnTo>
                    <a:pt x="263203" y="136401"/>
                  </a:lnTo>
                  <a:lnTo>
                    <a:pt x="263593" y="136066"/>
                  </a:lnTo>
                  <a:lnTo>
                    <a:pt x="263984" y="135731"/>
                  </a:lnTo>
                  <a:lnTo>
                    <a:pt x="264430" y="135452"/>
                  </a:lnTo>
                  <a:lnTo>
                    <a:pt x="264933" y="135229"/>
                  </a:lnTo>
                  <a:lnTo>
                    <a:pt x="265435" y="135061"/>
                  </a:lnTo>
                  <a:lnTo>
                    <a:pt x="265993" y="134894"/>
                  </a:lnTo>
                  <a:lnTo>
                    <a:pt x="266551" y="134838"/>
                  </a:lnTo>
                  <a:lnTo>
                    <a:pt x="267109" y="134782"/>
                  </a:lnTo>
                  <a:close/>
                  <a:moveTo>
                    <a:pt x="165199" y="11385"/>
                  </a:moveTo>
                  <a:lnTo>
                    <a:pt x="166594" y="11441"/>
                  </a:lnTo>
                  <a:lnTo>
                    <a:pt x="167934" y="11497"/>
                  </a:lnTo>
                  <a:lnTo>
                    <a:pt x="169273" y="11664"/>
                  </a:lnTo>
                  <a:lnTo>
                    <a:pt x="170613" y="11888"/>
                  </a:lnTo>
                  <a:lnTo>
                    <a:pt x="171952" y="12167"/>
                  </a:lnTo>
                  <a:lnTo>
                    <a:pt x="173292" y="12446"/>
                  </a:lnTo>
                  <a:lnTo>
                    <a:pt x="174631" y="12781"/>
                  </a:lnTo>
                  <a:lnTo>
                    <a:pt x="175971" y="13171"/>
                  </a:lnTo>
                  <a:lnTo>
                    <a:pt x="177254" y="13618"/>
                  </a:lnTo>
                  <a:lnTo>
                    <a:pt x="179877" y="14567"/>
                  </a:lnTo>
                  <a:lnTo>
                    <a:pt x="182445" y="15627"/>
                  </a:lnTo>
                  <a:lnTo>
                    <a:pt x="185012" y="16743"/>
                  </a:lnTo>
                  <a:lnTo>
                    <a:pt x="186630" y="17469"/>
                  </a:lnTo>
                  <a:lnTo>
                    <a:pt x="188249" y="18306"/>
                  </a:lnTo>
                  <a:lnTo>
                    <a:pt x="189867" y="19143"/>
                  </a:lnTo>
                  <a:lnTo>
                    <a:pt x="191430" y="20036"/>
                  </a:lnTo>
                  <a:lnTo>
                    <a:pt x="194556" y="21822"/>
                  </a:lnTo>
                  <a:lnTo>
                    <a:pt x="197569" y="23719"/>
                  </a:lnTo>
                  <a:lnTo>
                    <a:pt x="203653" y="27570"/>
                  </a:lnTo>
                  <a:lnTo>
                    <a:pt x="206722" y="29468"/>
                  </a:lnTo>
                  <a:lnTo>
                    <a:pt x="209848" y="31254"/>
                  </a:lnTo>
                  <a:lnTo>
                    <a:pt x="211522" y="32147"/>
                  </a:lnTo>
                  <a:lnTo>
                    <a:pt x="213252" y="32872"/>
                  </a:lnTo>
                  <a:lnTo>
                    <a:pt x="215038" y="33598"/>
                  </a:lnTo>
                  <a:lnTo>
                    <a:pt x="216824" y="34156"/>
                  </a:lnTo>
                  <a:lnTo>
                    <a:pt x="218666" y="34658"/>
                  </a:lnTo>
                  <a:lnTo>
                    <a:pt x="220563" y="35105"/>
                  </a:lnTo>
                  <a:lnTo>
                    <a:pt x="222405" y="35551"/>
                  </a:lnTo>
                  <a:lnTo>
                    <a:pt x="224303" y="35886"/>
                  </a:lnTo>
                  <a:lnTo>
                    <a:pt x="228098" y="36500"/>
                  </a:lnTo>
                  <a:lnTo>
                    <a:pt x="231949" y="37002"/>
                  </a:lnTo>
                  <a:lnTo>
                    <a:pt x="235688" y="37560"/>
                  </a:lnTo>
                  <a:lnTo>
                    <a:pt x="237530" y="37895"/>
                  </a:lnTo>
                  <a:lnTo>
                    <a:pt x="239316" y="38230"/>
                  </a:lnTo>
                  <a:lnTo>
                    <a:pt x="241269" y="38621"/>
                  </a:lnTo>
                  <a:lnTo>
                    <a:pt x="243278" y="39067"/>
                  </a:lnTo>
                  <a:lnTo>
                    <a:pt x="245232" y="39570"/>
                  </a:lnTo>
                  <a:lnTo>
                    <a:pt x="247185" y="40072"/>
                  </a:lnTo>
                  <a:lnTo>
                    <a:pt x="249138" y="40686"/>
                  </a:lnTo>
                  <a:lnTo>
                    <a:pt x="251092" y="41300"/>
                  </a:lnTo>
                  <a:lnTo>
                    <a:pt x="252989" y="41969"/>
                  </a:lnTo>
                  <a:lnTo>
                    <a:pt x="254887" y="42751"/>
                  </a:lnTo>
                  <a:lnTo>
                    <a:pt x="256729" y="43588"/>
                  </a:lnTo>
                  <a:lnTo>
                    <a:pt x="258570" y="44481"/>
                  </a:lnTo>
                  <a:lnTo>
                    <a:pt x="260356" y="45430"/>
                  </a:lnTo>
                  <a:lnTo>
                    <a:pt x="262086" y="46490"/>
                  </a:lnTo>
                  <a:lnTo>
                    <a:pt x="263761" y="47606"/>
                  </a:lnTo>
                  <a:lnTo>
                    <a:pt x="265435" y="48890"/>
                  </a:lnTo>
                  <a:lnTo>
                    <a:pt x="266998" y="50174"/>
                  </a:lnTo>
                  <a:lnTo>
                    <a:pt x="268560" y="51625"/>
                  </a:lnTo>
                  <a:lnTo>
                    <a:pt x="269453" y="52518"/>
                  </a:lnTo>
                  <a:lnTo>
                    <a:pt x="270290" y="53466"/>
                  </a:lnTo>
                  <a:lnTo>
                    <a:pt x="271128" y="54471"/>
                  </a:lnTo>
                  <a:lnTo>
                    <a:pt x="271909" y="55476"/>
                  </a:lnTo>
                  <a:lnTo>
                    <a:pt x="272690" y="56536"/>
                  </a:lnTo>
                  <a:lnTo>
                    <a:pt x="273416" y="57596"/>
                  </a:lnTo>
                  <a:lnTo>
                    <a:pt x="274086" y="58657"/>
                  </a:lnTo>
                  <a:lnTo>
                    <a:pt x="274755" y="59829"/>
                  </a:lnTo>
                  <a:lnTo>
                    <a:pt x="275369" y="60945"/>
                  </a:lnTo>
                  <a:lnTo>
                    <a:pt x="275983" y="62117"/>
                  </a:lnTo>
                  <a:lnTo>
                    <a:pt x="276541" y="63345"/>
                  </a:lnTo>
                  <a:lnTo>
                    <a:pt x="277044" y="64517"/>
                  </a:lnTo>
                  <a:lnTo>
                    <a:pt x="277546" y="65800"/>
                  </a:lnTo>
                  <a:lnTo>
                    <a:pt x="277992" y="67028"/>
                  </a:lnTo>
                  <a:lnTo>
                    <a:pt x="278383" y="68312"/>
                  </a:lnTo>
                  <a:lnTo>
                    <a:pt x="278774" y="69596"/>
                  </a:lnTo>
                  <a:lnTo>
                    <a:pt x="279109" y="70879"/>
                  </a:lnTo>
                  <a:lnTo>
                    <a:pt x="279388" y="72163"/>
                  </a:lnTo>
                  <a:lnTo>
                    <a:pt x="279667" y="73502"/>
                  </a:lnTo>
                  <a:lnTo>
                    <a:pt x="279890" y="74786"/>
                  </a:lnTo>
                  <a:lnTo>
                    <a:pt x="280057" y="76125"/>
                  </a:lnTo>
                  <a:lnTo>
                    <a:pt x="280225" y="77465"/>
                  </a:lnTo>
                  <a:lnTo>
                    <a:pt x="280281" y="78804"/>
                  </a:lnTo>
                  <a:lnTo>
                    <a:pt x="280392" y="80144"/>
                  </a:lnTo>
                  <a:lnTo>
                    <a:pt x="280392" y="81539"/>
                  </a:lnTo>
                  <a:lnTo>
                    <a:pt x="280392" y="82878"/>
                  </a:lnTo>
                  <a:lnTo>
                    <a:pt x="280336" y="84218"/>
                  </a:lnTo>
                  <a:lnTo>
                    <a:pt x="280225" y="85557"/>
                  </a:lnTo>
                  <a:lnTo>
                    <a:pt x="280057" y="86897"/>
                  </a:lnTo>
                  <a:lnTo>
                    <a:pt x="279890" y="88180"/>
                  </a:lnTo>
                  <a:lnTo>
                    <a:pt x="279667" y="89520"/>
                  </a:lnTo>
                  <a:lnTo>
                    <a:pt x="279388" y="90859"/>
                  </a:lnTo>
                  <a:lnTo>
                    <a:pt x="279053" y="92199"/>
                  </a:lnTo>
                  <a:lnTo>
                    <a:pt x="278662" y="93538"/>
                  </a:lnTo>
                  <a:lnTo>
                    <a:pt x="278271" y="94878"/>
                  </a:lnTo>
                  <a:lnTo>
                    <a:pt x="277825" y="96217"/>
                  </a:lnTo>
                  <a:lnTo>
                    <a:pt x="277323" y="97501"/>
                  </a:lnTo>
                  <a:lnTo>
                    <a:pt x="276820" y="98784"/>
                  </a:lnTo>
                  <a:lnTo>
                    <a:pt x="275704" y="101296"/>
                  </a:lnTo>
                  <a:lnTo>
                    <a:pt x="274532" y="103807"/>
                  </a:lnTo>
                  <a:lnTo>
                    <a:pt x="273248" y="106263"/>
                  </a:lnTo>
                  <a:lnTo>
                    <a:pt x="271909" y="108663"/>
                  </a:lnTo>
                  <a:lnTo>
                    <a:pt x="270514" y="111007"/>
                  </a:lnTo>
                  <a:lnTo>
                    <a:pt x="268393" y="114467"/>
                  </a:lnTo>
                  <a:lnTo>
                    <a:pt x="266216" y="117872"/>
                  </a:lnTo>
                  <a:lnTo>
                    <a:pt x="263984" y="121220"/>
                  </a:lnTo>
                  <a:lnTo>
                    <a:pt x="261696" y="124569"/>
                  </a:lnTo>
                  <a:lnTo>
                    <a:pt x="259352" y="127806"/>
                  </a:lnTo>
                  <a:lnTo>
                    <a:pt x="256952" y="131043"/>
                  </a:lnTo>
                  <a:lnTo>
                    <a:pt x="254496" y="134168"/>
                  </a:lnTo>
                  <a:lnTo>
                    <a:pt x="251929" y="137238"/>
                  </a:lnTo>
                  <a:lnTo>
                    <a:pt x="250366" y="139135"/>
                  </a:lnTo>
                  <a:lnTo>
                    <a:pt x="248748" y="140921"/>
                  </a:lnTo>
                  <a:lnTo>
                    <a:pt x="247073" y="142707"/>
                  </a:lnTo>
                  <a:lnTo>
                    <a:pt x="246180" y="143544"/>
                  </a:lnTo>
                  <a:lnTo>
                    <a:pt x="245287" y="144326"/>
                  </a:lnTo>
                  <a:lnTo>
                    <a:pt x="244394" y="145107"/>
                  </a:lnTo>
                  <a:lnTo>
                    <a:pt x="243446" y="145833"/>
                  </a:lnTo>
                  <a:lnTo>
                    <a:pt x="242497" y="146558"/>
                  </a:lnTo>
                  <a:lnTo>
                    <a:pt x="241548" y="147172"/>
                  </a:lnTo>
                  <a:lnTo>
                    <a:pt x="240543" y="147786"/>
                  </a:lnTo>
                  <a:lnTo>
                    <a:pt x="239539" y="148288"/>
                  </a:lnTo>
                  <a:lnTo>
                    <a:pt x="238478" y="148791"/>
                  </a:lnTo>
                  <a:lnTo>
                    <a:pt x="237418" y="149181"/>
                  </a:lnTo>
                  <a:lnTo>
                    <a:pt x="236246" y="149572"/>
                  </a:lnTo>
                  <a:lnTo>
                    <a:pt x="235074" y="149851"/>
                  </a:lnTo>
                  <a:lnTo>
                    <a:pt x="233846" y="150018"/>
                  </a:lnTo>
                  <a:lnTo>
                    <a:pt x="232674" y="150186"/>
                  </a:lnTo>
                  <a:lnTo>
                    <a:pt x="231446" y="150242"/>
                  </a:lnTo>
                  <a:lnTo>
                    <a:pt x="230274" y="150242"/>
                  </a:lnTo>
                  <a:lnTo>
                    <a:pt x="229046" y="150186"/>
                  </a:lnTo>
                  <a:lnTo>
                    <a:pt x="227819" y="150018"/>
                  </a:lnTo>
                  <a:lnTo>
                    <a:pt x="226647" y="149851"/>
                  </a:lnTo>
                  <a:lnTo>
                    <a:pt x="225419" y="149628"/>
                  </a:lnTo>
                  <a:lnTo>
                    <a:pt x="224247" y="149349"/>
                  </a:lnTo>
                  <a:lnTo>
                    <a:pt x="223019" y="149014"/>
                  </a:lnTo>
                  <a:lnTo>
                    <a:pt x="221847" y="148623"/>
                  </a:lnTo>
                  <a:lnTo>
                    <a:pt x="220675" y="148232"/>
                  </a:lnTo>
                  <a:lnTo>
                    <a:pt x="219503" y="147786"/>
                  </a:lnTo>
                  <a:lnTo>
                    <a:pt x="218387" y="147340"/>
                  </a:lnTo>
                  <a:lnTo>
                    <a:pt x="216154" y="146279"/>
                  </a:lnTo>
                  <a:lnTo>
                    <a:pt x="213922" y="145219"/>
                  </a:lnTo>
                  <a:lnTo>
                    <a:pt x="211689" y="144047"/>
                  </a:lnTo>
                  <a:lnTo>
                    <a:pt x="209513" y="142875"/>
                  </a:lnTo>
                  <a:lnTo>
                    <a:pt x="207280" y="141703"/>
                  </a:lnTo>
                  <a:lnTo>
                    <a:pt x="205104" y="140586"/>
                  </a:lnTo>
                  <a:lnTo>
                    <a:pt x="202871" y="139526"/>
                  </a:lnTo>
                  <a:lnTo>
                    <a:pt x="200639" y="138521"/>
                  </a:lnTo>
                  <a:lnTo>
                    <a:pt x="198574" y="137684"/>
                  </a:lnTo>
                  <a:lnTo>
                    <a:pt x="196565" y="137015"/>
                  </a:lnTo>
                  <a:lnTo>
                    <a:pt x="194500" y="136345"/>
                  </a:lnTo>
                  <a:lnTo>
                    <a:pt x="192435" y="135843"/>
                  </a:lnTo>
                  <a:lnTo>
                    <a:pt x="190314" y="135396"/>
                  </a:lnTo>
                  <a:lnTo>
                    <a:pt x="188249" y="135005"/>
                  </a:lnTo>
                  <a:lnTo>
                    <a:pt x="186128" y="134726"/>
                  </a:lnTo>
                  <a:lnTo>
                    <a:pt x="184007" y="134559"/>
                  </a:lnTo>
                  <a:lnTo>
                    <a:pt x="182333" y="134447"/>
                  </a:lnTo>
                  <a:lnTo>
                    <a:pt x="180715" y="134447"/>
                  </a:lnTo>
                  <a:lnTo>
                    <a:pt x="179040" y="134559"/>
                  </a:lnTo>
                  <a:lnTo>
                    <a:pt x="177422" y="134726"/>
                  </a:lnTo>
                  <a:lnTo>
                    <a:pt x="175859" y="135005"/>
                  </a:lnTo>
                  <a:lnTo>
                    <a:pt x="175022" y="135229"/>
                  </a:lnTo>
                  <a:lnTo>
                    <a:pt x="174241" y="135452"/>
                  </a:lnTo>
                  <a:lnTo>
                    <a:pt x="173515" y="135731"/>
                  </a:lnTo>
                  <a:lnTo>
                    <a:pt x="172734" y="136066"/>
                  </a:lnTo>
                  <a:lnTo>
                    <a:pt x="172008" y="136401"/>
                  </a:lnTo>
                  <a:lnTo>
                    <a:pt x="171227" y="136791"/>
                  </a:lnTo>
                  <a:lnTo>
                    <a:pt x="170501" y="137238"/>
                  </a:lnTo>
                  <a:lnTo>
                    <a:pt x="169720" y="137796"/>
                  </a:lnTo>
                  <a:lnTo>
                    <a:pt x="168994" y="138354"/>
                  </a:lnTo>
                  <a:lnTo>
                    <a:pt x="168325" y="138912"/>
                  </a:lnTo>
                  <a:lnTo>
                    <a:pt x="166929" y="140140"/>
                  </a:lnTo>
                  <a:lnTo>
                    <a:pt x="165590" y="141424"/>
                  </a:lnTo>
                  <a:lnTo>
                    <a:pt x="164195" y="142651"/>
                  </a:lnTo>
                  <a:lnTo>
                    <a:pt x="162855" y="143879"/>
                  </a:lnTo>
                  <a:lnTo>
                    <a:pt x="162130" y="144493"/>
                  </a:lnTo>
                  <a:lnTo>
                    <a:pt x="161404" y="145051"/>
                  </a:lnTo>
                  <a:lnTo>
                    <a:pt x="160679" y="145554"/>
                  </a:lnTo>
                  <a:lnTo>
                    <a:pt x="159897" y="146056"/>
                  </a:lnTo>
                  <a:lnTo>
                    <a:pt x="159172" y="146447"/>
                  </a:lnTo>
                  <a:lnTo>
                    <a:pt x="158390" y="146781"/>
                  </a:lnTo>
                  <a:lnTo>
                    <a:pt x="157609" y="147116"/>
                  </a:lnTo>
                  <a:lnTo>
                    <a:pt x="156828" y="147395"/>
                  </a:lnTo>
                  <a:lnTo>
                    <a:pt x="156046" y="147674"/>
                  </a:lnTo>
                  <a:lnTo>
                    <a:pt x="155209" y="147842"/>
                  </a:lnTo>
                  <a:lnTo>
                    <a:pt x="154428" y="148009"/>
                  </a:lnTo>
                  <a:lnTo>
                    <a:pt x="153591" y="148177"/>
                  </a:lnTo>
                  <a:lnTo>
                    <a:pt x="151916" y="148344"/>
                  </a:lnTo>
                  <a:lnTo>
                    <a:pt x="150242" y="148456"/>
                  </a:lnTo>
                  <a:lnTo>
                    <a:pt x="148568" y="148400"/>
                  </a:lnTo>
                  <a:lnTo>
                    <a:pt x="146893" y="148288"/>
                  </a:lnTo>
                  <a:lnTo>
                    <a:pt x="145331" y="148121"/>
                  </a:lnTo>
                  <a:lnTo>
                    <a:pt x="143824" y="147898"/>
                  </a:lnTo>
                  <a:lnTo>
                    <a:pt x="142261" y="147619"/>
                  </a:lnTo>
                  <a:lnTo>
                    <a:pt x="140698" y="147284"/>
                  </a:lnTo>
                  <a:lnTo>
                    <a:pt x="139192" y="146893"/>
                  </a:lnTo>
                  <a:lnTo>
                    <a:pt x="137685" y="146391"/>
                  </a:lnTo>
                  <a:lnTo>
                    <a:pt x="136178" y="145888"/>
                  </a:lnTo>
                  <a:lnTo>
                    <a:pt x="134727" y="145275"/>
                  </a:lnTo>
                  <a:lnTo>
                    <a:pt x="133276" y="144605"/>
                  </a:lnTo>
                  <a:lnTo>
                    <a:pt x="131825" y="143879"/>
                  </a:lnTo>
                  <a:lnTo>
                    <a:pt x="130485" y="143098"/>
                  </a:lnTo>
                  <a:lnTo>
                    <a:pt x="129090" y="142261"/>
                  </a:lnTo>
                  <a:lnTo>
                    <a:pt x="127806" y="141312"/>
                  </a:lnTo>
                  <a:lnTo>
                    <a:pt x="126523" y="140307"/>
                  </a:lnTo>
                  <a:lnTo>
                    <a:pt x="125295" y="139247"/>
                  </a:lnTo>
                  <a:lnTo>
                    <a:pt x="124067" y="138131"/>
                  </a:lnTo>
                  <a:lnTo>
                    <a:pt x="122951" y="136959"/>
                  </a:lnTo>
                  <a:lnTo>
                    <a:pt x="121834" y="135675"/>
                  </a:lnTo>
                  <a:lnTo>
                    <a:pt x="120830" y="134336"/>
                  </a:lnTo>
                  <a:lnTo>
                    <a:pt x="119881" y="132996"/>
                  </a:lnTo>
                  <a:lnTo>
                    <a:pt x="118988" y="131545"/>
                  </a:lnTo>
                  <a:lnTo>
                    <a:pt x="118151" y="130038"/>
                  </a:lnTo>
                  <a:lnTo>
                    <a:pt x="117370" y="128476"/>
                  </a:lnTo>
                  <a:lnTo>
                    <a:pt x="116700" y="126913"/>
                  </a:lnTo>
                  <a:lnTo>
                    <a:pt x="116086" y="125294"/>
                  </a:lnTo>
                  <a:lnTo>
                    <a:pt x="115584" y="123676"/>
                  </a:lnTo>
                  <a:lnTo>
                    <a:pt x="115137" y="122002"/>
                  </a:lnTo>
                  <a:lnTo>
                    <a:pt x="114802" y="120327"/>
                  </a:lnTo>
                  <a:lnTo>
                    <a:pt x="114579" y="118597"/>
                  </a:lnTo>
                  <a:lnTo>
                    <a:pt x="114412" y="116867"/>
                  </a:lnTo>
                  <a:lnTo>
                    <a:pt x="114356" y="115137"/>
                  </a:lnTo>
                  <a:lnTo>
                    <a:pt x="114412" y="113351"/>
                  </a:lnTo>
                  <a:lnTo>
                    <a:pt x="114523" y="112123"/>
                  </a:lnTo>
                  <a:lnTo>
                    <a:pt x="114691" y="110895"/>
                  </a:lnTo>
                  <a:lnTo>
                    <a:pt x="114858" y="109667"/>
                  </a:lnTo>
                  <a:lnTo>
                    <a:pt x="115137" y="108440"/>
                  </a:lnTo>
                  <a:lnTo>
                    <a:pt x="115416" y="107212"/>
                  </a:lnTo>
                  <a:lnTo>
                    <a:pt x="115695" y="106040"/>
                  </a:lnTo>
                  <a:lnTo>
                    <a:pt x="116421" y="103640"/>
                  </a:lnTo>
                  <a:lnTo>
                    <a:pt x="117202" y="101240"/>
                  </a:lnTo>
                  <a:lnTo>
                    <a:pt x="118095" y="98952"/>
                  </a:lnTo>
                  <a:lnTo>
                    <a:pt x="119937" y="94320"/>
                  </a:lnTo>
                  <a:lnTo>
                    <a:pt x="121667" y="90022"/>
                  </a:lnTo>
                  <a:lnTo>
                    <a:pt x="123341" y="85725"/>
                  </a:lnTo>
                  <a:lnTo>
                    <a:pt x="124960" y="81372"/>
                  </a:lnTo>
                  <a:lnTo>
                    <a:pt x="126467" y="77018"/>
                  </a:lnTo>
                  <a:lnTo>
                    <a:pt x="127862" y="72609"/>
                  </a:lnTo>
                  <a:lnTo>
                    <a:pt x="128532" y="70377"/>
                  </a:lnTo>
                  <a:lnTo>
                    <a:pt x="129146" y="68145"/>
                  </a:lnTo>
                  <a:lnTo>
                    <a:pt x="129704" y="65856"/>
                  </a:lnTo>
                  <a:lnTo>
                    <a:pt x="130262" y="63624"/>
                  </a:lnTo>
                  <a:lnTo>
                    <a:pt x="130764" y="61336"/>
                  </a:lnTo>
                  <a:lnTo>
                    <a:pt x="131211" y="59047"/>
                  </a:lnTo>
                  <a:lnTo>
                    <a:pt x="131825" y="55308"/>
                  </a:lnTo>
                  <a:lnTo>
                    <a:pt x="132438" y="51513"/>
                  </a:lnTo>
                  <a:lnTo>
                    <a:pt x="132997" y="47718"/>
                  </a:lnTo>
                  <a:lnTo>
                    <a:pt x="133610" y="43979"/>
                  </a:lnTo>
                  <a:lnTo>
                    <a:pt x="133945" y="42137"/>
                  </a:lnTo>
                  <a:lnTo>
                    <a:pt x="134336" y="40295"/>
                  </a:lnTo>
                  <a:lnTo>
                    <a:pt x="134782" y="38453"/>
                  </a:lnTo>
                  <a:lnTo>
                    <a:pt x="135285" y="36612"/>
                  </a:lnTo>
                  <a:lnTo>
                    <a:pt x="135787" y="34826"/>
                  </a:lnTo>
                  <a:lnTo>
                    <a:pt x="136401" y="33096"/>
                  </a:lnTo>
                  <a:lnTo>
                    <a:pt x="137071" y="31365"/>
                  </a:lnTo>
                  <a:lnTo>
                    <a:pt x="137852" y="29635"/>
                  </a:lnTo>
                  <a:lnTo>
                    <a:pt x="138299" y="28687"/>
                  </a:lnTo>
                  <a:lnTo>
                    <a:pt x="138857" y="27738"/>
                  </a:lnTo>
                  <a:lnTo>
                    <a:pt x="139415" y="26789"/>
                  </a:lnTo>
                  <a:lnTo>
                    <a:pt x="139973" y="25840"/>
                  </a:lnTo>
                  <a:lnTo>
                    <a:pt x="140587" y="24947"/>
                  </a:lnTo>
                  <a:lnTo>
                    <a:pt x="141201" y="24110"/>
                  </a:lnTo>
                  <a:lnTo>
                    <a:pt x="141870" y="23217"/>
                  </a:lnTo>
                  <a:lnTo>
                    <a:pt x="142540" y="22436"/>
                  </a:lnTo>
                  <a:lnTo>
                    <a:pt x="143210" y="21599"/>
                  </a:lnTo>
                  <a:lnTo>
                    <a:pt x="143935" y="20817"/>
                  </a:lnTo>
                  <a:lnTo>
                    <a:pt x="144717" y="20092"/>
                  </a:lnTo>
                  <a:lnTo>
                    <a:pt x="145442" y="19366"/>
                  </a:lnTo>
                  <a:lnTo>
                    <a:pt x="146224" y="18641"/>
                  </a:lnTo>
                  <a:lnTo>
                    <a:pt x="147061" y="17971"/>
                  </a:lnTo>
                  <a:lnTo>
                    <a:pt x="147898" y="17357"/>
                  </a:lnTo>
                  <a:lnTo>
                    <a:pt x="148735" y="16743"/>
                  </a:lnTo>
                  <a:lnTo>
                    <a:pt x="149572" y="16185"/>
                  </a:lnTo>
                  <a:lnTo>
                    <a:pt x="150465" y="15627"/>
                  </a:lnTo>
                  <a:lnTo>
                    <a:pt x="151358" y="15069"/>
                  </a:lnTo>
                  <a:lnTo>
                    <a:pt x="152251" y="14622"/>
                  </a:lnTo>
                  <a:lnTo>
                    <a:pt x="153144" y="14120"/>
                  </a:lnTo>
                  <a:lnTo>
                    <a:pt x="154093" y="13729"/>
                  </a:lnTo>
                  <a:lnTo>
                    <a:pt x="155042" y="13339"/>
                  </a:lnTo>
                  <a:lnTo>
                    <a:pt x="155990" y="12948"/>
                  </a:lnTo>
                  <a:lnTo>
                    <a:pt x="156939" y="12669"/>
                  </a:lnTo>
                  <a:lnTo>
                    <a:pt x="157888" y="12390"/>
                  </a:lnTo>
                  <a:lnTo>
                    <a:pt x="158893" y="12111"/>
                  </a:lnTo>
                  <a:lnTo>
                    <a:pt x="159841" y="11888"/>
                  </a:lnTo>
                  <a:lnTo>
                    <a:pt x="160846" y="11720"/>
                  </a:lnTo>
                  <a:lnTo>
                    <a:pt x="161851" y="11553"/>
                  </a:lnTo>
                  <a:lnTo>
                    <a:pt x="162855" y="11497"/>
                  </a:lnTo>
                  <a:lnTo>
                    <a:pt x="163860" y="11385"/>
                  </a:lnTo>
                  <a:close/>
                  <a:moveTo>
                    <a:pt x="184677" y="142428"/>
                  </a:moveTo>
                  <a:lnTo>
                    <a:pt x="185235" y="142484"/>
                  </a:lnTo>
                  <a:lnTo>
                    <a:pt x="185793" y="142540"/>
                  </a:lnTo>
                  <a:lnTo>
                    <a:pt x="186296" y="142707"/>
                  </a:lnTo>
                  <a:lnTo>
                    <a:pt x="186854" y="142875"/>
                  </a:lnTo>
                  <a:lnTo>
                    <a:pt x="187300" y="143098"/>
                  </a:lnTo>
                  <a:lnTo>
                    <a:pt x="187747" y="143377"/>
                  </a:lnTo>
                  <a:lnTo>
                    <a:pt x="188193" y="143712"/>
                  </a:lnTo>
                  <a:lnTo>
                    <a:pt x="188584" y="144103"/>
                  </a:lnTo>
                  <a:lnTo>
                    <a:pt x="188975" y="144493"/>
                  </a:lnTo>
                  <a:lnTo>
                    <a:pt x="189254" y="144884"/>
                  </a:lnTo>
                  <a:lnTo>
                    <a:pt x="189533" y="145330"/>
                  </a:lnTo>
                  <a:lnTo>
                    <a:pt x="189812" y="145833"/>
                  </a:lnTo>
                  <a:lnTo>
                    <a:pt x="189979" y="146335"/>
                  </a:lnTo>
                  <a:lnTo>
                    <a:pt x="190091" y="146893"/>
                  </a:lnTo>
                  <a:lnTo>
                    <a:pt x="190202" y="147451"/>
                  </a:lnTo>
                  <a:lnTo>
                    <a:pt x="190202" y="148009"/>
                  </a:lnTo>
                  <a:lnTo>
                    <a:pt x="190202" y="148567"/>
                  </a:lnTo>
                  <a:lnTo>
                    <a:pt x="190091" y="149125"/>
                  </a:lnTo>
                  <a:lnTo>
                    <a:pt x="189979" y="149628"/>
                  </a:lnTo>
                  <a:lnTo>
                    <a:pt x="189812" y="150186"/>
                  </a:lnTo>
                  <a:lnTo>
                    <a:pt x="189533" y="150632"/>
                  </a:lnTo>
                  <a:lnTo>
                    <a:pt x="189254" y="151079"/>
                  </a:lnTo>
                  <a:lnTo>
                    <a:pt x="188975" y="151525"/>
                  </a:lnTo>
                  <a:lnTo>
                    <a:pt x="188584" y="151916"/>
                  </a:lnTo>
                  <a:lnTo>
                    <a:pt x="188193" y="152307"/>
                  </a:lnTo>
                  <a:lnTo>
                    <a:pt x="187747" y="152586"/>
                  </a:lnTo>
                  <a:lnTo>
                    <a:pt x="187300" y="152865"/>
                  </a:lnTo>
                  <a:lnTo>
                    <a:pt x="186854" y="153144"/>
                  </a:lnTo>
                  <a:lnTo>
                    <a:pt x="186296" y="153311"/>
                  </a:lnTo>
                  <a:lnTo>
                    <a:pt x="185793" y="153423"/>
                  </a:lnTo>
                  <a:lnTo>
                    <a:pt x="185235" y="153534"/>
                  </a:lnTo>
                  <a:lnTo>
                    <a:pt x="184119" y="153534"/>
                  </a:lnTo>
                  <a:lnTo>
                    <a:pt x="183561" y="153423"/>
                  </a:lnTo>
                  <a:lnTo>
                    <a:pt x="183003" y="153311"/>
                  </a:lnTo>
                  <a:lnTo>
                    <a:pt x="182500" y="153144"/>
                  </a:lnTo>
                  <a:lnTo>
                    <a:pt x="181998" y="152865"/>
                  </a:lnTo>
                  <a:lnTo>
                    <a:pt x="181552" y="152586"/>
                  </a:lnTo>
                  <a:lnTo>
                    <a:pt x="181161" y="152307"/>
                  </a:lnTo>
                  <a:lnTo>
                    <a:pt x="180770" y="151916"/>
                  </a:lnTo>
                  <a:lnTo>
                    <a:pt x="180380" y="151525"/>
                  </a:lnTo>
                  <a:lnTo>
                    <a:pt x="180045" y="151079"/>
                  </a:lnTo>
                  <a:lnTo>
                    <a:pt x="179766" y="150632"/>
                  </a:lnTo>
                  <a:lnTo>
                    <a:pt x="179543" y="150186"/>
                  </a:lnTo>
                  <a:lnTo>
                    <a:pt x="179375" y="149628"/>
                  </a:lnTo>
                  <a:lnTo>
                    <a:pt x="179208" y="149125"/>
                  </a:lnTo>
                  <a:lnTo>
                    <a:pt x="179152" y="148567"/>
                  </a:lnTo>
                  <a:lnTo>
                    <a:pt x="179096" y="148009"/>
                  </a:lnTo>
                  <a:lnTo>
                    <a:pt x="179152" y="147451"/>
                  </a:lnTo>
                  <a:lnTo>
                    <a:pt x="179208" y="146893"/>
                  </a:lnTo>
                  <a:lnTo>
                    <a:pt x="179375" y="146335"/>
                  </a:lnTo>
                  <a:lnTo>
                    <a:pt x="179543" y="145833"/>
                  </a:lnTo>
                  <a:lnTo>
                    <a:pt x="179766" y="145330"/>
                  </a:lnTo>
                  <a:lnTo>
                    <a:pt x="180045" y="144884"/>
                  </a:lnTo>
                  <a:lnTo>
                    <a:pt x="180380" y="144493"/>
                  </a:lnTo>
                  <a:lnTo>
                    <a:pt x="180770" y="144103"/>
                  </a:lnTo>
                  <a:lnTo>
                    <a:pt x="181161" y="143712"/>
                  </a:lnTo>
                  <a:lnTo>
                    <a:pt x="181552" y="143377"/>
                  </a:lnTo>
                  <a:lnTo>
                    <a:pt x="181998" y="143098"/>
                  </a:lnTo>
                  <a:lnTo>
                    <a:pt x="182500" y="142875"/>
                  </a:lnTo>
                  <a:lnTo>
                    <a:pt x="183003" y="142707"/>
                  </a:lnTo>
                  <a:lnTo>
                    <a:pt x="183561" y="142540"/>
                  </a:lnTo>
                  <a:lnTo>
                    <a:pt x="184119" y="142484"/>
                  </a:lnTo>
                  <a:lnTo>
                    <a:pt x="184677" y="142428"/>
                  </a:lnTo>
                  <a:close/>
                  <a:moveTo>
                    <a:pt x="0" y="0"/>
                  </a:moveTo>
                  <a:lnTo>
                    <a:pt x="0" y="160734"/>
                  </a:lnTo>
                  <a:lnTo>
                    <a:pt x="285750" y="160734"/>
                  </a:lnTo>
                  <a:lnTo>
                    <a:pt x="2857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457200" y="1425175"/>
            <a:ext cx="3101400" cy="857400"/>
          </a:xfrm>
          <a:prstGeom prst="rect">
            <a:avLst/>
          </a:prstGeom>
        </p:spPr>
        <p:txBody>
          <a:bodyPr spcFirstLastPara="1" wrap="square" lIns="0" tIns="0" rIns="0" bIns="0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rgbClr val="44984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 dirty="0"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457200" y="2419350"/>
            <a:ext cx="3101400" cy="18627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 sz="2000">
                <a:solidFill>
                  <a:srgbClr val="44984E"/>
                </a:solidFill>
              </a:defRPr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 dirty="0"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8" name="Group 59">
            <a:extLst>
              <a:ext uri="{FF2B5EF4-FFF2-40B4-BE49-F238E27FC236}">
                <a16:creationId xmlns:a16="http://schemas.microsoft.com/office/drawing/2014/main" id="{7E6AC7EB-B863-F24F-B730-01FCF4702CA6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0"/>
            <a:ext cx="9150350" cy="215900"/>
            <a:chOff x="0" y="0"/>
            <a:chExt cx="5764" cy="181"/>
          </a:xfrm>
        </p:grpSpPr>
        <p:sp>
          <p:nvSpPr>
            <p:cNvPr id="9" name="Rectangle 35">
              <a:extLst>
                <a:ext uri="{FF2B5EF4-FFF2-40B4-BE49-F238E27FC236}">
                  <a16:creationId xmlns:a16="http://schemas.microsoft.com/office/drawing/2014/main" id="{56F93206-EB1D-CC42-AC9E-0745C2D0A0C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Rectangle 46">
              <a:extLst>
                <a:ext uri="{FF2B5EF4-FFF2-40B4-BE49-F238E27FC236}">
                  <a16:creationId xmlns:a16="http://schemas.microsoft.com/office/drawing/2014/main" id="{5C262B0D-FECC-EE42-A846-576D6F7FA66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11" name="Rectangle 47">
              <a:extLst>
                <a:ext uri="{FF2B5EF4-FFF2-40B4-BE49-F238E27FC236}">
                  <a16:creationId xmlns:a16="http://schemas.microsoft.com/office/drawing/2014/main" id="{FD942738-A690-2248-8DEB-304ABDF39E3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2" name="Rectangle 48">
              <a:extLst>
                <a:ext uri="{FF2B5EF4-FFF2-40B4-BE49-F238E27FC236}">
                  <a16:creationId xmlns:a16="http://schemas.microsoft.com/office/drawing/2014/main" id="{9BF5DE56-8706-A54A-9E97-7B81EC45932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3" name="Rectangle 49">
              <a:extLst>
                <a:ext uri="{FF2B5EF4-FFF2-40B4-BE49-F238E27FC236}">
                  <a16:creationId xmlns:a16="http://schemas.microsoft.com/office/drawing/2014/main" id="{2B39A5F9-8186-9248-B72A-AA95DFBE191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Rectangle 50">
              <a:extLst>
                <a:ext uri="{FF2B5EF4-FFF2-40B4-BE49-F238E27FC236}">
                  <a16:creationId xmlns:a16="http://schemas.microsoft.com/office/drawing/2014/main" id="{17057BA3-CB62-3B46-BD0E-229A136215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58204" y="2372421"/>
            <a:ext cx="3533400" cy="2618625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7"/>
          <p:cNvSpPr txBox="1">
            <a:spLocks noGrp="1"/>
          </p:cNvSpPr>
          <p:nvPr>
            <p:ph type="title"/>
          </p:nvPr>
        </p:nvSpPr>
        <p:spPr>
          <a:xfrm>
            <a:off x="457200" y="1044175"/>
            <a:ext cx="6300300" cy="857400"/>
          </a:xfrm>
          <a:prstGeom prst="rect">
            <a:avLst/>
          </a:prstGeom>
        </p:spPr>
        <p:txBody>
          <a:bodyPr spcFirstLastPara="1" wrap="square" lIns="0" tIns="0" rIns="0" bIns="0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>
                <a:solidFill>
                  <a:srgbClr val="44984E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 dirty="0"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1"/>
          </p:nvPr>
        </p:nvSpPr>
        <p:spPr>
          <a:xfrm>
            <a:off x="457200" y="2082325"/>
            <a:ext cx="2392500" cy="27672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2"/>
          </p:nvPr>
        </p:nvSpPr>
        <p:spPr>
          <a:xfrm>
            <a:off x="2993928" y="2082325"/>
            <a:ext cx="2392500" cy="27672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7" name="Group 59">
            <a:extLst>
              <a:ext uri="{FF2B5EF4-FFF2-40B4-BE49-F238E27FC236}">
                <a16:creationId xmlns:a16="http://schemas.microsoft.com/office/drawing/2014/main" id="{7CD372F6-CA67-EA45-9BA1-53608E1EC85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0"/>
            <a:ext cx="9150350" cy="215900"/>
            <a:chOff x="0" y="0"/>
            <a:chExt cx="5764" cy="181"/>
          </a:xfrm>
        </p:grpSpPr>
        <p:sp>
          <p:nvSpPr>
            <p:cNvPr id="8" name="Rectangle 35">
              <a:extLst>
                <a:ext uri="{FF2B5EF4-FFF2-40B4-BE49-F238E27FC236}">
                  <a16:creationId xmlns:a16="http://schemas.microsoft.com/office/drawing/2014/main" id="{B3291F57-D9AD-BD4F-A742-8C7D9F416D0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Rectangle 46">
              <a:extLst>
                <a:ext uri="{FF2B5EF4-FFF2-40B4-BE49-F238E27FC236}">
                  <a16:creationId xmlns:a16="http://schemas.microsoft.com/office/drawing/2014/main" id="{56902A22-8412-5545-A3F6-26DDC2C5533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10" name="Rectangle 47">
              <a:extLst>
                <a:ext uri="{FF2B5EF4-FFF2-40B4-BE49-F238E27FC236}">
                  <a16:creationId xmlns:a16="http://schemas.microsoft.com/office/drawing/2014/main" id="{0503433A-14C9-8F4D-9001-2AA2E17A80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Rectangle 48">
              <a:extLst>
                <a:ext uri="{FF2B5EF4-FFF2-40B4-BE49-F238E27FC236}">
                  <a16:creationId xmlns:a16="http://schemas.microsoft.com/office/drawing/2014/main" id="{267C1950-7073-AC45-907F-91E12D73883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2" name="Rectangle 49">
              <a:extLst>
                <a:ext uri="{FF2B5EF4-FFF2-40B4-BE49-F238E27FC236}">
                  <a16:creationId xmlns:a16="http://schemas.microsoft.com/office/drawing/2014/main" id="{48819539-8C98-CD4E-B5E2-ADAAA74ABEB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3" name="Rectangle 50">
              <a:extLst>
                <a:ext uri="{FF2B5EF4-FFF2-40B4-BE49-F238E27FC236}">
                  <a16:creationId xmlns:a16="http://schemas.microsoft.com/office/drawing/2014/main" id="{647B97C7-9D7F-6243-9484-9236392493A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457200" y="1044175"/>
            <a:ext cx="6300300" cy="857400"/>
          </a:xfrm>
          <a:prstGeom prst="rect">
            <a:avLst/>
          </a:prstGeom>
        </p:spPr>
        <p:txBody>
          <a:bodyPr spcFirstLastPara="1" wrap="square" lIns="0" tIns="0" rIns="0" bIns="0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>
                <a:solidFill>
                  <a:srgbClr val="44984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 dirty="0"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1"/>
          </p:nvPr>
        </p:nvSpPr>
        <p:spPr>
          <a:xfrm>
            <a:off x="457200" y="2082325"/>
            <a:ext cx="2359800" cy="28434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>
                <a:solidFill>
                  <a:srgbClr val="44984E"/>
                </a:solidFill>
              </a:defRPr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 dirty="0"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2"/>
          </p:nvPr>
        </p:nvSpPr>
        <p:spPr>
          <a:xfrm>
            <a:off x="3392100" y="2082325"/>
            <a:ext cx="2359800" cy="28434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>
                <a:solidFill>
                  <a:srgbClr val="44984E"/>
                </a:solidFill>
              </a:defRPr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 dirty="0"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3"/>
          </p:nvPr>
        </p:nvSpPr>
        <p:spPr>
          <a:xfrm>
            <a:off x="6326997" y="2082325"/>
            <a:ext cx="2359800" cy="28434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>
                <a:solidFill>
                  <a:srgbClr val="44984E"/>
                </a:solidFill>
              </a:defRPr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 dirty="0"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7" name="Group 59">
            <a:extLst>
              <a:ext uri="{FF2B5EF4-FFF2-40B4-BE49-F238E27FC236}">
                <a16:creationId xmlns:a16="http://schemas.microsoft.com/office/drawing/2014/main" id="{F4C55976-0B60-374B-9418-E46384E9C30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0"/>
            <a:ext cx="9150350" cy="215900"/>
            <a:chOff x="0" y="0"/>
            <a:chExt cx="5764" cy="181"/>
          </a:xfrm>
        </p:grpSpPr>
        <p:sp>
          <p:nvSpPr>
            <p:cNvPr id="8" name="Rectangle 35">
              <a:extLst>
                <a:ext uri="{FF2B5EF4-FFF2-40B4-BE49-F238E27FC236}">
                  <a16:creationId xmlns:a16="http://schemas.microsoft.com/office/drawing/2014/main" id="{8916F1E0-706B-D349-B146-22CB57BF82A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Rectangle 46">
              <a:extLst>
                <a:ext uri="{FF2B5EF4-FFF2-40B4-BE49-F238E27FC236}">
                  <a16:creationId xmlns:a16="http://schemas.microsoft.com/office/drawing/2014/main" id="{2EB59B98-D29C-F948-91D0-712DDF48260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10" name="Rectangle 47">
              <a:extLst>
                <a:ext uri="{FF2B5EF4-FFF2-40B4-BE49-F238E27FC236}">
                  <a16:creationId xmlns:a16="http://schemas.microsoft.com/office/drawing/2014/main" id="{02CDD433-EE41-B74B-8555-1122A72B7E1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Rectangle 48">
              <a:extLst>
                <a:ext uri="{FF2B5EF4-FFF2-40B4-BE49-F238E27FC236}">
                  <a16:creationId xmlns:a16="http://schemas.microsoft.com/office/drawing/2014/main" id="{AF388FB5-F10C-9D48-8EB9-74ADE3BFC73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2" name="Rectangle 49">
              <a:extLst>
                <a:ext uri="{FF2B5EF4-FFF2-40B4-BE49-F238E27FC236}">
                  <a16:creationId xmlns:a16="http://schemas.microsoft.com/office/drawing/2014/main" id="{E4C5EBE6-F652-984A-9BD8-9F92E95073A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3" name="Rectangle 50">
              <a:extLst>
                <a:ext uri="{FF2B5EF4-FFF2-40B4-BE49-F238E27FC236}">
                  <a16:creationId xmlns:a16="http://schemas.microsoft.com/office/drawing/2014/main" id="{5089023F-91A6-044E-B12D-F2FC93020D1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872725" y="2225700"/>
            <a:ext cx="3118876" cy="276539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9"/>
          <p:cNvSpPr txBox="1">
            <a:spLocks noGrp="1"/>
          </p:cNvSpPr>
          <p:nvPr>
            <p:ph type="title"/>
          </p:nvPr>
        </p:nvSpPr>
        <p:spPr>
          <a:xfrm>
            <a:off x="457200" y="1044175"/>
            <a:ext cx="6300300" cy="857400"/>
          </a:xfrm>
          <a:prstGeom prst="rect">
            <a:avLst/>
          </a:prstGeom>
        </p:spPr>
        <p:txBody>
          <a:bodyPr spcFirstLastPara="1" wrap="square" lIns="0" tIns="0" rIns="0" bIns="0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>
                <a:solidFill>
                  <a:srgbClr val="44984E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 dirty="0"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" name="Group 59">
            <a:extLst>
              <a:ext uri="{FF2B5EF4-FFF2-40B4-BE49-F238E27FC236}">
                <a16:creationId xmlns:a16="http://schemas.microsoft.com/office/drawing/2014/main" id="{F84882B9-8D07-9845-8592-26A1E192535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0"/>
            <a:ext cx="9150350" cy="215900"/>
            <a:chOff x="0" y="0"/>
            <a:chExt cx="5764" cy="181"/>
          </a:xfrm>
        </p:grpSpPr>
        <p:sp>
          <p:nvSpPr>
            <p:cNvPr id="6" name="Rectangle 35">
              <a:extLst>
                <a:ext uri="{FF2B5EF4-FFF2-40B4-BE49-F238E27FC236}">
                  <a16:creationId xmlns:a16="http://schemas.microsoft.com/office/drawing/2014/main" id="{4D0B3A9C-D6B6-364C-8D97-B6E3C8D44AE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Rectangle 46">
              <a:extLst>
                <a:ext uri="{FF2B5EF4-FFF2-40B4-BE49-F238E27FC236}">
                  <a16:creationId xmlns:a16="http://schemas.microsoft.com/office/drawing/2014/main" id="{366210B9-B2BD-504C-A7C1-77669250938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8" name="Rectangle 47">
              <a:extLst>
                <a:ext uri="{FF2B5EF4-FFF2-40B4-BE49-F238E27FC236}">
                  <a16:creationId xmlns:a16="http://schemas.microsoft.com/office/drawing/2014/main" id="{409DF505-689F-EB48-8156-66EAEBD5518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Rectangle 48">
              <a:extLst>
                <a:ext uri="{FF2B5EF4-FFF2-40B4-BE49-F238E27FC236}">
                  <a16:creationId xmlns:a16="http://schemas.microsoft.com/office/drawing/2014/main" id="{16752A55-9CF2-1244-8568-B7B4B231473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Rectangle 49">
              <a:extLst>
                <a:ext uri="{FF2B5EF4-FFF2-40B4-BE49-F238E27FC236}">
                  <a16:creationId xmlns:a16="http://schemas.microsoft.com/office/drawing/2014/main" id="{3DF97C95-FE8A-244B-BFDC-19D29C7FEFC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Rectangle 50">
              <a:extLst>
                <a:ext uri="{FF2B5EF4-FFF2-40B4-BE49-F238E27FC236}">
                  <a16:creationId xmlns:a16="http://schemas.microsoft.com/office/drawing/2014/main" id="{F58ECD72-65C2-2847-8BF3-32A34733BE4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41170" y="2518284"/>
            <a:ext cx="3450425" cy="247282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2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" name="Group 59">
            <a:extLst>
              <a:ext uri="{FF2B5EF4-FFF2-40B4-BE49-F238E27FC236}">
                <a16:creationId xmlns:a16="http://schemas.microsoft.com/office/drawing/2014/main" id="{CF78E880-37C0-C449-9D04-9EE142B19AB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0"/>
            <a:ext cx="9150350" cy="215900"/>
            <a:chOff x="0" y="0"/>
            <a:chExt cx="5764" cy="181"/>
          </a:xfrm>
        </p:grpSpPr>
        <p:sp>
          <p:nvSpPr>
            <p:cNvPr id="5" name="Rectangle 35">
              <a:extLst>
                <a:ext uri="{FF2B5EF4-FFF2-40B4-BE49-F238E27FC236}">
                  <a16:creationId xmlns:a16="http://schemas.microsoft.com/office/drawing/2014/main" id="{B7EDDB20-F4BA-7F45-BA59-9F3C3ED668B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Rectangle 46">
              <a:extLst>
                <a:ext uri="{FF2B5EF4-FFF2-40B4-BE49-F238E27FC236}">
                  <a16:creationId xmlns:a16="http://schemas.microsoft.com/office/drawing/2014/main" id="{1846C174-60CD-1241-88BA-A7423C88B86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7" name="Rectangle 47">
              <a:extLst>
                <a:ext uri="{FF2B5EF4-FFF2-40B4-BE49-F238E27FC236}">
                  <a16:creationId xmlns:a16="http://schemas.microsoft.com/office/drawing/2014/main" id="{3A5BC045-E133-1F41-B5A7-D40995BE9D7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8" name="Rectangle 48">
              <a:extLst>
                <a:ext uri="{FF2B5EF4-FFF2-40B4-BE49-F238E27FC236}">
                  <a16:creationId xmlns:a16="http://schemas.microsoft.com/office/drawing/2014/main" id="{C6897250-F93E-B543-83E2-2B59DB8CE48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Rectangle 49">
              <a:extLst>
                <a:ext uri="{FF2B5EF4-FFF2-40B4-BE49-F238E27FC236}">
                  <a16:creationId xmlns:a16="http://schemas.microsoft.com/office/drawing/2014/main" id="{F03834C9-855A-5640-877D-30BD7A9BF4C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Rectangle 50">
              <a:extLst>
                <a:ext uri="{FF2B5EF4-FFF2-40B4-BE49-F238E27FC236}">
                  <a16:creationId xmlns:a16="http://schemas.microsoft.com/office/drawing/2014/main" id="{29589447-D663-6046-9C2B-73930A3CD74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no illustration">
  <p:cSld name="BLANK_1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" name="Group 59">
            <a:extLst>
              <a:ext uri="{FF2B5EF4-FFF2-40B4-BE49-F238E27FC236}">
                <a16:creationId xmlns:a16="http://schemas.microsoft.com/office/drawing/2014/main" id="{21FEC1C6-FB6B-4642-A92F-D778248623C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0"/>
            <a:ext cx="9150350" cy="215900"/>
            <a:chOff x="0" y="0"/>
            <a:chExt cx="5764" cy="181"/>
          </a:xfrm>
        </p:grpSpPr>
        <p:sp>
          <p:nvSpPr>
            <p:cNvPr id="4" name="Rectangle 35">
              <a:extLst>
                <a:ext uri="{FF2B5EF4-FFF2-40B4-BE49-F238E27FC236}">
                  <a16:creationId xmlns:a16="http://schemas.microsoft.com/office/drawing/2014/main" id="{09E355BB-FC6E-2441-88F4-89D5542FED3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5" name="Rectangle 46">
              <a:extLst>
                <a:ext uri="{FF2B5EF4-FFF2-40B4-BE49-F238E27FC236}">
                  <a16:creationId xmlns:a16="http://schemas.microsoft.com/office/drawing/2014/main" id="{FCFBCF93-1C62-B440-A2E8-FBD3B1FFD86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6" name="Rectangle 47">
              <a:extLst>
                <a:ext uri="{FF2B5EF4-FFF2-40B4-BE49-F238E27FC236}">
                  <a16:creationId xmlns:a16="http://schemas.microsoft.com/office/drawing/2014/main" id="{0A6DE7FB-8CB0-514B-975C-615288CC2F0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Rectangle 48">
              <a:extLst>
                <a:ext uri="{FF2B5EF4-FFF2-40B4-BE49-F238E27FC236}">
                  <a16:creationId xmlns:a16="http://schemas.microsoft.com/office/drawing/2014/main" id="{ABB4D4A9-C9EB-5E4C-9349-7C3E84630BC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8" name="Rectangle 49">
              <a:extLst>
                <a:ext uri="{FF2B5EF4-FFF2-40B4-BE49-F238E27FC236}">
                  <a16:creationId xmlns:a16="http://schemas.microsoft.com/office/drawing/2014/main" id="{A50B27E5-3DA3-6740-B03A-B28DE74109A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Rectangle 50">
              <a:extLst>
                <a:ext uri="{FF2B5EF4-FFF2-40B4-BE49-F238E27FC236}">
                  <a16:creationId xmlns:a16="http://schemas.microsoft.com/office/drawing/2014/main" id="{A1826A25-58A2-A640-B425-F2A652CB0C5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4D800-1AEF-CC46-B5DC-0833A1025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5588" y="2565711"/>
            <a:ext cx="6300300" cy="857400"/>
          </a:xfrm>
        </p:spPr>
        <p:txBody>
          <a:bodyPr/>
          <a:lstStyle>
            <a:lvl1pPr algn="ctr">
              <a:defRPr b="0" i="0">
                <a:solidFill>
                  <a:srgbClr val="44984E"/>
                </a:solidFill>
                <a:latin typeface="+mj-lt"/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38C464-1544-0E4A-9941-3D71E0CB28EC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grpSp>
        <p:nvGrpSpPr>
          <p:cNvPr id="4" name="Group 59">
            <a:extLst>
              <a:ext uri="{FF2B5EF4-FFF2-40B4-BE49-F238E27FC236}">
                <a16:creationId xmlns:a16="http://schemas.microsoft.com/office/drawing/2014/main" id="{72DF1F42-B20B-294B-AB2A-A6EE56FCFDD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0"/>
            <a:ext cx="9150350" cy="215900"/>
            <a:chOff x="0" y="0"/>
            <a:chExt cx="5764" cy="181"/>
          </a:xfrm>
        </p:grpSpPr>
        <p:sp>
          <p:nvSpPr>
            <p:cNvPr id="5" name="Rectangle 35">
              <a:extLst>
                <a:ext uri="{FF2B5EF4-FFF2-40B4-BE49-F238E27FC236}">
                  <a16:creationId xmlns:a16="http://schemas.microsoft.com/office/drawing/2014/main" id="{2A649051-30ED-AF4E-AAF2-3827DEF1369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Rectangle 46">
              <a:extLst>
                <a:ext uri="{FF2B5EF4-FFF2-40B4-BE49-F238E27FC236}">
                  <a16:creationId xmlns:a16="http://schemas.microsoft.com/office/drawing/2014/main" id="{51BA72C2-2824-A241-8C5B-5B65A9992DA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7" name="Rectangle 47">
              <a:extLst>
                <a:ext uri="{FF2B5EF4-FFF2-40B4-BE49-F238E27FC236}">
                  <a16:creationId xmlns:a16="http://schemas.microsoft.com/office/drawing/2014/main" id="{C1BCC98C-7D88-AA48-A439-13DC09BE3E9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8" name="Rectangle 48">
              <a:extLst>
                <a:ext uri="{FF2B5EF4-FFF2-40B4-BE49-F238E27FC236}">
                  <a16:creationId xmlns:a16="http://schemas.microsoft.com/office/drawing/2014/main" id="{31ADEEB8-EFF1-3F43-93C1-064663A526A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Rectangle 49">
              <a:extLst>
                <a:ext uri="{FF2B5EF4-FFF2-40B4-BE49-F238E27FC236}">
                  <a16:creationId xmlns:a16="http://schemas.microsoft.com/office/drawing/2014/main" id="{BB495D00-7CC7-CE42-A507-DB0D70F53AC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Rectangle 50">
              <a:extLst>
                <a:ext uri="{FF2B5EF4-FFF2-40B4-BE49-F238E27FC236}">
                  <a16:creationId xmlns:a16="http://schemas.microsoft.com/office/drawing/2014/main" id="{2EC7FD86-C5A9-7343-A958-44984B5FA70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1" name="Group 59">
            <a:extLst>
              <a:ext uri="{FF2B5EF4-FFF2-40B4-BE49-F238E27FC236}">
                <a16:creationId xmlns:a16="http://schemas.microsoft.com/office/drawing/2014/main" id="{C595A850-0353-FD40-BA7E-AB66FF16D04E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4927551"/>
            <a:ext cx="9150350" cy="215900"/>
            <a:chOff x="0" y="0"/>
            <a:chExt cx="5764" cy="181"/>
          </a:xfrm>
        </p:grpSpPr>
        <p:sp>
          <p:nvSpPr>
            <p:cNvPr id="12" name="Rectangle 35">
              <a:extLst>
                <a:ext uri="{FF2B5EF4-FFF2-40B4-BE49-F238E27FC236}">
                  <a16:creationId xmlns:a16="http://schemas.microsoft.com/office/drawing/2014/main" id="{D6444E1C-47A7-2746-B869-809E8865B39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3" name="Rectangle 46">
              <a:extLst>
                <a:ext uri="{FF2B5EF4-FFF2-40B4-BE49-F238E27FC236}">
                  <a16:creationId xmlns:a16="http://schemas.microsoft.com/office/drawing/2014/main" id="{4B5FCAAC-D29A-AB48-9BA5-BEE27DD879D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14" name="Rectangle 47">
              <a:extLst>
                <a:ext uri="{FF2B5EF4-FFF2-40B4-BE49-F238E27FC236}">
                  <a16:creationId xmlns:a16="http://schemas.microsoft.com/office/drawing/2014/main" id="{CE637400-6E6E-8C4C-A3AA-2C8560DA474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Rectangle 48">
              <a:extLst>
                <a:ext uri="{FF2B5EF4-FFF2-40B4-BE49-F238E27FC236}">
                  <a16:creationId xmlns:a16="http://schemas.microsoft.com/office/drawing/2014/main" id="{721DA3DA-FD78-EE47-BE5E-B4AFF90E31F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Rectangle 49">
              <a:extLst>
                <a:ext uri="{FF2B5EF4-FFF2-40B4-BE49-F238E27FC236}">
                  <a16:creationId xmlns:a16="http://schemas.microsoft.com/office/drawing/2014/main" id="{371CBFD6-AF20-3241-A506-26F30CB7B47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Rectangle 50">
              <a:extLst>
                <a:ext uri="{FF2B5EF4-FFF2-40B4-BE49-F238E27FC236}">
                  <a16:creationId xmlns:a16="http://schemas.microsoft.com/office/drawing/2014/main" id="{700F53C8-9C81-364C-801C-98306CBF99C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18" name="Picture 3" descr="I:\TDC2017\Logos\TDC2017\logo-tdc-vertical-A4.emf">
            <a:extLst>
              <a:ext uri="{FF2B5EF4-FFF2-40B4-BE49-F238E27FC236}">
                <a16:creationId xmlns:a16="http://schemas.microsoft.com/office/drawing/2014/main" id="{9AC4F76E-59BA-994B-BF7E-6EC74490C05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1319" y="544873"/>
            <a:ext cx="3205162" cy="2032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7307551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1044175"/>
            <a:ext cx="6300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2038350"/>
            <a:ext cx="4929300" cy="18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3683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A7D86D"/>
              </a:buClr>
              <a:buSzPts val="2200"/>
              <a:buFont typeface="Muli Light"/>
              <a:buChar char="●"/>
              <a:defRPr sz="2200">
                <a:solidFill>
                  <a:srgbClr val="65617D"/>
                </a:solidFill>
                <a:latin typeface="Muli Light"/>
                <a:ea typeface="Muli Light"/>
                <a:cs typeface="Muli Light"/>
                <a:sym typeface="Muli Light"/>
              </a:defRPr>
            </a:lvl1pPr>
            <a:lvl2pPr marL="914400" lvl="1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2200"/>
              <a:buFont typeface="Muli Light"/>
              <a:buChar char="○"/>
              <a:defRPr sz="2200">
                <a:solidFill>
                  <a:srgbClr val="65617D"/>
                </a:solidFill>
                <a:latin typeface="Muli Light"/>
                <a:ea typeface="Muli Light"/>
                <a:cs typeface="Muli Light"/>
                <a:sym typeface="Muli Light"/>
              </a:defRPr>
            </a:lvl2pPr>
            <a:lvl3pPr marL="1371600" lvl="2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2200"/>
              <a:buFont typeface="Muli Light"/>
              <a:buChar char="■"/>
              <a:defRPr sz="2200">
                <a:solidFill>
                  <a:srgbClr val="65617D"/>
                </a:solidFill>
                <a:latin typeface="Muli Light"/>
                <a:ea typeface="Muli Light"/>
                <a:cs typeface="Muli Light"/>
                <a:sym typeface="Muli Light"/>
              </a:defRPr>
            </a:lvl3pPr>
            <a:lvl4pPr marL="1828800" lvl="3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2200"/>
              <a:buFont typeface="Muli Light"/>
              <a:buChar char="●"/>
              <a:defRPr sz="2200">
                <a:solidFill>
                  <a:srgbClr val="65617D"/>
                </a:solidFill>
                <a:latin typeface="Muli Light"/>
                <a:ea typeface="Muli Light"/>
                <a:cs typeface="Muli Light"/>
                <a:sym typeface="Muli Light"/>
              </a:defRPr>
            </a:lvl4pPr>
            <a:lvl5pPr marL="2286000" lvl="4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2200"/>
              <a:buFont typeface="Muli Light"/>
              <a:buChar char="○"/>
              <a:defRPr sz="2200">
                <a:solidFill>
                  <a:srgbClr val="65617D"/>
                </a:solidFill>
                <a:latin typeface="Muli Light"/>
                <a:ea typeface="Muli Light"/>
                <a:cs typeface="Muli Light"/>
                <a:sym typeface="Muli Light"/>
              </a:defRPr>
            </a:lvl5pPr>
            <a:lvl6pPr marL="2743200" lvl="5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2200"/>
              <a:buFont typeface="Muli Light"/>
              <a:buChar char="■"/>
              <a:defRPr sz="2200">
                <a:solidFill>
                  <a:srgbClr val="65617D"/>
                </a:solidFill>
                <a:latin typeface="Muli Light"/>
                <a:ea typeface="Muli Light"/>
                <a:cs typeface="Muli Light"/>
                <a:sym typeface="Muli Light"/>
              </a:defRPr>
            </a:lvl6pPr>
            <a:lvl7pPr marL="3200400" lvl="6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2200"/>
              <a:buFont typeface="Muli Light"/>
              <a:buChar char="●"/>
              <a:defRPr sz="2200">
                <a:solidFill>
                  <a:srgbClr val="65617D"/>
                </a:solidFill>
                <a:latin typeface="Muli Light"/>
                <a:ea typeface="Muli Light"/>
                <a:cs typeface="Muli Light"/>
                <a:sym typeface="Muli Light"/>
              </a:defRPr>
            </a:lvl7pPr>
            <a:lvl8pPr marL="3657600" lvl="7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2200"/>
              <a:buFont typeface="Muli Light"/>
              <a:buChar char="○"/>
              <a:defRPr sz="2200">
                <a:solidFill>
                  <a:srgbClr val="65617D"/>
                </a:solidFill>
                <a:latin typeface="Muli Light"/>
                <a:ea typeface="Muli Light"/>
                <a:cs typeface="Muli Light"/>
                <a:sym typeface="Muli Light"/>
              </a:defRPr>
            </a:lvl8pPr>
            <a:lvl9pPr marL="4114800" lvl="8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2200"/>
              <a:buFont typeface="Muli Light"/>
              <a:buChar char="■"/>
              <a:defRPr sz="2200">
                <a:solidFill>
                  <a:srgbClr val="65617D"/>
                </a:solidFill>
                <a:latin typeface="Muli Light"/>
                <a:ea typeface="Muli Light"/>
                <a:cs typeface="Muli Light"/>
                <a:sym typeface="Muli Light"/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 sz="1300">
                <a:solidFill>
                  <a:srgbClr val="A7D86D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algn="r">
              <a:buNone/>
              <a:defRPr sz="1300">
                <a:solidFill>
                  <a:srgbClr val="A7D86D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r">
              <a:buNone/>
              <a:defRPr sz="1300">
                <a:solidFill>
                  <a:srgbClr val="A7D86D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r">
              <a:buNone/>
              <a:defRPr sz="1300">
                <a:solidFill>
                  <a:srgbClr val="A7D86D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r">
              <a:buNone/>
              <a:defRPr sz="1300">
                <a:solidFill>
                  <a:srgbClr val="A7D86D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r">
              <a:buNone/>
              <a:defRPr sz="1300">
                <a:solidFill>
                  <a:srgbClr val="A7D86D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r">
              <a:buNone/>
              <a:defRPr sz="1300">
                <a:solidFill>
                  <a:srgbClr val="A7D86D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r">
              <a:buNone/>
              <a:defRPr sz="1300">
                <a:solidFill>
                  <a:srgbClr val="A7D86D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r">
              <a:buNone/>
              <a:defRPr sz="1300">
                <a:solidFill>
                  <a:srgbClr val="A7D86D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8" r:id="rId8"/>
    <p:sldLayoutId id="2147483659" r:id="rId9"/>
    <p:sldLayoutId id="2147483661" r:id="rId10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44984E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44984E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stackify.com/function-as-a-service-serverless-architecture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cloud.google.com/functions/docs/tutorials/http#functions_helloworld_get_tutorial-nodejs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aws.amazon.com/pt_br/lambda/latest/dg/lambda-app.html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undraw.co/" TargetMode="External"/><Relationship Id="rId4" Type="http://schemas.openxmlformats.org/officeDocument/2006/relationships/hyperlink" Target="http://unsplash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5C63C-2A01-5948-9837-E2854BB4D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621" y="2507614"/>
            <a:ext cx="6300300" cy="923610"/>
          </a:xfrm>
        </p:spPr>
        <p:txBody>
          <a:bodyPr/>
          <a:lstStyle/>
          <a:p>
            <a:r>
              <a:rPr lang="en-US" dirty="0" err="1"/>
              <a:t>Desmistificando</a:t>
            </a:r>
            <a:r>
              <a:rPr lang="en-US" dirty="0"/>
              <a:t> </a:t>
            </a:r>
            <a:r>
              <a:rPr lang="en-US" dirty="0" err="1"/>
              <a:t>FaaS</a:t>
            </a:r>
            <a:r>
              <a:rPr lang="en-US" dirty="0"/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B78678-0419-4C49-9B95-5842C31B0CE8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</a:t>
            </a:fld>
            <a:endParaRPr lang="e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9D7374-145D-154F-B9E1-3C2012BE7185}"/>
              </a:ext>
            </a:extLst>
          </p:cNvPr>
          <p:cNvSpPr txBox="1"/>
          <p:nvPr/>
        </p:nvSpPr>
        <p:spPr>
          <a:xfrm>
            <a:off x="3401992" y="4442074"/>
            <a:ext cx="25474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Kimmy Wu &amp; William Almeida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289FD27-5909-944C-AFCF-0D1AE1A7BD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569528"/>
              </p:ext>
            </p:extLst>
          </p:nvPr>
        </p:nvGraphicFramePr>
        <p:xfrm>
          <a:off x="457200" y="2817019"/>
          <a:ext cx="4929188" cy="304800"/>
        </p:xfrm>
        <a:graphic>
          <a:graphicData uri="http://schemas.openxmlformats.org/drawingml/2006/table">
            <a:tbl>
              <a:tblPr/>
              <a:tblGrid>
                <a:gridCol w="2464594">
                  <a:extLst>
                    <a:ext uri="{9D8B030D-6E8A-4147-A177-3AD203B41FA5}">
                      <a16:colId xmlns:a16="http://schemas.microsoft.com/office/drawing/2014/main" val="506290540"/>
                    </a:ext>
                  </a:extLst>
                </a:gridCol>
                <a:gridCol w="2464594">
                  <a:extLst>
                    <a:ext uri="{9D8B030D-6E8A-4147-A177-3AD203B41FA5}">
                      <a16:colId xmlns:a16="http://schemas.microsoft.com/office/drawing/2014/main" val="1728166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US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22471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0544713"/>
      </p:ext>
    </p:extLst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ctrTitle" idx="4294967295"/>
          </p:nvPr>
        </p:nvSpPr>
        <p:spPr>
          <a:xfrm>
            <a:off x="2176463" y="439738"/>
            <a:ext cx="4791075" cy="1160462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>
                <a:solidFill>
                  <a:srgbClr val="3F92C9"/>
                </a:solidFill>
              </a:rPr>
              <a:t>Hello World!</a:t>
            </a:r>
            <a:endParaRPr sz="6000" dirty="0">
              <a:solidFill>
                <a:srgbClr val="3F92C9"/>
              </a:solidFill>
            </a:endParaRPr>
          </a:p>
        </p:txBody>
      </p:sp>
      <p:sp>
        <p:nvSpPr>
          <p:cNvPr id="80" name="Google Shape;80;p16"/>
          <p:cNvSpPr txBox="1">
            <a:spLocks noGrp="1"/>
          </p:cNvSpPr>
          <p:nvPr>
            <p:ph type="subTitle" idx="4294967295"/>
          </p:nvPr>
        </p:nvSpPr>
        <p:spPr>
          <a:xfrm>
            <a:off x="339634" y="1598664"/>
            <a:ext cx="5935663" cy="315118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3600" b="1" dirty="0">
                <a:solidFill>
                  <a:srgbClr val="002060"/>
                </a:solidFill>
              </a:rPr>
              <a:t>Kimmy Wu</a:t>
            </a:r>
            <a:endParaRPr sz="3600" b="1" dirty="0">
              <a:solidFill>
                <a:srgbClr val="002060"/>
              </a:solidFill>
            </a:endParaRPr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pt-BR" dirty="0"/>
              <a:t>Análise e Des. de Sistemas – IFSP</a:t>
            </a:r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pt-BR" dirty="0"/>
              <a:t>Arquiteta de Soluções</a:t>
            </a:r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pt-BR" dirty="0"/>
              <a:t>@wukimmy</a:t>
            </a:r>
          </a:p>
        </p:txBody>
      </p:sp>
      <p:sp>
        <p:nvSpPr>
          <p:cNvPr id="5" name="Google Shape;80;p16">
            <a:extLst>
              <a:ext uri="{FF2B5EF4-FFF2-40B4-BE49-F238E27FC236}">
                <a16:creationId xmlns:a16="http://schemas.microsoft.com/office/drawing/2014/main" id="{3CBA67F8-036D-1540-AC65-60D82C40B666}"/>
              </a:ext>
            </a:extLst>
          </p:cNvPr>
          <p:cNvSpPr txBox="1">
            <a:spLocks/>
          </p:cNvSpPr>
          <p:nvPr/>
        </p:nvSpPr>
        <p:spPr>
          <a:xfrm>
            <a:off x="2767992" y="1603659"/>
            <a:ext cx="5935663" cy="3151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A7D86D"/>
              </a:buClr>
              <a:buSzPts val="2200"/>
              <a:buFont typeface="Muli Light"/>
              <a:buChar char="●"/>
              <a:defRPr sz="2200" b="0" i="0" u="none" strike="noStrike" cap="none">
                <a:solidFill>
                  <a:srgbClr val="65617D"/>
                </a:solidFill>
                <a:latin typeface="Muli Light"/>
                <a:ea typeface="Muli Light"/>
                <a:cs typeface="Muli Light"/>
                <a:sym typeface="Muli Light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2200"/>
              <a:buFont typeface="Muli Light"/>
              <a:buChar char="○"/>
              <a:defRPr sz="2200" b="0" i="0" u="none" strike="noStrike" cap="none">
                <a:solidFill>
                  <a:srgbClr val="65617D"/>
                </a:solidFill>
                <a:latin typeface="Muli Light"/>
                <a:ea typeface="Muli Light"/>
                <a:cs typeface="Muli Light"/>
                <a:sym typeface="Muli Light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2200"/>
              <a:buFont typeface="Muli Light"/>
              <a:buChar char="■"/>
              <a:defRPr sz="2200" b="0" i="0" u="none" strike="noStrike" cap="none">
                <a:solidFill>
                  <a:srgbClr val="65617D"/>
                </a:solidFill>
                <a:latin typeface="Muli Light"/>
                <a:ea typeface="Muli Light"/>
                <a:cs typeface="Muli Light"/>
                <a:sym typeface="Muli Light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2200"/>
              <a:buFont typeface="Muli Light"/>
              <a:buChar char="●"/>
              <a:defRPr sz="2200" b="0" i="0" u="none" strike="noStrike" cap="none">
                <a:solidFill>
                  <a:srgbClr val="65617D"/>
                </a:solidFill>
                <a:latin typeface="Muli Light"/>
                <a:ea typeface="Muli Light"/>
                <a:cs typeface="Muli Light"/>
                <a:sym typeface="Muli Light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2200"/>
              <a:buFont typeface="Muli Light"/>
              <a:buChar char="○"/>
              <a:defRPr sz="2200" b="0" i="0" u="none" strike="noStrike" cap="none">
                <a:solidFill>
                  <a:srgbClr val="65617D"/>
                </a:solidFill>
                <a:latin typeface="Muli Light"/>
                <a:ea typeface="Muli Light"/>
                <a:cs typeface="Muli Light"/>
                <a:sym typeface="Muli Light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2200"/>
              <a:buFont typeface="Muli Light"/>
              <a:buChar char="■"/>
              <a:defRPr sz="2200" b="0" i="0" u="none" strike="noStrike" cap="none">
                <a:solidFill>
                  <a:srgbClr val="65617D"/>
                </a:solidFill>
                <a:latin typeface="Muli Light"/>
                <a:ea typeface="Muli Light"/>
                <a:cs typeface="Muli Light"/>
                <a:sym typeface="Muli Light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2200"/>
              <a:buFont typeface="Muli Light"/>
              <a:buChar char="●"/>
              <a:defRPr sz="2200" b="0" i="0" u="none" strike="noStrike" cap="none">
                <a:solidFill>
                  <a:srgbClr val="65617D"/>
                </a:solidFill>
                <a:latin typeface="Muli Light"/>
                <a:ea typeface="Muli Light"/>
                <a:cs typeface="Muli Light"/>
                <a:sym typeface="Muli Light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2200"/>
              <a:buFont typeface="Muli Light"/>
              <a:buChar char="○"/>
              <a:defRPr sz="2200" b="0" i="0" u="none" strike="noStrike" cap="none">
                <a:solidFill>
                  <a:srgbClr val="65617D"/>
                </a:solidFill>
                <a:latin typeface="Muli Light"/>
                <a:ea typeface="Muli Light"/>
                <a:cs typeface="Muli Light"/>
                <a:sym typeface="Muli Light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2200"/>
              <a:buFont typeface="Muli Light"/>
              <a:buChar char="■"/>
              <a:defRPr sz="2200" b="0" i="0" u="none" strike="noStrike" cap="none">
                <a:solidFill>
                  <a:srgbClr val="65617D"/>
                </a:solidFill>
                <a:latin typeface="Muli Light"/>
                <a:ea typeface="Muli Light"/>
                <a:cs typeface="Muli Light"/>
                <a:sym typeface="Muli Light"/>
              </a:defRPr>
            </a:lvl9pPr>
          </a:lstStyle>
          <a:p>
            <a:pPr marL="0" indent="0" algn="r">
              <a:buFont typeface="Muli Light"/>
              <a:buNone/>
            </a:pPr>
            <a:r>
              <a:rPr lang="pt-BR" sz="3600" b="1" dirty="0">
                <a:solidFill>
                  <a:srgbClr val="002060"/>
                </a:solidFill>
              </a:rPr>
              <a:t>William Almeida</a:t>
            </a:r>
          </a:p>
          <a:p>
            <a:pPr marL="0" indent="0" algn="r">
              <a:buClr>
                <a:schemeClr val="dk1"/>
              </a:buClr>
              <a:buSzPts val="1100"/>
              <a:buFont typeface="Muli Light"/>
              <a:buNone/>
            </a:pPr>
            <a:r>
              <a:rPr lang="pt-BR" dirty="0"/>
              <a:t>Sistemas de informação – EACH</a:t>
            </a:r>
          </a:p>
          <a:p>
            <a:pPr marL="0" indent="0" algn="r">
              <a:buClr>
                <a:schemeClr val="dk1"/>
              </a:buClr>
              <a:buSzPts val="1100"/>
              <a:buFont typeface="Muli Light"/>
              <a:buNone/>
            </a:pPr>
            <a:r>
              <a:rPr lang="pt-BR" dirty="0"/>
              <a:t>Arquiteto de Soluções</a:t>
            </a:r>
          </a:p>
          <a:p>
            <a:pPr marL="0" indent="0" algn="r">
              <a:buClr>
                <a:schemeClr val="dk1"/>
              </a:buClr>
              <a:buSzPts val="1100"/>
              <a:buFont typeface="Muli Light"/>
              <a:buNone/>
            </a:pPr>
            <a:r>
              <a:rPr lang="pt-BR" dirty="0"/>
              <a:t>@</a:t>
            </a:r>
            <a:r>
              <a:rPr lang="pt-BR" dirty="0" err="1"/>
              <a:t>almeidaw</a:t>
            </a:r>
            <a:endParaRPr lang="pt-B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457200" y="282175"/>
            <a:ext cx="63003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Agenda</a:t>
            </a:r>
            <a:endParaRPr dirty="0"/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457199" y="1330836"/>
            <a:ext cx="4692870" cy="276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71450" indent="-171450">
              <a:buClr>
                <a:schemeClr val="dk1"/>
              </a:buClr>
              <a:buSzPts val="1100"/>
            </a:pPr>
            <a:r>
              <a:rPr lang="pt-BR" sz="1800" b="1" dirty="0"/>
              <a:t>Background</a:t>
            </a:r>
          </a:p>
          <a:p>
            <a:pPr marL="171450" indent="-171450">
              <a:buClr>
                <a:schemeClr val="dk1"/>
              </a:buClr>
              <a:buSzPts val="1100"/>
            </a:pPr>
            <a:r>
              <a:rPr lang="pt-BR" sz="1800" b="1" dirty="0"/>
              <a:t>Sem servidores (Serverless)</a:t>
            </a:r>
          </a:p>
          <a:p>
            <a:pPr marL="171450" indent="-171450">
              <a:buClr>
                <a:schemeClr val="dk1"/>
              </a:buClr>
              <a:buSzPts val="1100"/>
            </a:pPr>
            <a:r>
              <a:rPr lang="pt-BR" sz="1800" b="1" dirty="0">
                <a:solidFill>
                  <a:srgbClr val="65617D"/>
                </a:solidFill>
              </a:rPr>
              <a:t>Função</a:t>
            </a:r>
            <a:r>
              <a:rPr lang="pt-BR" b="1" dirty="0">
                <a:solidFill>
                  <a:srgbClr val="65617D"/>
                </a:solidFill>
              </a:rPr>
              <a:t> como serviço (Function as a Service)</a:t>
            </a:r>
            <a:endParaRPr b="1" dirty="0">
              <a:solidFill>
                <a:srgbClr val="65617D"/>
              </a:solidFill>
            </a:endParaRPr>
          </a:p>
        </p:txBody>
      </p:sp>
      <p:sp>
        <p:nvSpPr>
          <p:cNvPr id="74" name="Google Shape;74;p1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1.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De </a:t>
            </a:r>
            <a:r>
              <a:rPr lang="en" dirty="0" err="1"/>
              <a:t>onde</a:t>
            </a:r>
            <a:r>
              <a:rPr lang="en" dirty="0"/>
              <a:t> </a:t>
            </a:r>
            <a:r>
              <a:rPr lang="en" dirty="0" err="1"/>
              <a:t>veio</a:t>
            </a:r>
            <a:r>
              <a:rPr lang="en" dirty="0"/>
              <a:t>?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7C5B4E-9919-9B4C-9038-53000E8A818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038F3D9-1AA6-EB47-B31C-3D93BD0AAFBC}"/>
              </a:ext>
            </a:extLst>
          </p:cNvPr>
          <p:cNvGrpSpPr/>
          <p:nvPr/>
        </p:nvGrpSpPr>
        <p:grpSpPr>
          <a:xfrm>
            <a:off x="2456696" y="660677"/>
            <a:ext cx="4133574" cy="4133574"/>
            <a:chOff x="2456696" y="809391"/>
            <a:chExt cx="4512320" cy="451232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7700D7A-3BCB-8F4C-8308-374E39D50F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6696" y="809391"/>
              <a:ext cx="4512320" cy="4512320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54F6664-E341-6240-8721-CEB711072C64}"/>
                </a:ext>
              </a:extLst>
            </p:cNvPr>
            <p:cNvGrpSpPr/>
            <p:nvPr/>
          </p:nvGrpSpPr>
          <p:grpSpPr>
            <a:xfrm>
              <a:off x="3380435" y="1558840"/>
              <a:ext cx="2620088" cy="2829967"/>
              <a:chOff x="3380435" y="1558840"/>
              <a:chExt cx="2620088" cy="2829967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85A2D704-F4D7-314D-BF4A-CBD01E7E10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4831230" y="2290433"/>
                <a:ext cx="690995" cy="690995"/>
              </a:xfrm>
              <a:prstGeom prst="rect">
                <a:avLst/>
              </a:prstGeom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ED75F235-3869-4D4F-B716-DB96F9F874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5099698" y="1800388"/>
                <a:ext cx="690995" cy="690995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4ABEF9EA-EB21-FE42-B039-5B0165120A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3793261" y="1681867"/>
                <a:ext cx="690995" cy="690995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B6006240-A45F-7C4A-B62F-25F0626F06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4712856" y="1643821"/>
                <a:ext cx="690995" cy="690995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70373D7B-5FCE-F747-B4CE-535D578730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3413415" y="1835727"/>
                <a:ext cx="690995" cy="690995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D319F7AE-84CD-8945-B34B-0F374D5521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4796986" y="3160813"/>
                <a:ext cx="690995" cy="690995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BAA011D8-2342-2245-972A-206FD4468B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4402132" y="3697812"/>
                <a:ext cx="690995" cy="690995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79866D2E-973A-874A-8323-C8D14CB305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4221956" y="3055008"/>
                <a:ext cx="692718" cy="690995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04CA1259-F399-6E42-B02A-AC162E8323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3790029" y="3199859"/>
                <a:ext cx="690995" cy="690995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09F6E207-4D45-7443-A7CC-F10B08858B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3394327" y="2974993"/>
                <a:ext cx="690995" cy="690995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52980E42-79CE-E342-B059-A127D11F88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4351552" y="1558840"/>
                <a:ext cx="690995" cy="690995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803C3C1F-796B-744A-A4D6-1D9E9501DB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3896524" y="2323738"/>
                <a:ext cx="690995" cy="690995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1C030F90-B3D4-3B40-9830-5A5D0149C2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4355084" y="2173474"/>
                <a:ext cx="690995" cy="690995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4B75A2BD-C266-B347-9537-13C38D3C20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4397653" y="2720054"/>
                <a:ext cx="690995" cy="690995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6EFC7754-3F36-8644-9C2D-EA74FE45CB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5309528" y="3354181"/>
                <a:ext cx="690995" cy="690995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283FE5AC-25B8-0C4B-8331-D41DD566D3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4784638" y="3363771"/>
                <a:ext cx="690995" cy="690995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DC1031B8-EC60-AE49-B00E-B8AE3DB5F2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3833344" y="3545356"/>
                <a:ext cx="690995" cy="690995"/>
              </a:xfrm>
              <a:prstGeom prst="rect">
                <a:avLst/>
              </a:prstGeom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32F0DB63-16C4-D84F-AD29-254663E508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3380435" y="2458045"/>
                <a:ext cx="690995" cy="690995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101B39AB-E5D3-5544-B14B-6F4DF7662E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3380435" y="3342082"/>
                <a:ext cx="690995" cy="690995"/>
              </a:xfrm>
              <a:prstGeom prst="rect">
                <a:avLst/>
              </a:prstGeom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F1E282E7-04A3-4D48-8D1F-E5E6E5737B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5290186" y="2789052"/>
                <a:ext cx="690995" cy="690995"/>
              </a:xfrm>
              <a:prstGeom prst="rect">
                <a:avLst/>
              </a:prstGeom>
            </p:spPr>
          </p:pic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79373D73-93FD-6F4D-A1C7-86BDF15BD1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5286953" y="2311706"/>
                <a:ext cx="690995" cy="690995"/>
              </a:xfrm>
              <a:prstGeom prst="rect">
                <a:avLst/>
              </a:prstGeom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B2A2C343-332A-6147-91D4-B4DFE97C8B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4899877" y="3516855"/>
                <a:ext cx="690995" cy="690995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FD2501CF-0DC9-264B-A119-8A33084EBB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3854728" y="2923328"/>
                <a:ext cx="690995" cy="690995"/>
              </a:xfrm>
              <a:prstGeom prst="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FBEA8AAF-59A6-7545-BBC2-2D85B16C47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4906260" y="2767779"/>
                <a:ext cx="690995" cy="690995"/>
              </a:xfrm>
              <a:prstGeom prst="rect">
                <a:avLst/>
              </a:prstGeom>
            </p:spPr>
          </p:pic>
        </p:grp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3BA9E8B0-A088-944C-A987-50604B233743}"/>
              </a:ext>
            </a:extLst>
          </p:cNvPr>
          <p:cNvSpPr txBox="1"/>
          <p:nvPr/>
        </p:nvSpPr>
        <p:spPr>
          <a:xfrm>
            <a:off x="90435" y="361741"/>
            <a:ext cx="8611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err="1">
                <a:solidFill>
                  <a:srgbClr val="722B29"/>
                </a:solidFill>
              </a:rPr>
              <a:t>Monolito</a:t>
            </a:r>
            <a:endParaRPr lang="pt-BR" dirty="0">
              <a:solidFill>
                <a:srgbClr val="722B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522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7C5B4E-9919-9B4C-9038-53000E8A818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BA9E8B0-A088-944C-A987-50604B233743}"/>
              </a:ext>
            </a:extLst>
          </p:cNvPr>
          <p:cNvSpPr txBox="1"/>
          <p:nvPr/>
        </p:nvSpPr>
        <p:spPr>
          <a:xfrm>
            <a:off x="90435" y="361741"/>
            <a:ext cx="2512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722B29"/>
                </a:solidFill>
              </a:rPr>
              <a:t>Arquitetura de </a:t>
            </a:r>
            <a:r>
              <a:rPr lang="pt-BR" dirty="0" err="1">
                <a:solidFill>
                  <a:srgbClr val="722B29"/>
                </a:solidFill>
              </a:rPr>
              <a:t>multi-camadas</a:t>
            </a:r>
            <a:endParaRPr lang="pt-BR" dirty="0">
              <a:solidFill>
                <a:srgbClr val="722B29"/>
              </a:solidFill>
            </a:endParaRPr>
          </a:p>
        </p:txBody>
      </p:sp>
      <p:sp>
        <p:nvSpPr>
          <p:cNvPr id="31" name="Left-Right Arrow 30">
            <a:extLst>
              <a:ext uri="{FF2B5EF4-FFF2-40B4-BE49-F238E27FC236}">
                <a16:creationId xmlns:a16="http://schemas.microsoft.com/office/drawing/2014/main" id="{3C86FE2C-F4D8-1645-AB88-28A50A26B0AF}"/>
              </a:ext>
            </a:extLst>
          </p:cNvPr>
          <p:cNvSpPr/>
          <p:nvPr/>
        </p:nvSpPr>
        <p:spPr>
          <a:xfrm rot="5400000">
            <a:off x="3213971" y="2730762"/>
            <a:ext cx="247157" cy="116309"/>
          </a:xfrm>
          <a:prstGeom prst="leftRightArrow">
            <a:avLst/>
          </a:prstGeom>
          <a:solidFill>
            <a:srgbClr val="4396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2" name="Left-Right Arrow 31">
            <a:extLst>
              <a:ext uri="{FF2B5EF4-FFF2-40B4-BE49-F238E27FC236}">
                <a16:creationId xmlns:a16="http://schemas.microsoft.com/office/drawing/2014/main" id="{06F984FF-E4B2-E04F-9785-DA7931EE9E55}"/>
              </a:ext>
            </a:extLst>
          </p:cNvPr>
          <p:cNvSpPr/>
          <p:nvPr/>
        </p:nvSpPr>
        <p:spPr>
          <a:xfrm rot="10800000">
            <a:off x="2021628" y="3503867"/>
            <a:ext cx="614745" cy="116309"/>
          </a:xfrm>
          <a:prstGeom prst="leftRightArrow">
            <a:avLst/>
          </a:prstGeom>
          <a:solidFill>
            <a:srgbClr val="4396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3" name="Left-Right Arrow 32">
            <a:extLst>
              <a:ext uri="{FF2B5EF4-FFF2-40B4-BE49-F238E27FC236}">
                <a16:creationId xmlns:a16="http://schemas.microsoft.com/office/drawing/2014/main" id="{3035A7E9-2E8C-9244-B517-72EFAD6907D5}"/>
              </a:ext>
            </a:extLst>
          </p:cNvPr>
          <p:cNvSpPr/>
          <p:nvPr/>
        </p:nvSpPr>
        <p:spPr>
          <a:xfrm rot="10800000">
            <a:off x="4135871" y="3503868"/>
            <a:ext cx="614745" cy="116309"/>
          </a:xfrm>
          <a:prstGeom prst="leftRightArrow">
            <a:avLst/>
          </a:prstGeom>
          <a:solidFill>
            <a:srgbClr val="4396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4" name="Left-Right Arrow 33">
            <a:extLst>
              <a:ext uri="{FF2B5EF4-FFF2-40B4-BE49-F238E27FC236}">
                <a16:creationId xmlns:a16="http://schemas.microsoft.com/office/drawing/2014/main" id="{9CDCB77C-F5DE-C741-A046-B21069404A41}"/>
              </a:ext>
            </a:extLst>
          </p:cNvPr>
          <p:cNvSpPr/>
          <p:nvPr/>
        </p:nvSpPr>
        <p:spPr>
          <a:xfrm rot="19462835">
            <a:off x="3879125" y="2736112"/>
            <a:ext cx="1097213" cy="116309"/>
          </a:xfrm>
          <a:prstGeom prst="leftRightArrow">
            <a:avLst/>
          </a:prstGeom>
          <a:solidFill>
            <a:srgbClr val="4396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58FA561B-741A-EF4F-93A0-96820AAA23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16" y="2958476"/>
            <a:ext cx="1247998" cy="124799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FD601C82-836B-014E-822D-87E21AC1F4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877" y="1284067"/>
            <a:ext cx="1518029" cy="1518029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B0A33702-F136-5048-A29D-D54CBE1EADB9}"/>
              </a:ext>
            </a:extLst>
          </p:cNvPr>
          <p:cNvSpPr txBox="1"/>
          <p:nvPr/>
        </p:nvSpPr>
        <p:spPr>
          <a:xfrm>
            <a:off x="256551" y="4217277"/>
            <a:ext cx="21755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 err="1"/>
              <a:t>Camada</a:t>
            </a:r>
            <a:r>
              <a:rPr lang="en-US" sz="1350" dirty="0"/>
              <a:t> de </a:t>
            </a:r>
            <a:r>
              <a:rPr lang="en-US" sz="1350" dirty="0" err="1"/>
              <a:t>apresentação</a:t>
            </a:r>
            <a:endParaRPr lang="en-US" sz="1350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80FE2B2-4514-264C-8EC4-00AB409A6548}"/>
              </a:ext>
            </a:extLst>
          </p:cNvPr>
          <p:cNvSpPr/>
          <p:nvPr/>
        </p:nvSpPr>
        <p:spPr>
          <a:xfrm>
            <a:off x="3859825" y="4301700"/>
            <a:ext cx="133882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dirty="0" err="1"/>
              <a:t>Camada</a:t>
            </a:r>
            <a:r>
              <a:rPr lang="en-US" sz="1350" dirty="0"/>
              <a:t> </a:t>
            </a:r>
            <a:r>
              <a:rPr lang="en-US" sz="1350" dirty="0" err="1"/>
              <a:t>lógica</a:t>
            </a:r>
            <a:endParaRPr lang="en-US" sz="1350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1128665-2056-5747-9CD0-0C5B711851A9}"/>
              </a:ext>
            </a:extLst>
          </p:cNvPr>
          <p:cNvSpPr/>
          <p:nvPr/>
        </p:nvSpPr>
        <p:spPr>
          <a:xfrm>
            <a:off x="6782633" y="2880179"/>
            <a:ext cx="1598515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dirty="0" err="1"/>
              <a:t>Camada</a:t>
            </a:r>
            <a:r>
              <a:rPr lang="en-US" sz="1350" dirty="0"/>
              <a:t> de dados</a:t>
            </a:r>
          </a:p>
        </p:txBody>
      </p:sp>
      <p:sp>
        <p:nvSpPr>
          <p:cNvPr id="40" name="Left-Right Arrow 39">
            <a:extLst>
              <a:ext uri="{FF2B5EF4-FFF2-40B4-BE49-F238E27FC236}">
                <a16:creationId xmlns:a16="http://schemas.microsoft.com/office/drawing/2014/main" id="{DD077938-01C1-954E-9A59-E9BCFFD1ED28}"/>
              </a:ext>
            </a:extLst>
          </p:cNvPr>
          <p:cNvSpPr/>
          <p:nvPr/>
        </p:nvSpPr>
        <p:spPr>
          <a:xfrm rot="10800000">
            <a:off x="6208132" y="1909689"/>
            <a:ext cx="614745" cy="116309"/>
          </a:xfrm>
          <a:prstGeom prst="leftRightArrow">
            <a:avLst/>
          </a:prstGeom>
          <a:solidFill>
            <a:srgbClr val="4396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A72C5FD6-F07A-784E-8B9F-DAA4F2DF49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50141" y="3491047"/>
            <a:ext cx="427157" cy="427157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FE64C52E-10E6-6548-BE45-E664A037246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47419" y="3181788"/>
            <a:ext cx="427157" cy="427157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8E946B8B-CF4B-1146-AEC0-F6E21A4CC9C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97373" y="3175009"/>
            <a:ext cx="427157" cy="427157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477A3CBD-9E89-E242-A8B9-0B15DBF178A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195" y="2822279"/>
            <a:ext cx="1444002" cy="1444002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258795D0-A0D1-2442-A111-28F261488C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84881" y="3493827"/>
            <a:ext cx="427157" cy="427157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6A06099-42ED-404F-8353-77FDEDE6B1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29940" y="3493827"/>
            <a:ext cx="427157" cy="427157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9505F964-184D-0641-A36E-7D38F66644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53446" y="1981252"/>
            <a:ext cx="427157" cy="427157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779D74A5-23F8-C845-AD0F-EB7BE165AC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50724" y="1671993"/>
            <a:ext cx="427157" cy="427157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24F68A3A-0CC8-A74E-8867-72DF4342A92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00678" y="1665214"/>
            <a:ext cx="427157" cy="427157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E2D16B0E-5E2C-8141-84EF-E6BCB5462D3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500" y="1312484"/>
            <a:ext cx="1444002" cy="144400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5D7E9DE5-E66F-1145-9595-BF59062D64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88186" y="1984032"/>
            <a:ext cx="427157" cy="427157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2CF8294F-C7A2-FD42-95B0-9F0FB8827F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33245" y="1984032"/>
            <a:ext cx="427157" cy="427157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D696FFF8-9718-A544-A898-29CD97031E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54006" y="1953843"/>
            <a:ext cx="427157" cy="427157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84D861FC-C965-0C45-B286-FC48AA96D67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51284" y="1644584"/>
            <a:ext cx="427157" cy="427157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D6632E20-34B9-0248-BFE1-3A230BCC93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01238" y="1637805"/>
            <a:ext cx="427157" cy="427157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89206773-C73B-F74A-A5AE-98A415CD33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060" y="1285075"/>
            <a:ext cx="1444002" cy="1444002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958EFC52-3BAF-5A41-98C2-FA87D925EC1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88746" y="1956623"/>
            <a:ext cx="427157" cy="427157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B25B8E10-C079-D949-AC55-4F3DE103EAF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33805" y="1956623"/>
            <a:ext cx="427157" cy="427157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8AAD89AC-9DC6-6A4D-A85B-C53F05B2D3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52869" y="3529232"/>
            <a:ext cx="427157" cy="427157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F21C043B-02FA-7B4E-8C6F-DC8436E76E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50147" y="3219973"/>
            <a:ext cx="427157" cy="427157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3C2AC83C-3093-9B4A-9FA5-92A0D19548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00101" y="3213194"/>
            <a:ext cx="427157" cy="427157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271F341B-F829-ED4E-93B9-C9AD92837C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923" y="2860464"/>
            <a:ext cx="1444002" cy="1444002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D0BCFD55-DE8C-204D-91F7-3ED2B017E1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87609" y="3532012"/>
            <a:ext cx="427157" cy="427157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201A05A7-5A69-0F48-8811-08B4387C021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32668" y="3532012"/>
            <a:ext cx="427157" cy="427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412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7C5B4E-9919-9B4C-9038-53000E8A818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BA9E8B0-A088-944C-A987-50604B233743}"/>
              </a:ext>
            </a:extLst>
          </p:cNvPr>
          <p:cNvSpPr txBox="1"/>
          <p:nvPr/>
        </p:nvSpPr>
        <p:spPr>
          <a:xfrm>
            <a:off x="90435" y="361741"/>
            <a:ext cx="13292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722B29"/>
                </a:solidFill>
              </a:rPr>
              <a:t>Micro serviços</a:t>
            </a:r>
          </a:p>
        </p:txBody>
      </p:sp>
      <p:sp>
        <p:nvSpPr>
          <p:cNvPr id="32" name="Left-Right Arrow 31">
            <a:extLst>
              <a:ext uri="{FF2B5EF4-FFF2-40B4-BE49-F238E27FC236}">
                <a16:creationId xmlns:a16="http://schemas.microsoft.com/office/drawing/2014/main" id="{06F984FF-E4B2-E04F-9785-DA7931EE9E55}"/>
              </a:ext>
            </a:extLst>
          </p:cNvPr>
          <p:cNvSpPr/>
          <p:nvPr/>
        </p:nvSpPr>
        <p:spPr>
          <a:xfrm rot="10800000">
            <a:off x="1564072" y="2119244"/>
            <a:ext cx="1123327" cy="171507"/>
          </a:xfrm>
          <a:prstGeom prst="leftRightArrow">
            <a:avLst/>
          </a:prstGeom>
          <a:solidFill>
            <a:srgbClr val="4396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Left-Right Arrow 32">
            <a:extLst>
              <a:ext uri="{FF2B5EF4-FFF2-40B4-BE49-F238E27FC236}">
                <a16:creationId xmlns:a16="http://schemas.microsoft.com/office/drawing/2014/main" id="{3035A7E9-2E8C-9244-B517-72EFAD6907D5}"/>
              </a:ext>
            </a:extLst>
          </p:cNvPr>
          <p:cNvSpPr/>
          <p:nvPr/>
        </p:nvSpPr>
        <p:spPr>
          <a:xfrm rot="13175848">
            <a:off x="2838762" y="3944457"/>
            <a:ext cx="808080" cy="140767"/>
          </a:xfrm>
          <a:prstGeom prst="leftRightArrow">
            <a:avLst/>
          </a:prstGeom>
          <a:solidFill>
            <a:srgbClr val="4396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Left-Right Arrow 33">
            <a:extLst>
              <a:ext uri="{FF2B5EF4-FFF2-40B4-BE49-F238E27FC236}">
                <a16:creationId xmlns:a16="http://schemas.microsoft.com/office/drawing/2014/main" id="{9CDCB77C-F5DE-C741-A046-B21069404A41}"/>
              </a:ext>
            </a:extLst>
          </p:cNvPr>
          <p:cNvSpPr/>
          <p:nvPr/>
        </p:nvSpPr>
        <p:spPr>
          <a:xfrm rot="19462835">
            <a:off x="2932110" y="2782780"/>
            <a:ext cx="2199895" cy="152125"/>
          </a:xfrm>
          <a:prstGeom prst="leftRightArrow">
            <a:avLst/>
          </a:prstGeom>
          <a:solidFill>
            <a:srgbClr val="4396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8E946B8B-CF4B-1146-AEC0-F6E21A4CC9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22841" y="3170945"/>
            <a:ext cx="561497" cy="561497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D696FFF8-9718-A544-A898-29CD97031E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89778" y="1799076"/>
            <a:ext cx="561497" cy="561497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84D861FC-C965-0C45-B286-FC48AA96D6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3166" y="808008"/>
            <a:ext cx="561497" cy="561497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D6632E20-34B9-0248-BFE1-3A230BCC93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41892" y="495111"/>
            <a:ext cx="561497" cy="561497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958EFC52-3BAF-5A41-98C2-FA87D925EC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69713" y="2025060"/>
            <a:ext cx="561497" cy="561497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8AAD89AC-9DC6-6A4D-A85B-C53F05B2D3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11445" y="1291469"/>
            <a:ext cx="561497" cy="561497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F21C043B-02FA-7B4E-8C6F-DC8436E76E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50021" y="4092528"/>
            <a:ext cx="561497" cy="561497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3C2AC83C-3093-9B4A-9FA5-92A0D19548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34628" y="3280024"/>
            <a:ext cx="561497" cy="561497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201A05A7-5A69-0F48-8811-08B4387C02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26884" y="2360573"/>
            <a:ext cx="561497" cy="561497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3A1F708D-3A77-E44D-8BAD-35EBF52C01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62" y="1410486"/>
            <a:ext cx="1247998" cy="1247998"/>
          </a:xfrm>
          <a:prstGeom prst="rect">
            <a:avLst/>
          </a:prstGeom>
        </p:spPr>
      </p:pic>
      <p:sp>
        <p:nvSpPr>
          <p:cNvPr id="67" name="Left-Right Arrow 66">
            <a:extLst>
              <a:ext uri="{FF2B5EF4-FFF2-40B4-BE49-F238E27FC236}">
                <a16:creationId xmlns:a16="http://schemas.microsoft.com/office/drawing/2014/main" id="{D3299468-DC58-C54C-A859-D30EAB36C607}"/>
              </a:ext>
            </a:extLst>
          </p:cNvPr>
          <p:cNvSpPr/>
          <p:nvPr/>
        </p:nvSpPr>
        <p:spPr>
          <a:xfrm rot="4137353">
            <a:off x="2591768" y="1614370"/>
            <a:ext cx="753815" cy="135765"/>
          </a:xfrm>
          <a:prstGeom prst="leftRightArrow">
            <a:avLst/>
          </a:prstGeom>
          <a:solidFill>
            <a:srgbClr val="4396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Left-Right Arrow 67">
            <a:extLst>
              <a:ext uri="{FF2B5EF4-FFF2-40B4-BE49-F238E27FC236}">
                <a16:creationId xmlns:a16="http://schemas.microsoft.com/office/drawing/2014/main" id="{865A8932-E27E-3140-B7C3-6862C58C7362}"/>
              </a:ext>
            </a:extLst>
          </p:cNvPr>
          <p:cNvSpPr/>
          <p:nvPr/>
        </p:nvSpPr>
        <p:spPr>
          <a:xfrm rot="6477128">
            <a:off x="4636633" y="2672581"/>
            <a:ext cx="831877" cy="156969"/>
          </a:xfrm>
          <a:prstGeom prst="leftRightArrow">
            <a:avLst/>
          </a:prstGeom>
          <a:solidFill>
            <a:srgbClr val="4396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Left-Right Arrow 68">
            <a:extLst>
              <a:ext uri="{FF2B5EF4-FFF2-40B4-BE49-F238E27FC236}">
                <a16:creationId xmlns:a16="http://schemas.microsoft.com/office/drawing/2014/main" id="{3A1AA722-16DA-4940-AA9E-B19C20DF17D7}"/>
              </a:ext>
            </a:extLst>
          </p:cNvPr>
          <p:cNvSpPr/>
          <p:nvPr/>
        </p:nvSpPr>
        <p:spPr>
          <a:xfrm rot="10285227">
            <a:off x="3352846" y="2011321"/>
            <a:ext cx="1545503" cy="186183"/>
          </a:xfrm>
          <a:prstGeom prst="leftRightArrow">
            <a:avLst/>
          </a:prstGeom>
          <a:solidFill>
            <a:srgbClr val="4396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Left-Right Arrow 69">
            <a:extLst>
              <a:ext uri="{FF2B5EF4-FFF2-40B4-BE49-F238E27FC236}">
                <a16:creationId xmlns:a16="http://schemas.microsoft.com/office/drawing/2014/main" id="{F10A507E-A834-2F49-84FF-34B38D9E886D}"/>
              </a:ext>
            </a:extLst>
          </p:cNvPr>
          <p:cNvSpPr/>
          <p:nvPr/>
        </p:nvSpPr>
        <p:spPr>
          <a:xfrm rot="10288170">
            <a:off x="3049739" y="886060"/>
            <a:ext cx="1839317" cy="169643"/>
          </a:xfrm>
          <a:prstGeom prst="leftRightArrow">
            <a:avLst/>
          </a:prstGeom>
          <a:solidFill>
            <a:srgbClr val="4396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Left-Right Arrow 70">
            <a:extLst>
              <a:ext uri="{FF2B5EF4-FFF2-40B4-BE49-F238E27FC236}">
                <a16:creationId xmlns:a16="http://schemas.microsoft.com/office/drawing/2014/main" id="{06D0D93C-634B-BC40-8D44-1FD6657354DD}"/>
              </a:ext>
            </a:extLst>
          </p:cNvPr>
          <p:cNvSpPr/>
          <p:nvPr/>
        </p:nvSpPr>
        <p:spPr>
          <a:xfrm rot="16200000">
            <a:off x="4828662" y="1312414"/>
            <a:ext cx="682583" cy="170968"/>
          </a:xfrm>
          <a:prstGeom prst="leftRightArrow">
            <a:avLst/>
          </a:prstGeom>
          <a:solidFill>
            <a:srgbClr val="4396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Left-Right Arrow 71">
            <a:extLst>
              <a:ext uri="{FF2B5EF4-FFF2-40B4-BE49-F238E27FC236}">
                <a16:creationId xmlns:a16="http://schemas.microsoft.com/office/drawing/2014/main" id="{53661B2E-EFF3-2849-A866-1826C155B882}"/>
              </a:ext>
            </a:extLst>
          </p:cNvPr>
          <p:cNvSpPr/>
          <p:nvPr/>
        </p:nvSpPr>
        <p:spPr>
          <a:xfrm rot="19462835">
            <a:off x="3736308" y="3752957"/>
            <a:ext cx="1016792" cy="172354"/>
          </a:xfrm>
          <a:prstGeom prst="leftRightArrow">
            <a:avLst/>
          </a:prstGeom>
          <a:solidFill>
            <a:srgbClr val="4396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Left-Right Arrow 72">
            <a:extLst>
              <a:ext uri="{FF2B5EF4-FFF2-40B4-BE49-F238E27FC236}">
                <a16:creationId xmlns:a16="http://schemas.microsoft.com/office/drawing/2014/main" id="{7146D566-CAC9-994F-B3DB-4D8240E95D54}"/>
              </a:ext>
            </a:extLst>
          </p:cNvPr>
          <p:cNvSpPr/>
          <p:nvPr/>
        </p:nvSpPr>
        <p:spPr>
          <a:xfrm rot="2646371">
            <a:off x="5418367" y="1011403"/>
            <a:ext cx="818724" cy="170871"/>
          </a:xfrm>
          <a:prstGeom prst="leftRightArrow">
            <a:avLst/>
          </a:prstGeom>
          <a:solidFill>
            <a:srgbClr val="4396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Left-Right Arrow 73">
            <a:extLst>
              <a:ext uri="{FF2B5EF4-FFF2-40B4-BE49-F238E27FC236}">
                <a16:creationId xmlns:a16="http://schemas.microsoft.com/office/drawing/2014/main" id="{3CBDDE78-41BA-8348-9A5F-B337B24CCD2A}"/>
              </a:ext>
            </a:extLst>
          </p:cNvPr>
          <p:cNvSpPr/>
          <p:nvPr/>
        </p:nvSpPr>
        <p:spPr>
          <a:xfrm rot="19234068">
            <a:off x="5066368" y="3016863"/>
            <a:ext cx="1016792" cy="172354"/>
          </a:xfrm>
          <a:prstGeom prst="leftRightArrow">
            <a:avLst/>
          </a:prstGeom>
          <a:solidFill>
            <a:srgbClr val="4396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Left-Right Arrow 74">
            <a:extLst>
              <a:ext uri="{FF2B5EF4-FFF2-40B4-BE49-F238E27FC236}">
                <a16:creationId xmlns:a16="http://schemas.microsoft.com/office/drawing/2014/main" id="{6991E5B3-AA06-404A-B68C-FC4F7BFC4252}"/>
              </a:ext>
            </a:extLst>
          </p:cNvPr>
          <p:cNvSpPr/>
          <p:nvPr/>
        </p:nvSpPr>
        <p:spPr>
          <a:xfrm rot="10800000">
            <a:off x="6444635" y="2512087"/>
            <a:ext cx="1078309" cy="156233"/>
          </a:xfrm>
          <a:prstGeom prst="leftRightArrow">
            <a:avLst/>
          </a:prstGeom>
          <a:solidFill>
            <a:srgbClr val="4396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C7F1D1FD-549F-AB46-B6FC-B8C488A189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709" y="2098119"/>
            <a:ext cx="836423" cy="836423"/>
          </a:xfrm>
          <a:prstGeom prst="rect">
            <a:avLst/>
          </a:prstGeom>
        </p:spPr>
      </p:pic>
      <p:sp>
        <p:nvSpPr>
          <p:cNvPr id="78" name="Left-Right Arrow 77">
            <a:extLst>
              <a:ext uri="{FF2B5EF4-FFF2-40B4-BE49-F238E27FC236}">
                <a16:creationId xmlns:a16="http://schemas.microsoft.com/office/drawing/2014/main" id="{C997AA0A-753E-9C47-9791-C9BB67280F52}"/>
              </a:ext>
            </a:extLst>
          </p:cNvPr>
          <p:cNvSpPr/>
          <p:nvPr/>
        </p:nvSpPr>
        <p:spPr>
          <a:xfrm rot="13379587">
            <a:off x="4912608" y="3834063"/>
            <a:ext cx="594565" cy="138250"/>
          </a:xfrm>
          <a:prstGeom prst="leftRightArrow">
            <a:avLst/>
          </a:prstGeom>
          <a:solidFill>
            <a:srgbClr val="4396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9" name="Picture 78">
            <a:extLst>
              <a:ext uri="{FF2B5EF4-FFF2-40B4-BE49-F238E27FC236}">
                <a16:creationId xmlns:a16="http://schemas.microsoft.com/office/drawing/2014/main" id="{85F5E07D-99A5-3543-BD14-935D46DDDCD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284" y="3884839"/>
            <a:ext cx="865012" cy="865012"/>
          </a:xfrm>
          <a:prstGeom prst="rect">
            <a:avLst/>
          </a:prstGeom>
        </p:spPr>
      </p:pic>
      <p:sp>
        <p:nvSpPr>
          <p:cNvPr id="80" name="Left-Right Arrow 79">
            <a:extLst>
              <a:ext uri="{FF2B5EF4-FFF2-40B4-BE49-F238E27FC236}">
                <a16:creationId xmlns:a16="http://schemas.microsoft.com/office/drawing/2014/main" id="{8D55E618-AEC8-D244-870B-8D1EC1F7F48E}"/>
              </a:ext>
            </a:extLst>
          </p:cNvPr>
          <p:cNvSpPr/>
          <p:nvPr/>
        </p:nvSpPr>
        <p:spPr>
          <a:xfrm rot="19462835">
            <a:off x="1285403" y="2955248"/>
            <a:ext cx="1679612" cy="154772"/>
          </a:xfrm>
          <a:prstGeom prst="leftRightArrow">
            <a:avLst/>
          </a:prstGeom>
          <a:solidFill>
            <a:srgbClr val="4396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Google Shape;489;p40">
            <a:extLst>
              <a:ext uri="{FF2B5EF4-FFF2-40B4-BE49-F238E27FC236}">
                <a16:creationId xmlns:a16="http://schemas.microsoft.com/office/drawing/2014/main" id="{C5CD7833-50B2-BE46-8155-D0902D4C266D}"/>
              </a:ext>
            </a:extLst>
          </p:cNvPr>
          <p:cNvSpPr/>
          <p:nvPr/>
        </p:nvSpPr>
        <p:spPr>
          <a:xfrm>
            <a:off x="844963" y="3250238"/>
            <a:ext cx="461373" cy="799338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A7A4B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8204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D86D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209" name="Google Shape;209;p28"/>
          <p:cNvSpPr txBox="1">
            <a:spLocks noGrp="1"/>
          </p:cNvSpPr>
          <p:nvPr>
            <p:ph type="ctrTitle" idx="4294967295"/>
          </p:nvPr>
        </p:nvSpPr>
        <p:spPr>
          <a:xfrm>
            <a:off x="813916" y="2470150"/>
            <a:ext cx="6958484" cy="1160463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dirty="0">
                <a:solidFill>
                  <a:srgbClr val="FFFFFF"/>
                </a:solidFill>
              </a:rPr>
              <a:t>E agora?</a:t>
            </a:r>
            <a:endParaRPr sz="96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86;p17">
            <a:extLst>
              <a:ext uri="{FF2B5EF4-FFF2-40B4-BE49-F238E27FC236}">
                <a16:creationId xmlns:a16="http://schemas.microsoft.com/office/drawing/2014/main" id="{C8796EE0-B8B6-C44F-9E69-6EB76EF0186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85800" y="1811950"/>
            <a:ext cx="49731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2.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Sem</a:t>
            </a:r>
            <a:r>
              <a:rPr lang="en" dirty="0"/>
              <a:t> </a:t>
            </a:r>
            <a:r>
              <a:rPr lang="en" dirty="0" err="1"/>
              <a:t>servidor</a:t>
            </a:r>
            <a:endParaRPr dirty="0"/>
          </a:p>
        </p:txBody>
      </p:sp>
      <p:sp>
        <p:nvSpPr>
          <p:cNvPr id="4" name="Google Shape;106;p20">
            <a:extLst>
              <a:ext uri="{FF2B5EF4-FFF2-40B4-BE49-F238E27FC236}">
                <a16:creationId xmlns:a16="http://schemas.microsoft.com/office/drawing/2014/main" id="{798859E0-002D-A147-AE9E-697CFEC7B987}"/>
              </a:ext>
            </a:extLst>
          </p:cNvPr>
          <p:cNvSpPr txBox="1">
            <a:spLocks/>
          </p:cNvSpPr>
          <p:nvPr/>
        </p:nvSpPr>
        <p:spPr>
          <a:xfrm>
            <a:off x="685800" y="2971750"/>
            <a:ext cx="4976813" cy="784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A7D86D"/>
              </a:buClr>
              <a:buSzPts val="2200"/>
              <a:buFont typeface="Muli Light"/>
              <a:buChar char="●"/>
              <a:defRPr sz="2200" b="0" i="0" u="none" strike="noStrike" cap="none">
                <a:solidFill>
                  <a:srgbClr val="65617D"/>
                </a:solidFill>
                <a:latin typeface="Muli Light"/>
                <a:ea typeface="Muli Light"/>
                <a:cs typeface="Muli Light"/>
                <a:sym typeface="Muli Light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2200"/>
              <a:buFont typeface="Muli Light"/>
              <a:buChar char="○"/>
              <a:defRPr sz="2200" b="0" i="0" u="none" strike="noStrike" cap="none">
                <a:solidFill>
                  <a:srgbClr val="65617D"/>
                </a:solidFill>
                <a:latin typeface="Muli Light"/>
                <a:ea typeface="Muli Light"/>
                <a:cs typeface="Muli Light"/>
                <a:sym typeface="Muli Light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2200"/>
              <a:buFont typeface="Muli Light"/>
              <a:buChar char="■"/>
              <a:defRPr sz="2200" b="0" i="0" u="none" strike="noStrike" cap="none">
                <a:solidFill>
                  <a:srgbClr val="65617D"/>
                </a:solidFill>
                <a:latin typeface="Muli Light"/>
                <a:ea typeface="Muli Light"/>
                <a:cs typeface="Muli Light"/>
                <a:sym typeface="Muli Light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2200"/>
              <a:buFont typeface="Muli Light"/>
              <a:buChar char="●"/>
              <a:defRPr sz="2200" b="0" i="0" u="none" strike="noStrike" cap="none">
                <a:solidFill>
                  <a:srgbClr val="65617D"/>
                </a:solidFill>
                <a:latin typeface="Muli Light"/>
                <a:ea typeface="Muli Light"/>
                <a:cs typeface="Muli Light"/>
                <a:sym typeface="Muli Light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2200"/>
              <a:buFont typeface="Muli Light"/>
              <a:buChar char="○"/>
              <a:defRPr sz="2200" b="0" i="0" u="none" strike="noStrike" cap="none">
                <a:solidFill>
                  <a:srgbClr val="65617D"/>
                </a:solidFill>
                <a:latin typeface="Muli Light"/>
                <a:ea typeface="Muli Light"/>
                <a:cs typeface="Muli Light"/>
                <a:sym typeface="Muli Light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2200"/>
              <a:buFont typeface="Muli Light"/>
              <a:buChar char="■"/>
              <a:defRPr sz="2200" b="0" i="0" u="none" strike="noStrike" cap="none">
                <a:solidFill>
                  <a:srgbClr val="65617D"/>
                </a:solidFill>
                <a:latin typeface="Muli Light"/>
                <a:ea typeface="Muli Light"/>
                <a:cs typeface="Muli Light"/>
                <a:sym typeface="Muli Light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2200"/>
              <a:buFont typeface="Muli Light"/>
              <a:buChar char="●"/>
              <a:defRPr sz="2200" b="0" i="0" u="none" strike="noStrike" cap="none">
                <a:solidFill>
                  <a:srgbClr val="65617D"/>
                </a:solidFill>
                <a:latin typeface="Muli Light"/>
                <a:ea typeface="Muli Light"/>
                <a:cs typeface="Muli Light"/>
                <a:sym typeface="Muli Light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2200"/>
              <a:buFont typeface="Muli Light"/>
              <a:buChar char="○"/>
              <a:defRPr sz="2200" b="0" i="0" u="none" strike="noStrike" cap="none">
                <a:solidFill>
                  <a:srgbClr val="65617D"/>
                </a:solidFill>
                <a:latin typeface="Muli Light"/>
                <a:ea typeface="Muli Light"/>
                <a:cs typeface="Muli Light"/>
                <a:sym typeface="Muli Light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2200"/>
              <a:buFont typeface="Muli Light"/>
              <a:buChar char="■"/>
              <a:defRPr sz="2200" b="0" i="0" u="none" strike="noStrike" cap="none">
                <a:solidFill>
                  <a:srgbClr val="65617D"/>
                </a:solidFill>
                <a:latin typeface="Muli Light"/>
                <a:ea typeface="Muli Light"/>
                <a:cs typeface="Muli Light"/>
                <a:sym typeface="Muli Light"/>
              </a:defRPr>
            </a:lvl9pPr>
          </a:lstStyle>
          <a:p>
            <a:pPr marL="0" indent="0">
              <a:buFont typeface="Muli Light"/>
              <a:buNone/>
            </a:pPr>
            <a:r>
              <a:rPr lang="en-US" dirty="0"/>
              <a:t>Serverless</a:t>
            </a:r>
          </a:p>
        </p:txBody>
      </p:sp>
    </p:spTree>
    <p:extLst>
      <p:ext uri="{BB962C8B-B14F-4D97-AF65-F5344CB8AC3E}">
        <p14:creationId xmlns:p14="http://schemas.microsoft.com/office/powerpoint/2010/main" val="3054818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0"/>
          <p:cNvSpPr txBox="1">
            <a:spLocks noGrp="1"/>
          </p:cNvSpPr>
          <p:nvPr>
            <p:ph type="title"/>
          </p:nvPr>
        </p:nvSpPr>
        <p:spPr>
          <a:xfrm>
            <a:off x="482177" y="219377"/>
            <a:ext cx="6406055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Sem</a:t>
            </a:r>
            <a:r>
              <a:rPr lang="en" dirty="0"/>
              <a:t> </a:t>
            </a:r>
            <a:r>
              <a:rPr lang="en" dirty="0" err="1"/>
              <a:t>servidor</a:t>
            </a:r>
            <a:endParaRPr dirty="0"/>
          </a:p>
        </p:txBody>
      </p:sp>
      <p:sp>
        <p:nvSpPr>
          <p:cNvPr id="228" name="Google Shape;228;p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grpSp>
        <p:nvGrpSpPr>
          <p:cNvPr id="229" name="Google Shape;229;p30"/>
          <p:cNvGrpSpPr/>
          <p:nvPr/>
        </p:nvGrpSpPr>
        <p:grpSpPr>
          <a:xfrm rot="2699959">
            <a:off x="198605" y="1374169"/>
            <a:ext cx="3040276" cy="1338140"/>
            <a:chOff x="1032888" y="2241353"/>
            <a:chExt cx="3040276" cy="1338140"/>
          </a:xfrm>
        </p:grpSpPr>
        <p:sp>
          <p:nvSpPr>
            <p:cNvPr id="230" name="Google Shape;230;p30"/>
            <p:cNvSpPr/>
            <p:nvPr/>
          </p:nvSpPr>
          <p:spPr>
            <a:xfrm rot="2700000">
              <a:off x="2272163" y="1025621"/>
              <a:ext cx="561726" cy="3040276"/>
            </a:xfrm>
            <a:prstGeom prst="roundRect">
              <a:avLst>
                <a:gd name="adj" fmla="val 50000"/>
              </a:avLst>
            </a:prstGeom>
            <a:solidFill>
              <a:srgbClr val="52A5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CBE5F"/>
                </a:solidFill>
              </a:endParaRPr>
            </a:p>
          </p:txBody>
        </p:sp>
        <p:sp>
          <p:nvSpPr>
            <p:cNvPr id="231" name="Google Shape;231;p30"/>
            <p:cNvSpPr/>
            <p:nvPr/>
          </p:nvSpPr>
          <p:spPr>
            <a:xfrm rot="19076998">
              <a:off x="1510752" y="3205393"/>
              <a:ext cx="374100" cy="37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 dirty="0">
                  <a:solidFill>
                    <a:srgbClr val="52A551"/>
                  </a:solidFill>
                  <a:latin typeface="Muli"/>
                  <a:ea typeface="Muli"/>
                  <a:cs typeface="Muli"/>
                  <a:sym typeface="Muli"/>
                </a:rPr>
                <a:t>1</a:t>
              </a:r>
              <a:endParaRPr sz="1200" b="1" dirty="0">
                <a:solidFill>
                  <a:srgbClr val="52A551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  <p:sp>
          <p:nvSpPr>
            <p:cNvPr id="232" name="Google Shape;232;p30"/>
            <p:cNvSpPr txBox="1"/>
            <p:nvPr/>
          </p:nvSpPr>
          <p:spPr>
            <a:xfrm rot="-2700000">
              <a:off x="1501398" y="2241353"/>
              <a:ext cx="2332604" cy="3932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>
                <a:lnSpc>
                  <a:spcPct val="115000"/>
                </a:lnSpc>
              </a:pPr>
              <a:r>
                <a:rPr lang="en-US" sz="1200" b="1" dirty="0" err="1">
                  <a:solidFill>
                    <a:srgbClr val="FFFFFF"/>
                  </a:solidFill>
                  <a:latin typeface="Muli"/>
                  <a:ea typeface="Muli"/>
                  <a:cs typeface="Muli"/>
                  <a:sym typeface="Muli"/>
                </a:rPr>
                <a:t>Sem</a:t>
              </a:r>
              <a:r>
                <a:rPr lang="en-US" sz="1200" b="1" dirty="0">
                  <a:solidFill>
                    <a:srgbClr val="FFFFFF"/>
                  </a:solidFill>
                  <a:latin typeface="Muli"/>
                  <a:ea typeface="Muli"/>
                  <a:cs typeface="Muli"/>
                  <a:sym typeface="Muli"/>
                </a:rPr>
                <a:t> </a:t>
              </a:r>
              <a:r>
                <a:rPr lang="en-US" sz="1200" b="1" dirty="0" err="1">
                  <a:solidFill>
                    <a:srgbClr val="FFFFFF"/>
                  </a:solidFill>
                  <a:latin typeface="Muli"/>
                  <a:ea typeface="Muli"/>
                  <a:cs typeface="Muli"/>
                  <a:sym typeface="Muli"/>
                </a:rPr>
                <a:t>Administração</a:t>
              </a:r>
              <a:endParaRPr lang="en-US" sz="1200" b="1" dirty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</p:grpSp>
      <p:grpSp>
        <p:nvGrpSpPr>
          <p:cNvPr id="234" name="Google Shape;234;p30"/>
          <p:cNvGrpSpPr/>
          <p:nvPr/>
        </p:nvGrpSpPr>
        <p:grpSpPr>
          <a:xfrm rot="2702984">
            <a:off x="205994" y="2152399"/>
            <a:ext cx="3040276" cy="1338590"/>
            <a:chOff x="2263639" y="2240903"/>
            <a:chExt cx="3040276" cy="1338590"/>
          </a:xfrm>
        </p:grpSpPr>
        <p:sp>
          <p:nvSpPr>
            <p:cNvPr id="235" name="Google Shape;235;p30"/>
            <p:cNvSpPr/>
            <p:nvPr/>
          </p:nvSpPr>
          <p:spPr>
            <a:xfrm rot="2700000">
              <a:off x="3502914" y="1011412"/>
              <a:ext cx="561726" cy="3040276"/>
            </a:xfrm>
            <a:prstGeom prst="roundRect">
              <a:avLst>
                <a:gd name="adj" fmla="val 50000"/>
              </a:avLst>
            </a:prstGeom>
            <a:solidFill>
              <a:srgbClr val="7CBE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CBE5F"/>
                </a:solidFill>
              </a:endParaRPr>
            </a:p>
          </p:txBody>
        </p:sp>
        <p:sp>
          <p:nvSpPr>
            <p:cNvPr id="236" name="Google Shape;236;p30"/>
            <p:cNvSpPr/>
            <p:nvPr/>
          </p:nvSpPr>
          <p:spPr>
            <a:xfrm rot="18897016">
              <a:off x="2727294" y="3205393"/>
              <a:ext cx="374100" cy="37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 dirty="0">
                  <a:solidFill>
                    <a:srgbClr val="7CBE5F"/>
                  </a:solidFill>
                  <a:latin typeface="Muli"/>
                  <a:ea typeface="Muli"/>
                  <a:cs typeface="Muli"/>
                  <a:sym typeface="Muli"/>
                </a:rPr>
                <a:t>2</a:t>
              </a:r>
              <a:endParaRPr sz="1200" b="1" dirty="0">
                <a:solidFill>
                  <a:srgbClr val="7CBE5F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  <p:sp>
          <p:nvSpPr>
            <p:cNvPr id="237" name="Google Shape;237;p30"/>
            <p:cNvSpPr txBox="1"/>
            <p:nvPr/>
          </p:nvSpPr>
          <p:spPr>
            <a:xfrm rot="18900000">
              <a:off x="2717006" y="2240903"/>
              <a:ext cx="2333877" cy="3932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>
                <a:lnSpc>
                  <a:spcPct val="115000"/>
                </a:lnSpc>
              </a:pPr>
              <a:r>
                <a:rPr lang="en-US" sz="1200" b="1" dirty="0" err="1">
                  <a:solidFill>
                    <a:srgbClr val="FFFFFF"/>
                  </a:solidFill>
                  <a:latin typeface="Muli"/>
                  <a:ea typeface="Muli"/>
                  <a:cs typeface="Muli"/>
                  <a:sym typeface="Muli"/>
                </a:rPr>
                <a:t>Escalável</a:t>
              </a:r>
              <a:endParaRPr lang="en-US" sz="1200" b="1" dirty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</p:grpSp>
      <p:sp>
        <p:nvSpPr>
          <p:cNvPr id="22" name="Google Shape;235;p30"/>
          <p:cNvSpPr/>
          <p:nvPr/>
        </p:nvSpPr>
        <p:spPr>
          <a:xfrm rot="5400000">
            <a:off x="1700812" y="1774243"/>
            <a:ext cx="561726" cy="3040276"/>
          </a:xfrm>
          <a:prstGeom prst="roundRect">
            <a:avLst>
              <a:gd name="adj" fmla="val 50000"/>
            </a:avLst>
          </a:prstGeom>
          <a:solidFill>
            <a:srgbClr val="8DC2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7CBE5F"/>
              </a:solidFill>
            </a:endParaRPr>
          </a:p>
        </p:txBody>
      </p:sp>
      <p:sp>
        <p:nvSpPr>
          <p:cNvPr id="242" name="Google Shape;242;p30"/>
          <p:cNvSpPr txBox="1"/>
          <p:nvPr/>
        </p:nvSpPr>
        <p:spPr>
          <a:xfrm>
            <a:off x="908527" y="3097734"/>
            <a:ext cx="2584189" cy="393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n-US" sz="1200" b="1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Aumente</a:t>
            </a:r>
            <a:r>
              <a:rPr lang="en-US" sz="1200" b="1" dirty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r>
              <a:rPr lang="en-US" sz="1200" b="1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velocidade</a:t>
            </a:r>
            <a:r>
              <a:rPr lang="en-US" sz="1200" b="1" dirty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e </a:t>
            </a:r>
            <a:r>
              <a:rPr lang="en-US" sz="1200" b="1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produtividade</a:t>
            </a:r>
            <a:endParaRPr lang="en-US" sz="1200" b="1" dirty="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3" name="Google Shape;236;p30"/>
          <p:cNvSpPr/>
          <p:nvPr/>
        </p:nvSpPr>
        <p:spPr>
          <a:xfrm>
            <a:off x="561718" y="3107331"/>
            <a:ext cx="374100" cy="3741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rgbClr val="7CBE5F"/>
                </a:solidFill>
                <a:latin typeface="Muli"/>
                <a:ea typeface="Muli"/>
                <a:cs typeface="Muli"/>
                <a:sym typeface="Muli"/>
              </a:rPr>
              <a:t>3</a:t>
            </a:r>
            <a:endParaRPr sz="1200" b="1" dirty="0">
              <a:solidFill>
                <a:srgbClr val="7CBE5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A25609-FF97-B945-A31D-F04B1B4A6205}"/>
              </a:ext>
            </a:extLst>
          </p:cNvPr>
          <p:cNvSpPr txBox="1"/>
          <p:nvPr/>
        </p:nvSpPr>
        <p:spPr>
          <a:xfrm>
            <a:off x="3617023" y="1483172"/>
            <a:ext cx="2816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Qual</a:t>
            </a:r>
            <a:r>
              <a:rPr lang="en-US" dirty="0"/>
              <a:t> o OS que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instalo</a:t>
            </a:r>
            <a:r>
              <a:rPr lang="en-US" dirty="0"/>
              <a:t>?</a:t>
            </a:r>
          </a:p>
          <a:p>
            <a:r>
              <a:rPr lang="en-US" dirty="0" err="1"/>
              <a:t>Preciso</a:t>
            </a:r>
            <a:r>
              <a:rPr lang="en-US" dirty="0"/>
              <a:t> </a:t>
            </a:r>
            <a:r>
              <a:rPr lang="en-US" dirty="0" err="1"/>
              <a:t>aplicar</a:t>
            </a:r>
            <a:r>
              <a:rPr lang="en-US" dirty="0"/>
              <a:t> patch?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35352BD-95F2-0045-9AE2-06B0AF3D7CED}"/>
              </a:ext>
            </a:extLst>
          </p:cNvPr>
          <p:cNvSpPr txBox="1"/>
          <p:nvPr/>
        </p:nvSpPr>
        <p:spPr>
          <a:xfrm>
            <a:off x="3617023" y="2177749"/>
            <a:ext cx="2816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Quantos</a:t>
            </a:r>
            <a:r>
              <a:rPr lang="en-US" dirty="0"/>
              <a:t> </a:t>
            </a:r>
            <a:r>
              <a:rPr lang="en-US" dirty="0" err="1"/>
              <a:t>servidores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preciso</a:t>
            </a:r>
            <a:r>
              <a:rPr lang="en-US" dirty="0"/>
              <a:t>?</a:t>
            </a:r>
          </a:p>
          <a:p>
            <a:r>
              <a:rPr lang="en-US" dirty="0"/>
              <a:t>A </a:t>
            </a:r>
            <a:r>
              <a:rPr lang="en-US" dirty="0" err="1"/>
              <a:t>carga</a:t>
            </a:r>
            <a:r>
              <a:rPr lang="en-US" dirty="0"/>
              <a:t>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muito</a:t>
            </a:r>
            <a:r>
              <a:rPr lang="en-US" dirty="0"/>
              <a:t> </a:t>
            </a:r>
            <a:r>
              <a:rPr lang="en-US" dirty="0" err="1"/>
              <a:t>alta</a:t>
            </a:r>
            <a:r>
              <a:rPr lang="en-US" dirty="0"/>
              <a:t>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B4B7C8B-418C-F54F-99FA-849214D70D37}"/>
              </a:ext>
            </a:extLst>
          </p:cNvPr>
          <p:cNvSpPr txBox="1"/>
          <p:nvPr/>
        </p:nvSpPr>
        <p:spPr>
          <a:xfrm>
            <a:off x="3601994" y="3107331"/>
            <a:ext cx="2816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Preciso</a:t>
            </a:r>
            <a:r>
              <a:rPr lang="en-US" dirty="0"/>
              <a:t> </a:t>
            </a:r>
            <a:r>
              <a:rPr lang="en-US" dirty="0" err="1"/>
              <a:t>fazer</a:t>
            </a:r>
            <a:r>
              <a:rPr lang="en-US" dirty="0"/>
              <a:t> um teste </a:t>
            </a:r>
            <a:r>
              <a:rPr lang="en-US" dirty="0" err="1"/>
              <a:t>rápido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36145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0" grpId="0"/>
      <p:bldP spid="20" grpId="1"/>
      <p:bldP spid="25" grpId="0"/>
      <p:bldP spid="25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105" name="Google Shape;105;p20"/>
          <p:cNvSpPr txBox="1">
            <a:spLocks noGrp="1"/>
          </p:cNvSpPr>
          <p:nvPr>
            <p:ph type="ctrTitle" idx="4294967295"/>
          </p:nvPr>
        </p:nvSpPr>
        <p:spPr>
          <a:xfrm>
            <a:off x="506180" y="1790775"/>
            <a:ext cx="5208588" cy="1160462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>
                <a:solidFill>
                  <a:srgbClr val="439652"/>
                </a:solidFill>
              </a:rPr>
              <a:t>3. </a:t>
            </a:r>
            <a:r>
              <a:rPr lang="en" sz="6000" dirty="0" err="1">
                <a:solidFill>
                  <a:srgbClr val="439652"/>
                </a:solidFill>
              </a:rPr>
              <a:t>Função</a:t>
            </a:r>
            <a:r>
              <a:rPr lang="en" sz="6000" dirty="0">
                <a:solidFill>
                  <a:srgbClr val="439652"/>
                </a:solidFill>
              </a:rPr>
              <a:t> </a:t>
            </a:r>
            <a:br>
              <a:rPr lang="en" sz="6000" dirty="0">
                <a:solidFill>
                  <a:srgbClr val="439652"/>
                </a:solidFill>
              </a:rPr>
            </a:br>
            <a:r>
              <a:rPr lang="en" sz="6000" dirty="0" err="1">
                <a:solidFill>
                  <a:srgbClr val="439652"/>
                </a:solidFill>
              </a:rPr>
              <a:t>como</a:t>
            </a:r>
            <a:r>
              <a:rPr lang="en" sz="6000" dirty="0">
                <a:solidFill>
                  <a:srgbClr val="439652"/>
                </a:solidFill>
              </a:rPr>
              <a:t> </a:t>
            </a:r>
            <a:r>
              <a:rPr lang="en" sz="6000" dirty="0" err="1">
                <a:solidFill>
                  <a:srgbClr val="439652"/>
                </a:solidFill>
              </a:rPr>
              <a:t>Serviço</a:t>
            </a:r>
            <a:endParaRPr sz="6000" dirty="0">
              <a:solidFill>
                <a:srgbClr val="439652"/>
              </a:solidFill>
            </a:endParaRPr>
          </a:p>
        </p:txBody>
      </p:sp>
      <p:sp>
        <p:nvSpPr>
          <p:cNvPr id="106" name="Google Shape;106;p20"/>
          <p:cNvSpPr txBox="1">
            <a:spLocks noGrp="1"/>
          </p:cNvSpPr>
          <p:nvPr>
            <p:ph type="subTitle" idx="4294967295"/>
          </p:nvPr>
        </p:nvSpPr>
        <p:spPr>
          <a:xfrm>
            <a:off x="506180" y="2919243"/>
            <a:ext cx="4976813" cy="78422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Function as a Service</a:t>
            </a:r>
            <a:endParaRPr dirty="0"/>
          </a:p>
        </p:txBody>
      </p:sp>
      <p:sp>
        <p:nvSpPr>
          <p:cNvPr id="107" name="Google Shape;107;p20"/>
          <p:cNvSpPr/>
          <p:nvPr/>
        </p:nvSpPr>
        <p:spPr>
          <a:xfrm>
            <a:off x="6263147" y="567775"/>
            <a:ext cx="339869" cy="324519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E5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8" name="Google Shape;108;p20"/>
          <p:cNvGrpSpPr/>
          <p:nvPr/>
        </p:nvGrpSpPr>
        <p:grpSpPr>
          <a:xfrm>
            <a:off x="7157461" y="567775"/>
            <a:ext cx="1456028" cy="1456403"/>
            <a:chOff x="6654650" y="3665275"/>
            <a:chExt cx="409100" cy="409125"/>
          </a:xfrm>
        </p:grpSpPr>
        <p:sp>
          <p:nvSpPr>
            <p:cNvPr id="109" name="Google Shape;109;p20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A7A4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0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A7A4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" name="Google Shape;111;p20"/>
          <p:cNvGrpSpPr/>
          <p:nvPr/>
        </p:nvGrpSpPr>
        <p:grpSpPr>
          <a:xfrm rot="859795">
            <a:off x="5758739" y="1884239"/>
            <a:ext cx="961941" cy="962053"/>
            <a:chOff x="570875" y="4322250"/>
            <a:chExt cx="443300" cy="443325"/>
          </a:xfrm>
        </p:grpSpPr>
        <p:sp>
          <p:nvSpPr>
            <p:cNvPr id="112" name="Google Shape;112;p20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A7D8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0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A7D8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0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A7D8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0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A7D8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6" name="Google Shape;116;p20"/>
          <p:cNvSpPr/>
          <p:nvPr/>
        </p:nvSpPr>
        <p:spPr>
          <a:xfrm rot="2466722">
            <a:off x="7157458" y="2360335"/>
            <a:ext cx="472204" cy="450876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E5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20"/>
          <p:cNvSpPr/>
          <p:nvPr/>
        </p:nvSpPr>
        <p:spPr>
          <a:xfrm rot="-1609319">
            <a:off x="6015152" y="1432368"/>
            <a:ext cx="339819" cy="32447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E5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20"/>
          <p:cNvSpPr/>
          <p:nvPr/>
        </p:nvSpPr>
        <p:spPr>
          <a:xfrm rot="2926198">
            <a:off x="7933468" y="2103345"/>
            <a:ext cx="254474" cy="242981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E5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0"/>
          <p:cNvSpPr/>
          <p:nvPr/>
        </p:nvSpPr>
        <p:spPr>
          <a:xfrm rot="-1609137">
            <a:off x="7247090" y="615981"/>
            <a:ext cx="229255" cy="21890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E5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457199" y="613252"/>
            <a:ext cx="7120759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Função como serviço</a:t>
            </a:r>
            <a:endParaRPr dirty="0"/>
          </a:p>
        </p:txBody>
      </p:sp>
      <p:sp>
        <p:nvSpPr>
          <p:cNvPr id="99" name="Google Shape;99;p19"/>
          <p:cNvSpPr txBox="1">
            <a:spLocks noGrp="1"/>
          </p:cNvSpPr>
          <p:nvPr>
            <p:ph type="body" idx="1"/>
          </p:nvPr>
        </p:nvSpPr>
        <p:spPr>
          <a:xfrm>
            <a:off x="457200" y="1733550"/>
            <a:ext cx="4695600" cy="186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" dirty="0" err="1"/>
              <a:t>Desacoplamento</a:t>
            </a:r>
            <a:endParaRPr lang="pt-BR" dirty="0"/>
          </a:p>
          <a:p>
            <a:pPr marL="457200" lvl="0" indent="-368300" algn="l" rtl="0">
              <a:spcBef>
                <a:spcPts val="600"/>
              </a:spcBef>
              <a:spcAft>
                <a:spcPts val="0"/>
              </a:spcAft>
              <a:buSzPts val="2200"/>
              <a:buChar char="●"/>
            </a:pPr>
            <a:r>
              <a:rPr lang="pt-BR" dirty="0"/>
              <a:t>Escalabilidade</a:t>
            </a:r>
            <a:endParaRPr lang="en" dirty="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dirty="0" err="1"/>
              <a:t>Orientação</a:t>
            </a:r>
            <a:r>
              <a:rPr lang="en" dirty="0"/>
              <a:t> a </a:t>
            </a:r>
            <a:r>
              <a:rPr lang="en" dirty="0" err="1"/>
              <a:t>eventos</a:t>
            </a:r>
            <a:endParaRPr lang="en" dirty="0"/>
          </a:p>
        </p:txBody>
      </p:sp>
      <p:sp>
        <p:nvSpPr>
          <p:cNvPr id="100" name="Google Shape;100;p1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8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333343-60D9-6A49-AAF7-99AD93AB299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9A8323-63A4-8E49-B78C-7A1324115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0" y="1390650"/>
            <a:ext cx="9055100" cy="2362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4FB0A2-F15D-694E-BFAD-B3AC76402EFD}"/>
              </a:ext>
            </a:extLst>
          </p:cNvPr>
          <p:cNvSpPr txBox="1"/>
          <p:nvPr/>
        </p:nvSpPr>
        <p:spPr>
          <a:xfrm>
            <a:off x="44450" y="4536831"/>
            <a:ext cx="3542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Azure Functions </a:t>
            </a:r>
            <a:r>
              <a:rPr lang="en-US" dirty="0" err="1">
                <a:solidFill>
                  <a:srgbClr val="FFC000"/>
                </a:solidFill>
              </a:rPr>
              <a:t>usando</a:t>
            </a:r>
            <a:r>
              <a:rPr lang="en-US" dirty="0">
                <a:solidFill>
                  <a:srgbClr val="FFC000"/>
                </a:solidFill>
              </a:rPr>
              <a:t> C#</a:t>
            </a:r>
          </a:p>
          <a:p>
            <a:r>
              <a:rPr lang="en-US" dirty="0" err="1">
                <a:solidFill>
                  <a:srgbClr val="FFC000"/>
                </a:solidFill>
              </a:rPr>
              <a:t>Retirado</a:t>
            </a:r>
            <a:r>
              <a:rPr lang="en-US" dirty="0">
                <a:solidFill>
                  <a:srgbClr val="FFC000"/>
                </a:solidFill>
              </a:rPr>
              <a:t> do</a:t>
            </a:r>
            <a:r>
              <a:rPr lang="en-US" dirty="0">
                <a:solidFill>
                  <a:srgbClr val="FFC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dirty="0" err="1">
                <a:solidFill>
                  <a:srgbClr val="FFC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Stackify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0660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8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333343-60D9-6A49-AAF7-99AD93AB299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FF7F09-2C3B-5548-8E5F-2CBFE77288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6901"/>
          <a:stretch/>
        </p:blipFill>
        <p:spPr>
          <a:xfrm>
            <a:off x="96146" y="862265"/>
            <a:ext cx="9848738" cy="29566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D60125-4CDF-F840-87B7-96FC742FC331}"/>
              </a:ext>
            </a:extLst>
          </p:cNvPr>
          <p:cNvSpPr txBox="1"/>
          <p:nvPr/>
        </p:nvSpPr>
        <p:spPr>
          <a:xfrm>
            <a:off x="44450" y="4536831"/>
            <a:ext cx="3542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Google Functions </a:t>
            </a:r>
            <a:r>
              <a:rPr lang="en-US" dirty="0" err="1">
                <a:solidFill>
                  <a:srgbClr val="FFC000"/>
                </a:solidFill>
              </a:rPr>
              <a:t>usando</a:t>
            </a:r>
            <a:r>
              <a:rPr lang="en-US" dirty="0">
                <a:solidFill>
                  <a:srgbClr val="FFC000"/>
                </a:solidFill>
              </a:rPr>
              <a:t> Node.js</a:t>
            </a:r>
          </a:p>
          <a:p>
            <a:r>
              <a:rPr lang="en-US" dirty="0">
                <a:solidFill>
                  <a:srgbClr val="FFC000"/>
                </a:solidFill>
              </a:rPr>
              <a:t>Sample code </a:t>
            </a:r>
            <a:r>
              <a:rPr lang="en-US" dirty="0" err="1">
                <a:solidFill>
                  <a:srgbClr val="FFC000"/>
                </a:solidFill>
              </a:rPr>
              <a:t>acessado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aqui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733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8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333343-60D9-6A49-AAF7-99AD93AB299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D60125-4CDF-F840-87B7-96FC742FC331}"/>
              </a:ext>
            </a:extLst>
          </p:cNvPr>
          <p:cNvSpPr txBox="1"/>
          <p:nvPr/>
        </p:nvSpPr>
        <p:spPr>
          <a:xfrm>
            <a:off x="44450" y="4536831"/>
            <a:ext cx="3542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AWS Lambda </a:t>
            </a:r>
            <a:r>
              <a:rPr lang="en-US" dirty="0" err="1">
                <a:solidFill>
                  <a:srgbClr val="FFC000"/>
                </a:solidFill>
              </a:rPr>
              <a:t>usando</a:t>
            </a:r>
            <a:r>
              <a:rPr lang="en-US" dirty="0">
                <a:solidFill>
                  <a:srgbClr val="FFC000"/>
                </a:solidFill>
              </a:rPr>
              <a:t> JavaScript</a:t>
            </a:r>
          </a:p>
          <a:p>
            <a:r>
              <a:rPr lang="en-US" dirty="0" err="1">
                <a:solidFill>
                  <a:srgbClr val="FFC000"/>
                </a:solidFill>
              </a:rPr>
              <a:t>Retirado</a:t>
            </a:r>
            <a:r>
              <a:rPr lang="en-US" dirty="0">
                <a:solidFill>
                  <a:srgbClr val="FFC000"/>
                </a:solidFill>
              </a:rPr>
              <a:t> da </a:t>
            </a:r>
            <a:r>
              <a:rPr lang="en-US" dirty="0" err="1">
                <a:solidFill>
                  <a:srgbClr val="FFC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documentação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581A79-A27E-CF40-841E-C4B04996D1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081" y="1790247"/>
            <a:ext cx="8895838" cy="156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7658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D86D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209" name="Google Shape;209;p28"/>
          <p:cNvSpPr txBox="1">
            <a:spLocks noGrp="1"/>
          </p:cNvSpPr>
          <p:nvPr>
            <p:ph type="ctrTitle" idx="4294967295"/>
          </p:nvPr>
        </p:nvSpPr>
        <p:spPr>
          <a:xfrm>
            <a:off x="813916" y="2470150"/>
            <a:ext cx="6958484" cy="1160463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dirty="0" err="1">
                <a:solidFill>
                  <a:srgbClr val="FFFFFF"/>
                </a:solidFill>
              </a:rPr>
              <a:t>FaaS</a:t>
            </a:r>
            <a:r>
              <a:rPr lang="en-US" sz="9600" dirty="0">
                <a:solidFill>
                  <a:srgbClr val="FFFFFF"/>
                </a:solidFill>
              </a:rPr>
              <a:t> </a:t>
            </a:r>
            <a:r>
              <a:rPr lang="en-US" sz="9600" dirty="0" err="1">
                <a:solidFill>
                  <a:srgbClr val="FFFFFF"/>
                </a:solidFill>
              </a:rPr>
              <a:t>é</a:t>
            </a:r>
            <a:r>
              <a:rPr lang="en-US" sz="9600" dirty="0">
                <a:solidFill>
                  <a:srgbClr val="FFFFFF"/>
                </a:solidFill>
              </a:rPr>
              <a:t> </a:t>
            </a:r>
            <a:r>
              <a:rPr lang="en-US" sz="9600" dirty="0" err="1">
                <a:solidFill>
                  <a:srgbClr val="FFFFFF"/>
                </a:solidFill>
              </a:rPr>
              <a:t>pra</a:t>
            </a:r>
            <a:r>
              <a:rPr lang="en-US" sz="9600" dirty="0">
                <a:solidFill>
                  <a:srgbClr val="FFFFFF"/>
                </a:solidFill>
              </a:rPr>
              <a:t> </a:t>
            </a:r>
            <a:r>
              <a:rPr lang="en-US" sz="9600" dirty="0" err="1">
                <a:solidFill>
                  <a:srgbClr val="FFFFFF"/>
                </a:solidFill>
              </a:rPr>
              <a:t>mim</a:t>
            </a:r>
            <a:r>
              <a:rPr lang="en-US" sz="9600" dirty="0">
                <a:solidFill>
                  <a:srgbClr val="FFFFFF"/>
                </a:solidFill>
              </a:rPr>
              <a:t>?</a:t>
            </a:r>
            <a:endParaRPr sz="9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76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1"/>
          <p:cNvSpPr txBox="1">
            <a:spLocks noGrp="1"/>
          </p:cNvSpPr>
          <p:nvPr>
            <p:ph type="title"/>
          </p:nvPr>
        </p:nvSpPr>
        <p:spPr>
          <a:xfrm>
            <a:off x="457198" y="589053"/>
            <a:ext cx="63003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 que </a:t>
            </a:r>
            <a:r>
              <a:rPr lang="en" dirty="0" err="1"/>
              <a:t>levar</a:t>
            </a:r>
            <a:r>
              <a:rPr lang="en" dirty="0"/>
              <a:t> </a:t>
            </a:r>
            <a:r>
              <a:rPr lang="en" dirty="0" err="1"/>
              <a:t>em</a:t>
            </a:r>
            <a:r>
              <a:rPr lang="en" dirty="0"/>
              <a:t> </a:t>
            </a:r>
            <a:r>
              <a:rPr lang="en" dirty="0" err="1"/>
              <a:t>conta</a:t>
            </a:r>
            <a:endParaRPr dirty="0"/>
          </a:p>
        </p:txBody>
      </p:sp>
      <p:sp>
        <p:nvSpPr>
          <p:cNvPr id="249" name="Google Shape;249;p31"/>
          <p:cNvSpPr txBox="1">
            <a:spLocks noGrp="1"/>
          </p:cNvSpPr>
          <p:nvPr>
            <p:ph type="body" idx="1"/>
          </p:nvPr>
        </p:nvSpPr>
        <p:spPr>
          <a:xfrm>
            <a:off x="457199" y="1685817"/>
            <a:ext cx="2728241" cy="1307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b="1" dirty="0">
                <a:solidFill>
                  <a:srgbClr val="722B29"/>
                </a:solidFill>
              </a:rPr>
              <a:t>Tempo</a:t>
            </a:r>
            <a:endParaRPr sz="1400" b="1" dirty="0">
              <a:solidFill>
                <a:srgbClr val="722B29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dirty="0" err="1">
                <a:solidFill>
                  <a:srgbClr val="722B29"/>
                </a:solidFill>
              </a:rPr>
              <a:t>Olhe</a:t>
            </a:r>
            <a:r>
              <a:rPr lang="en" sz="1400" dirty="0">
                <a:solidFill>
                  <a:srgbClr val="722B29"/>
                </a:solidFill>
              </a:rPr>
              <a:t> </a:t>
            </a:r>
            <a:r>
              <a:rPr lang="en" sz="1400" dirty="0" err="1">
                <a:solidFill>
                  <a:srgbClr val="722B29"/>
                </a:solidFill>
              </a:rPr>
              <a:t>sempre</a:t>
            </a:r>
            <a:r>
              <a:rPr lang="en" sz="1400" dirty="0">
                <a:solidFill>
                  <a:srgbClr val="722B29"/>
                </a:solidFill>
              </a:rPr>
              <a:t> </a:t>
            </a:r>
            <a:r>
              <a:rPr lang="en" sz="1400" dirty="0" err="1">
                <a:solidFill>
                  <a:srgbClr val="722B29"/>
                </a:solidFill>
              </a:rPr>
              <a:t>qual</a:t>
            </a:r>
            <a:r>
              <a:rPr lang="en" sz="1400" dirty="0">
                <a:solidFill>
                  <a:srgbClr val="722B29"/>
                </a:solidFill>
              </a:rPr>
              <a:t> o tempo </a:t>
            </a:r>
            <a:r>
              <a:rPr lang="en" sz="1400" dirty="0" err="1">
                <a:solidFill>
                  <a:srgbClr val="722B29"/>
                </a:solidFill>
              </a:rPr>
              <a:t>máximo</a:t>
            </a:r>
            <a:r>
              <a:rPr lang="en" sz="1400" dirty="0">
                <a:solidFill>
                  <a:srgbClr val="722B29"/>
                </a:solidFill>
              </a:rPr>
              <a:t> de </a:t>
            </a:r>
            <a:r>
              <a:rPr lang="en" sz="1400" dirty="0" err="1">
                <a:solidFill>
                  <a:srgbClr val="722B29"/>
                </a:solidFill>
              </a:rPr>
              <a:t>processamento</a:t>
            </a:r>
            <a:r>
              <a:rPr lang="en" sz="1400" dirty="0">
                <a:solidFill>
                  <a:srgbClr val="722B29"/>
                </a:solidFill>
              </a:rPr>
              <a:t> e de </a:t>
            </a:r>
            <a:r>
              <a:rPr lang="en" sz="1400" dirty="0" err="1">
                <a:solidFill>
                  <a:srgbClr val="722B29"/>
                </a:solidFill>
              </a:rPr>
              <a:t>resposta</a:t>
            </a:r>
            <a:endParaRPr sz="1400" dirty="0">
              <a:solidFill>
                <a:srgbClr val="722B29"/>
              </a:solidFill>
            </a:endParaRPr>
          </a:p>
        </p:txBody>
      </p:sp>
      <p:sp>
        <p:nvSpPr>
          <p:cNvPr id="253" name="Google Shape;253;p31"/>
          <p:cNvSpPr txBox="1">
            <a:spLocks noGrp="1"/>
          </p:cNvSpPr>
          <p:nvPr>
            <p:ph type="body" idx="2"/>
          </p:nvPr>
        </p:nvSpPr>
        <p:spPr>
          <a:xfrm>
            <a:off x="1857120" y="3187669"/>
            <a:ext cx="2728241" cy="1307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b="1" dirty="0" err="1">
                <a:solidFill>
                  <a:srgbClr val="722B29"/>
                </a:solidFill>
              </a:rPr>
              <a:t>Controle</a:t>
            </a:r>
            <a:endParaRPr sz="1400" b="1" dirty="0">
              <a:solidFill>
                <a:srgbClr val="722B29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dirty="0" err="1">
                <a:solidFill>
                  <a:srgbClr val="722B29"/>
                </a:solidFill>
              </a:rPr>
              <a:t>Você</a:t>
            </a:r>
            <a:r>
              <a:rPr lang="en" sz="1400" dirty="0">
                <a:solidFill>
                  <a:srgbClr val="722B29"/>
                </a:solidFill>
              </a:rPr>
              <a:t> </a:t>
            </a:r>
            <a:r>
              <a:rPr lang="en" sz="1400" dirty="0" err="1">
                <a:solidFill>
                  <a:srgbClr val="722B29"/>
                </a:solidFill>
              </a:rPr>
              <a:t>pode</a:t>
            </a:r>
            <a:r>
              <a:rPr lang="en" sz="1400" dirty="0">
                <a:solidFill>
                  <a:srgbClr val="722B29"/>
                </a:solidFill>
              </a:rPr>
              <a:t> </a:t>
            </a:r>
            <a:r>
              <a:rPr lang="en" sz="1400" dirty="0" err="1">
                <a:solidFill>
                  <a:srgbClr val="722B29"/>
                </a:solidFill>
              </a:rPr>
              <a:t>ficar</a:t>
            </a:r>
            <a:r>
              <a:rPr lang="en" sz="1400" dirty="0">
                <a:solidFill>
                  <a:srgbClr val="722B29"/>
                </a:solidFill>
              </a:rPr>
              <a:t> </a:t>
            </a:r>
            <a:r>
              <a:rPr lang="en" sz="1400" dirty="0" err="1">
                <a:solidFill>
                  <a:srgbClr val="722B29"/>
                </a:solidFill>
              </a:rPr>
              <a:t>dependente</a:t>
            </a:r>
            <a:r>
              <a:rPr lang="en" sz="1400" dirty="0">
                <a:solidFill>
                  <a:srgbClr val="722B29"/>
                </a:solidFill>
              </a:rPr>
              <a:t> de um </a:t>
            </a:r>
            <a:r>
              <a:rPr lang="en" sz="1400" dirty="0" err="1">
                <a:solidFill>
                  <a:srgbClr val="722B29"/>
                </a:solidFill>
              </a:rPr>
              <a:t>provedor</a:t>
            </a:r>
            <a:r>
              <a:rPr lang="en" sz="1400" dirty="0">
                <a:solidFill>
                  <a:srgbClr val="722B29"/>
                </a:solidFill>
              </a:rPr>
              <a:t> </a:t>
            </a:r>
            <a:r>
              <a:rPr lang="en" sz="1400" dirty="0" err="1">
                <a:solidFill>
                  <a:srgbClr val="722B29"/>
                </a:solidFill>
              </a:rPr>
              <a:t>terceiro</a:t>
            </a:r>
            <a:r>
              <a:rPr lang="en" sz="1400" dirty="0">
                <a:solidFill>
                  <a:srgbClr val="722B29"/>
                </a:solidFill>
              </a:rPr>
              <a:t>, e se </a:t>
            </a:r>
            <a:r>
              <a:rPr lang="en" sz="1400" dirty="0" err="1">
                <a:solidFill>
                  <a:srgbClr val="722B29"/>
                </a:solidFill>
              </a:rPr>
              <a:t>precisar</a:t>
            </a:r>
            <a:r>
              <a:rPr lang="en" sz="1400" dirty="0">
                <a:solidFill>
                  <a:srgbClr val="722B29"/>
                </a:solidFill>
              </a:rPr>
              <a:t> de </a:t>
            </a:r>
            <a:r>
              <a:rPr lang="en" sz="1400" dirty="0" err="1">
                <a:solidFill>
                  <a:srgbClr val="722B29"/>
                </a:solidFill>
              </a:rPr>
              <a:t>localização</a:t>
            </a:r>
            <a:r>
              <a:rPr lang="en" sz="1400" dirty="0">
                <a:solidFill>
                  <a:srgbClr val="722B29"/>
                </a:solidFill>
              </a:rPr>
              <a:t> </a:t>
            </a:r>
            <a:r>
              <a:rPr lang="en" sz="1400" dirty="0" err="1">
                <a:solidFill>
                  <a:srgbClr val="722B29"/>
                </a:solidFill>
              </a:rPr>
              <a:t>exata</a:t>
            </a:r>
            <a:r>
              <a:rPr lang="en" sz="1400" dirty="0">
                <a:solidFill>
                  <a:srgbClr val="722B29"/>
                </a:solidFill>
              </a:rPr>
              <a:t> para </a:t>
            </a:r>
            <a:r>
              <a:rPr lang="en" sz="1400" dirty="0" err="1">
                <a:solidFill>
                  <a:srgbClr val="722B29"/>
                </a:solidFill>
              </a:rPr>
              <a:t>executadar</a:t>
            </a:r>
            <a:r>
              <a:rPr lang="en" sz="1400" dirty="0">
                <a:solidFill>
                  <a:srgbClr val="722B29"/>
                </a:solidFill>
              </a:rPr>
              <a:t> o </a:t>
            </a:r>
            <a:r>
              <a:rPr lang="en-US" sz="1400" dirty="0">
                <a:solidFill>
                  <a:srgbClr val="722B29"/>
                </a:solidFill>
              </a:rPr>
              <a:t>c</a:t>
            </a:r>
            <a:r>
              <a:rPr lang="en" sz="1400" dirty="0" err="1">
                <a:solidFill>
                  <a:srgbClr val="722B29"/>
                </a:solidFill>
              </a:rPr>
              <a:t>ódigo</a:t>
            </a:r>
            <a:r>
              <a:rPr lang="en" sz="1400" dirty="0">
                <a:solidFill>
                  <a:srgbClr val="722B29"/>
                </a:solidFill>
              </a:rPr>
              <a:t> </a:t>
            </a:r>
            <a:r>
              <a:rPr lang="en" sz="1400" dirty="0" err="1">
                <a:solidFill>
                  <a:srgbClr val="722B29"/>
                </a:solidFill>
              </a:rPr>
              <a:t>talvez</a:t>
            </a:r>
            <a:r>
              <a:rPr lang="en" sz="1400" dirty="0">
                <a:solidFill>
                  <a:srgbClr val="722B29"/>
                </a:solidFill>
              </a:rPr>
              <a:t> </a:t>
            </a:r>
            <a:r>
              <a:rPr lang="en" sz="1400" dirty="0" err="1">
                <a:solidFill>
                  <a:srgbClr val="722B29"/>
                </a:solidFill>
              </a:rPr>
              <a:t>não</a:t>
            </a:r>
            <a:r>
              <a:rPr lang="en" sz="1400" dirty="0">
                <a:solidFill>
                  <a:srgbClr val="722B29"/>
                </a:solidFill>
              </a:rPr>
              <a:t> </a:t>
            </a:r>
            <a:r>
              <a:rPr lang="en" sz="1400" dirty="0" err="1">
                <a:solidFill>
                  <a:srgbClr val="722B29"/>
                </a:solidFill>
              </a:rPr>
              <a:t>tenha</a:t>
            </a:r>
            <a:endParaRPr sz="1400" dirty="0">
              <a:solidFill>
                <a:srgbClr val="722B29"/>
              </a:solidFill>
            </a:endParaRPr>
          </a:p>
        </p:txBody>
      </p:sp>
      <p:sp>
        <p:nvSpPr>
          <p:cNvPr id="250" name="Google Shape;250;p31"/>
          <p:cNvSpPr txBox="1">
            <a:spLocks noGrp="1"/>
          </p:cNvSpPr>
          <p:nvPr>
            <p:ph type="body" idx="3"/>
          </p:nvPr>
        </p:nvSpPr>
        <p:spPr>
          <a:xfrm>
            <a:off x="3289379" y="1698182"/>
            <a:ext cx="2728241" cy="1307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b="1" dirty="0" err="1">
                <a:solidFill>
                  <a:srgbClr val="722B29"/>
                </a:solidFill>
              </a:rPr>
              <a:t>Linguagem</a:t>
            </a:r>
            <a:endParaRPr sz="1400" b="1" dirty="0">
              <a:solidFill>
                <a:srgbClr val="722B29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dirty="0" err="1">
                <a:solidFill>
                  <a:srgbClr val="722B29"/>
                </a:solidFill>
              </a:rPr>
              <a:t>Nem</a:t>
            </a:r>
            <a:r>
              <a:rPr lang="en" sz="1400" dirty="0">
                <a:solidFill>
                  <a:srgbClr val="722B29"/>
                </a:solidFill>
              </a:rPr>
              <a:t> </a:t>
            </a:r>
            <a:r>
              <a:rPr lang="en" sz="1400" dirty="0" err="1">
                <a:solidFill>
                  <a:srgbClr val="722B29"/>
                </a:solidFill>
              </a:rPr>
              <a:t>sempre</a:t>
            </a:r>
            <a:r>
              <a:rPr lang="en" sz="1400" dirty="0">
                <a:solidFill>
                  <a:srgbClr val="722B29"/>
                </a:solidFill>
              </a:rPr>
              <a:t> </a:t>
            </a:r>
            <a:r>
              <a:rPr lang="en" sz="1400" dirty="0" err="1">
                <a:solidFill>
                  <a:srgbClr val="722B29"/>
                </a:solidFill>
              </a:rPr>
              <a:t>todas</a:t>
            </a:r>
            <a:r>
              <a:rPr lang="en" sz="1400" dirty="0">
                <a:solidFill>
                  <a:srgbClr val="722B29"/>
                </a:solidFill>
              </a:rPr>
              <a:t> as </a:t>
            </a:r>
            <a:r>
              <a:rPr lang="en" sz="1400" dirty="0" err="1">
                <a:solidFill>
                  <a:srgbClr val="722B29"/>
                </a:solidFill>
              </a:rPr>
              <a:t>linguagens</a:t>
            </a:r>
            <a:r>
              <a:rPr lang="en" sz="1400" dirty="0">
                <a:solidFill>
                  <a:srgbClr val="722B29"/>
                </a:solidFill>
              </a:rPr>
              <a:t> </a:t>
            </a:r>
            <a:r>
              <a:rPr lang="en" sz="1400" dirty="0" err="1">
                <a:solidFill>
                  <a:srgbClr val="722B29"/>
                </a:solidFill>
              </a:rPr>
              <a:t>estão</a:t>
            </a:r>
            <a:r>
              <a:rPr lang="en" sz="1400" dirty="0">
                <a:solidFill>
                  <a:srgbClr val="722B29"/>
                </a:solidFill>
              </a:rPr>
              <a:t> </a:t>
            </a:r>
            <a:r>
              <a:rPr lang="en" sz="1400" dirty="0" err="1">
                <a:solidFill>
                  <a:srgbClr val="722B29"/>
                </a:solidFill>
              </a:rPr>
              <a:t>disponíveis</a:t>
            </a:r>
            <a:r>
              <a:rPr lang="en" sz="1400" dirty="0">
                <a:solidFill>
                  <a:srgbClr val="722B29"/>
                </a:solidFill>
              </a:rPr>
              <a:t> </a:t>
            </a:r>
            <a:r>
              <a:rPr lang="en" sz="1400" dirty="0" err="1">
                <a:solidFill>
                  <a:srgbClr val="722B29"/>
                </a:solidFill>
              </a:rPr>
              <a:t>nativamente</a:t>
            </a:r>
            <a:endParaRPr sz="1400" dirty="0">
              <a:solidFill>
                <a:srgbClr val="722B29"/>
              </a:solidFill>
            </a:endParaRPr>
          </a:p>
        </p:txBody>
      </p:sp>
      <p:sp>
        <p:nvSpPr>
          <p:cNvPr id="252" name="Google Shape;252;p3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251" name="Google Shape;251;p31"/>
          <p:cNvSpPr txBox="1">
            <a:spLocks noGrp="1"/>
          </p:cNvSpPr>
          <p:nvPr>
            <p:ph type="body" idx="4294967295"/>
          </p:nvPr>
        </p:nvSpPr>
        <p:spPr>
          <a:xfrm>
            <a:off x="6120662" y="1698182"/>
            <a:ext cx="2727345" cy="130651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b="1" dirty="0">
                <a:solidFill>
                  <a:srgbClr val="722B29"/>
                </a:solidFill>
              </a:rPr>
              <a:t>Cold start</a:t>
            </a:r>
            <a:endParaRPr sz="1400" b="1" dirty="0">
              <a:solidFill>
                <a:srgbClr val="722B29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400" dirty="0" err="1">
                <a:solidFill>
                  <a:srgbClr val="722B29"/>
                </a:solidFill>
              </a:rPr>
              <a:t>Qual</a:t>
            </a:r>
            <a:r>
              <a:rPr lang="en-US" sz="1400" dirty="0">
                <a:solidFill>
                  <a:srgbClr val="722B29"/>
                </a:solidFill>
              </a:rPr>
              <a:t> o tempo que </a:t>
            </a:r>
            <a:r>
              <a:rPr lang="en-US" sz="1400" dirty="0" err="1">
                <a:solidFill>
                  <a:srgbClr val="722B29"/>
                </a:solidFill>
              </a:rPr>
              <a:t>demora</a:t>
            </a:r>
            <a:r>
              <a:rPr lang="en-US" sz="1400" dirty="0">
                <a:solidFill>
                  <a:srgbClr val="722B29"/>
                </a:solidFill>
              </a:rPr>
              <a:t> para </a:t>
            </a:r>
            <a:r>
              <a:rPr lang="en-US" sz="1400" dirty="0" err="1">
                <a:solidFill>
                  <a:srgbClr val="722B29"/>
                </a:solidFill>
              </a:rPr>
              <a:t>preparar</a:t>
            </a:r>
            <a:r>
              <a:rPr lang="en-US" sz="1400" dirty="0">
                <a:solidFill>
                  <a:srgbClr val="722B29"/>
                </a:solidFill>
              </a:rPr>
              <a:t> o </a:t>
            </a:r>
            <a:r>
              <a:rPr lang="en-US" sz="1400" dirty="0" err="1">
                <a:solidFill>
                  <a:srgbClr val="722B29"/>
                </a:solidFill>
              </a:rPr>
              <a:t>ambiente</a:t>
            </a:r>
            <a:r>
              <a:rPr lang="en-US" sz="1400" dirty="0">
                <a:solidFill>
                  <a:srgbClr val="722B29"/>
                </a:solidFill>
              </a:rPr>
              <a:t>?</a:t>
            </a:r>
            <a:endParaRPr sz="1400" dirty="0">
              <a:solidFill>
                <a:srgbClr val="722B29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400" dirty="0">
              <a:solidFill>
                <a:srgbClr val="722B29"/>
              </a:solidFill>
            </a:endParaRPr>
          </a:p>
        </p:txBody>
      </p:sp>
      <p:sp>
        <p:nvSpPr>
          <p:cNvPr id="254" name="Google Shape;254;p31"/>
          <p:cNvSpPr txBox="1">
            <a:spLocks noGrp="1"/>
          </p:cNvSpPr>
          <p:nvPr>
            <p:ph type="body" idx="4294967295"/>
          </p:nvPr>
        </p:nvSpPr>
        <p:spPr>
          <a:xfrm>
            <a:off x="4689300" y="3188256"/>
            <a:ext cx="2727345" cy="130651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b="1" dirty="0" err="1">
                <a:solidFill>
                  <a:srgbClr val="722B29"/>
                </a:solidFill>
              </a:rPr>
              <a:t>Desacoplamento</a:t>
            </a:r>
            <a:endParaRPr sz="1400" b="1" dirty="0">
              <a:solidFill>
                <a:srgbClr val="722B29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dirty="0">
                <a:solidFill>
                  <a:srgbClr val="722B29"/>
                </a:solidFill>
              </a:rPr>
              <a:t>Com o </a:t>
            </a:r>
            <a:r>
              <a:rPr lang="en" sz="1400" dirty="0" err="1">
                <a:solidFill>
                  <a:srgbClr val="722B29"/>
                </a:solidFill>
              </a:rPr>
              <a:t>FaaS</a:t>
            </a:r>
            <a:r>
              <a:rPr lang="en" sz="1400" dirty="0">
                <a:solidFill>
                  <a:srgbClr val="722B29"/>
                </a:solidFill>
              </a:rPr>
              <a:t> </a:t>
            </a:r>
            <a:r>
              <a:rPr lang="en" sz="1400" dirty="0" err="1">
                <a:solidFill>
                  <a:srgbClr val="722B29"/>
                </a:solidFill>
              </a:rPr>
              <a:t>você</a:t>
            </a:r>
            <a:r>
              <a:rPr lang="en" sz="1400" dirty="0">
                <a:solidFill>
                  <a:srgbClr val="722B29"/>
                </a:solidFill>
              </a:rPr>
              <a:t> </a:t>
            </a:r>
            <a:r>
              <a:rPr lang="en" sz="1400" dirty="0" err="1">
                <a:solidFill>
                  <a:srgbClr val="722B29"/>
                </a:solidFill>
              </a:rPr>
              <a:t>sempre</a:t>
            </a:r>
            <a:r>
              <a:rPr lang="en" sz="1400" dirty="0">
                <a:solidFill>
                  <a:srgbClr val="722B29"/>
                </a:solidFill>
              </a:rPr>
              <a:t> </a:t>
            </a:r>
            <a:r>
              <a:rPr lang="en" sz="1400" dirty="0" err="1">
                <a:solidFill>
                  <a:srgbClr val="722B29"/>
                </a:solidFill>
              </a:rPr>
              <a:t>estará</a:t>
            </a:r>
            <a:r>
              <a:rPr lang="en" sz="1400" dirty="0">
                <a:solidFill>
                  <a:srgbClr val="722B29"/>
                </a:solidFill>
              </a:rPr>
              <a:t> </a:t>
            </a:r>
            <a:r>
              <a:rPr lang="en" sz="1400" dirty="0" err="1">
                <a:solidFill>
                  <a:srgbClr val="722B29"/>
                </a:solidFill>
              </a:rPr>
              <a:t>utilizando</a:t>
            </a:r>
            <a:r>
              <a:rPr lang="en" sz="1400" dirty="0">
                <a:solidFill>
                  <a:srgbClr val="722B29"/>
                </a:solidFill>
              </a:rPr>
              <a:t> triggers e </a:t>
            </a:r>
            <a:r>
              <a:rPr lang="en" sz="1400" dirty="0" err="1">
                <a:solidFill>
                  <a:srgbClr val="722B29"/>
                </a:solidFill>
              </a:rPr>
              <a:t>chamadas</a:t>
            </a:r>
            <a:r>
              <a:rPr lang="en" sz="1400" dirty="0">
                <a:solidFill>
                  <a:srgbClr val="722B29"/>
                </a:solidFill>
              </a:rPr>
              <a:t> de APIs, o que </a:t>
            </a:r>
            <a:r>
              <a:rPr lang="en" sz="1400" dirty="0" err="1">
                <a:solidFill>
                  <a:srgbClr val="722B29"/>
                </a:solidFill>
              </a:rPr>
              <a:t>resulta</a:t>
            </a:r>
            <a:r>
              <a:rPr lang="en" sz="1400" dirty="0">
                <a:solidFill>
                  <a:srgbClr val="722B29"/>
                </a:solidFill>
              </a:rPr>
              <a:t> </a:t>
            </a:r>
            <a:r>
              <a:rPr lang="en" sz="1400" dirty="0" err="1">
                <a:solidFill>
                  <a:srgbClr val="722B29"/>
                </a:solidFill>
              </a:rPr>
              <a:t>em</a:t>
            </a:r>
            <a:r>
              <a:rPr lang="en" sz="1400" dirty="0">
                <a:solidFill>
                  <a:srgbClr val="722B29"/>
                </a:solidFill>
              </a:rPr>
              <a:t> um </a:t>
            </a:r>
            <a:r>
              <a:rPr lang="en" sz="1400" dirty="0" err="1">
                <a:solidFill>
                  <a:srgbClr val="722B29"/>
                </a:solidFill>
              </a:rPr>
              <a:t>desacoplamento</a:t>
            </a:r>
            <a:endParaRPr sz="1400" dirty="0">
              <a:solidFill>
                <a:srgbClr val="722B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052214"/>
      </p:ext>
    </p:extLst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6"/>
          <p:cNvSpPr txBox="1">
            <a:spLocks noGrp="1"/>
          </p:cNvSpPr>
          <p:nvPr>
            <p:ph type="title"/>
          </p:nvPr>
        </p:nvSpPr>
        <p:spPr>
          <a:xfrm>
            <a:off x="4486588" y="2319479"/>
            <a:ext cx="4968909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 err="1">
                <a:solidFill>
                  <a:srgbClr val="439652"/>
                </a:solidFill>
              </a:rPr>
              <a:t>Obrigada</a:t>
            </a:r>
            <a:r>
              <a:rPr lang="en" sz="6000" dirty="0">
                <a:solidFill>
                  <a:srgbClr val="439652"/>
                </a:solidFill>
              </a:rPr>
              <a:t>(o)!</a:t>
            </a:r>
            <a:endParaRPr sz="6000" dirty="0">
              <a:solidFill>
                <a:srgbClr val="439652"/>
              </a:solidFill>
            </a:endParaRPr>
          </a:p>
        </p:txBody>
      </p:sp>
      <p:sp>
        <p:nvSpPr>
          <p:cNvPr id="305" name="Google Shape;305;p3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2072D3-F2B0-0547-9A5E-277BE4A673CE}"/>
              </a:ext>
            </a:extLst>
          </p:cNvPr>
          <p:cNvSpPr txBox="1"/>
          <p:nvPr/>
        </p:nvSpPr>
        <p:spPr>
          <a:xfrm>
            <a:off x="246184" y="4442074"/>
            <a:ext cx="42404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439652"/>
                </a:solidFill>
              </a:rPr>
              <a:t>Kimmy Wu &amp; William Almeida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311" name="Google Shape;311;p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Special thanks to all the people who made and released these awesome resources for free:</a:t>
            </a:r>
            <a:endParaRPr sz="1800"/>
          </a:p>
          <a:p>
            <a:pPr marL="457200" lvl="0" indent="-3429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Presentation template by </a:t>
            </a:r>
            <a:r>
              <a:rPr lang="en" sz="1800" u="sng">
                <a:solidFill>
                  <a:srgbClr val="52A551"/>
                </a:solidFill>
                <a:hlinkClick r:id="rId3"/>
              </a:rPr>
              <a:t>SlidesCarnival</a:t>
            </a:r>
            <a:endParaRPr sz="1800">
              <a:solidFill>
                <a:srgbClr val="52A551"/>
              </a:solidFill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Photographs by </a:t>
            </a:r>
            <a:r>
              <a:rPr lang="en" sz="1800" u="sng">
                <a:solidFill>
                  <a:srgbClr val="52A551"/>
                </a:solidFill>
                <a:hlinkClick r:id="rId4"/>
              </a:rPr>
              <a:t>Unsplash</a:t>
            </a:r>
            <a:endParaRPr sz="1800">
              <a:solidFill>
                <a:srgbClr val="52A551"/>
              </a:solidFill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Illustrations by </a:t>
            </a:r>
            <a:r>
              <a:rPr lang="en" sz="1800" u="sng">
                <a:solidFill>
                  <a:srgbClr val="52A551"/>
                </a:solidFill>
                <a:hlinkClick r:id="rId5"/>
              </a:rPr>
              <a:t>Undraw.co</a:t>
            </a:r>
            <a:endParaRPr sz="1800">
              <a:solidFill>
                <a:srgbClr val="52A551"/>
              </a:solidFill>
            </a:endParaRPr>
          </a:p>
        </p:txBody>
      </p:sp>
      <p:sp>
        <p:nvSpPr>
          <p:cNvPr id="312" name="Google Shape;312;p3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Gower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3230</TotalTime>
  <Words>399</Words>
  <Application>Microsoft Macintosh PowerPoint</Application>
  <PresentationFormat>On-screen Show (16:9)</PresentationFormat>
  <Paragraphs>120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ＭＳ Ｐゴシック</vt:lpstr>
      <vt:lpstr>Arial</vt:lpstr>
      <vt:lpstr>Muli</vt:lpstr>
      <vt:lpstr>Muli Light</vt:lpstr>
      <vt:lpstr>Poppins</vt:lpstr>
      <vt:lpstr>Poppins Light</vt:lpstr>
      <vt:lpstr>Gower template</vt:lpstr>
      <vt:lpstr>Desmistificando FaaS </vt:lpstr>
      <vt:lpstr>Hello World!</vt:lpstr>
      <vt:lpstr>Agenda</vt:lpstr>
      <vt:lpstr>1. De onde veio?</vt:lpstr>
      <vt:lpstr>PowerPoint Presentation</vt:lpstr>
      <vt:lpstr>PowerPoint Presentation</vt:lpstr>
      <vt:lpstr>PowerPoint Presentation</vt:lpstr>
      <vt:lpstr>E agora?</vt:lpstr>
      <vt:lpstr>2. Sem servidor</vt:lpstr>
      <vt:lpstr>Sem servidor</vt:lpstr>
      <vt:lpstr>3. Função  como Serviço</vt:lpstr>
      <vt:lpstr>Função como serviço</vt:lpstr>
      <vt:lpstr>PowerPoint Presentation</vt:lpstr>
      <vt:lpstr>PowerPoint Presentation</vt:lpstr>
      <vt:lpstr>PowerPoint Presentation</vt:lpstr>
      <vt:lpstr>FaaS é pra mim?</vt:lpstr>
      <vt:lpstr>O que levar em conta</vt:lpstr>
      <vt:lpstr>Obrigada(o)!</vt:lpstr>
      <vt:lpstr>Credits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FaaS - o que eu faço com essa função?</dc:title>
  <cp:lastModifiedBy>Microsoft Office User</cp:lastModifiedBy>
  <cp:revision>41</cp:revision>
  <dcterms:modified xsi:type="dcterms:W3CDTF">2019-07-16T17:22:15Z</dcterms:modified>
</cp:coreProperties>
</file>