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407" r:id="rId2"/>
    <p:sldId id="441" r:id="rId3"/>
    <p:sldId id="368" r:id="rId4"/>
    <p:sldId id="448" r:id="rId5"/>
    <p:sldId id="442" r:id="rId6"/>
    <p:sldId id="1049" r:id="rId7"/>
    <p:sldId id="1050" r:id="rId8"/>
    <p:sldId id="1052" r:id="rId9"/>
    <p:sldId id="1053" r:id="rId10"/>
    <p:sldId id="1064" r:id="rId11"/>
    <p:sldId id="1065" r:id="rId12"/>
    <p:sldId id="447" r:id="rId13"/>
    <p:sldId id="1055" r:id="rId14"/>
    <p:sldId id="1056" r:id="rId15"/>
    <p:sldId id="1057" r:id="rId16"/>
    <p:sldId id="1058" r:id="rId17"/>
    <p:sldId id="1066" r:id="rId18"/>
    <p:sldId id="445" r:id="rId19"/>
    <p:sldId id="1059" r:id="rId20"/>
    <p:sldId id="1060" r:id="rId21"/>
    <p:sldId id="1061" r:id="rId22"/>
    <p:sldId id="1062" r:id="rId23"/>
    <p:sldId id="1063" r:id="rId24"/>
    <p:sldId id="444" r:id="rId25"/>
    <p:sldId id="1054" r:id="rId26"/>
    <p:sldId id="439" r:id="rId27"/>
  </p:sldIdLst>
  <p:sldSz cx="12188825"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744">
          <p15:clr>
            <a:srgbClr val="A4A3A4"/>
          </p15:clr>
        </p15:guide>
        <p15:guide id="3" orient="horz" pos="960">
          <p15:clr>
            <a:srgbClr val="A4A3A4"/>
          </p15:clr>
        </p15:guide>
        <p15:guide id="4" orient="horz" pos="1248">
          <p15:clr>
            <a:srgbClr val="A4A3A4"/>
          </p15:clr>
        </p15:guide>
        <p15:guide id="5" pos="3839">
          <p15:clr>
            <a:srgbClr val="A4A3A4"/>
          </p15:clr>
        </p15:guide>
        <p15:guide id="6" pos="7343">
          <p15:clr>
            <a:srgbClr val="A4A3A4"/>
          </p15:clr>
        </p15:guide>
        <p15:guide id="7" pos="335">
          <p15:clr>
            <a:srgbClr val="A4A3A4"/>
          </p15:clr>
        </p15:guide>
        <p15:guide id="8" pos="453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3728"/>
    <a:srgbClr val="EDFFF9"/>
    <a:srgbClr val="8EADBF"/>
    <a:srgbClr val="585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678EA-D67A-2444-9443-85A8CB28216D}" v="7" dt="2019-07-18T21:53:23.817"/>
  </p1510:revLst>
</p1510:revInfo>
</file>

<file path=ppt/tableStyles.xml><?xml version="1.0" encoding="utf-8"?>
<a:tblStyleLst xmlns:a="http://schemas.openxmlformats.org/drawingml/2006/main" def="{D27102A9-8310-4765-A935-A1911B00CA5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56" autoAdjust="0"/>
    <p:restoredTop sz="94857" autoAdjust="0"/>
  </p:normalViewPr>
  <p:slideViewPr>
    <p:cSldViewPr snapToGrid="0">
      <p:cViewPr varScale="1">
        <p:scale>
          <a:sx n="89" d="100"/>
          <a:sy n="89" d="100"/>
        </p:scale>
        <p:origin x="1200" y="176"/>
      </p:cViewPr>
      <p:guideLst>
        <p:guide orient="horz" pos="2160"/>
        <p:guide orient="horz" pos="3744"/>
        <p:guide orient="horz" pos="960"/>
        <p:guide orient="horz" pos="1248"/>
        <p:guide pos="3839"/>
        <p:guide pos="7343"/>
        <p:guide pos="335"/>
        <p:guide pos="4534"/>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3" d="100"/>
          <a:sy n="83" d="100"/>
        </p:scale>
        <p:origin x="38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821AA6-70BE-4FDE-A8DC-DB381A688FD8}" type="datetimeFigureOut">
              <a:rPr lang="en-US"/>
              <a:t>7/18/19</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7E47EA-D299-42CE-88BF-4E1035596DA5}" type="slidenum">
              <a:rPr/>
              <a:t>‹#›</a:t>
            </a:fld>
            <a:endParaRPr dirty="0"/>
          </a:p>
        </p:txBody>
      </p:sp>
    </p:spTree>
    <p:extLst>
      <p:ext uri="{BB962C8B-B14F-4D97-AF65-F5344CB8AC3E}">
        <p14:creationId xmlns:p14="http://schemas.microsoft.com/office/powerpoint/2010/main" val="19668118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2588" y="381000"/>
            <a:ext cx="4572000" cy="257309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381000" y="3124200"/>
            <a:ext cx="6096000" cy="5334000"/>
          </a:xfrm>
          <a:prstGeom prst="rect">
            <a:avLst/>
          </a:prstGeom>
        </p:spPr>
        <p:txBody>
          <a:bodyPr vert="horz" lIns="0" tIns="0" rIns="0" bIns="91440"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381000" y="8610600"/>
            <a:ext cx="4648200" cy="2270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715000" y="8610600"/>
            <a:ext cx="762000" cy="227013"/>
          </a:xfrm>
          <a:prstGeom prst="rect">
            <a:avLst/>
          </a:prstGeom>
        </p:spPr>
        <p:txBody>
          <a:bodyPr vert="horz" lIns="91440" tIns="45720" rIns="91440" bIns="45720" rtlCol="0" anchor="b"/>
          <a:lstStyle>
            <a:lvl1pPr algn="r">
              <a:defRPr sz="1200"/>
            </a:lvl1pPr>
          </a:lstStyle>
          <a:p>
            <a:fld id="{8C72D9AE-7182-4680-8F79-479C4181FF08}" type="slidenum">
              <a:rPr/>
              <a:t>‹#›</a:t>
            </a:fld>
            <a:endParaRPr dirty="0"/>
          </a:p>
        </p:txBody>
      </p:sp>
    </p:spTree>
    <p:extLst>
      <p:ext uri="{BB962C8B-B14F-4D97-AF65-F5344CB8AC3E}">
        <p14:creationId xmlns:p14="http://schemas.microsoft.com/office/powerpoint/2010/main" val="9731149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600"/>
      </a:spcBef>
      <a:defRPr sz="1100" kern="1200">
        <a:solidFill>
          <a:srgbClr val="000000"/>
        </a:solidFill>
        <a:latin typeface="+mn-lt"/>
        <a:ea typeface="+mn-ea"/>
        <a:cs typeface="+mn-cs"/>
      </a:defRPr>
    </a:lvl1pPr>
    <a:lvl2pPr marL="228600" indent="-114300" algn="l" defTabSz="914400" rtl="0" eaLnBrk="1" latinLnBrk="0" hangingPunct="1">
      <a:spcBef>
        <a:spcPts val="600"/>
      </a:spcBef>
      <a:buFont typeface="Arial" panose="020B0604020202020204" pitchFamily="34" charset="0"/>
      <a:buChar char="•"/>
      <a:defRPr sz="1050" kern="1200">
        <a:solidFill>
          <a:srgbClr val="000000"/>
        </a:solidFill>
        <a:latin typeface="+mn-lt"/>
        <a:ea typeface="+mn-ea"/>
        <a:cs typeface="+mn-cs"/>
      </a:defRPr>
    </a:lvl2pPr>
    <a:lvl3pPr marL="400050" indent="-114300" algn="l" defTabSz="914400" rtl="0" eaLnBrk="1" latinLnBrk="0" hangingPunct="1">
      <a:spcBef>
        <a:spcPts val="600"/>
      </a:spcBef>
      <a:buFont typeface="Arial" panose="020B0604020202020204" pitchFamily="34" charset="0"/>
      <a:buChar char="–"/>
      <a:defRPr sz="900" kern="1200">
        <a:solidFill>
          <a:srgbClr val="000000"/>
        </a:solidFill>
        <a:latin typeface="+mn-lt"/>
        <a:ea typeface="+mn-ea"/>
        <a:cs typeface="+mn-cs"/>
      </a:defRPr>
    </a:lvl3pPr>
    <a:lvl4pPr marL="571500" indent="-114300" algn="l" defTabSz="914400" rtl="0" eaLnBrk="1" latinLnBrk="0" hangingPunct="1">
      <a:spcBef>
        <a:spcPts val="600"/>
      </a:spcBef>
      <a:buFont typeface="Arial" panose="020B0604020202020204" pitchFamily="34" charset="0"/>
      <a:buChar char="•"/>
      <a:defRPr sz="900" kern="1200">
        <a:solidFill>
          <a:srgbClr val="000000"/>
        </a:solidFill>
        <a:latin typeface="+mn-lt"/>
        <a:ea typeface="+mn-ea"/>
        <a:cs typeface="+mn-cs"/>
      </a:defRPr>
    </a:lvl4pPr>
    <a:lvl5pPr marL="742950" indent="-114300" algn="l" defTabSz="914400" rtl="0" eaLnBrk="1" latinLnBrk="0" hangingPunct="1">
      <a:spcBef>
        <a:spcPts val="600"/>
      </a:spcBef>
      <a:buFont typeface="Arial" panose="020B0604020202020204" pitchFamily="34" charset="0"/>
      <a:buChar char="–"/>
      <a:defRPr sz="800" kern="1200">
        <a:solidFill>
          <a:srgbClr val="000000"/>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dirty="0"/>
              <a:t>This is </a:t>
            </a:r>
            <a:r>
              <a:rPr lang="en-US"/>
              <a:t>a </a:t>
            </a:r>
            <a:r>
              <a:rPr lang="en-US" b="1"/>
              <a:t>Hero </a:t>
            </a:r>
            <a:r>
              <a:rPr lang="en-US" b="1" dirty="0"/>
              <a:t>Slide without Picture.</a:t>
            </a:r>
            <a:endParaRPr lang="en-US" baseline="0" dirty="0"/>
          </a:p>
        </p:txBody>
      </p:sp>
      <p:sp>
        <p:nvSpPr>
          <p:cNvPr id="4" name="Slide Number Placeholder 3"/>
          <p:cNvSpPr>
            <a:spLocks noGrp="1"/>
          </p:cNvSpPr>
          <p:nvPr>
            <p:ph type="sldNum" sz="quarter" idx="5"/>
          </p:nvPr>
        </p:nvSpPr>
        <p:spPr/>
        <p:txBody>
          <a:bodyPr/>
          <a:lstStyle/>
          <a:p>
            <a:fld id="{8C72D9AE-7182-4680-8F79-479C4181FF08}" type="slidenum">
              <a:rPr lang="en-US" smtClean="0"/>
              <a:t>1</a:t>
            </a:fld>
            <a:endParaRPr lang="en-US" dirty="0"/>
          </a:p>
        </p:txBody>
      </p:sp>
    </p:spTree>
    <p:extLst>
      <p:ext uri="{BB962C8B-B14F-4D97-AF65-F5344CB8AC3E}">
        <p14:creationId xmlns:p14="http://schemas.microsoft.com/office/powerpoint/2010/main" val="734536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F9297-F13C-424B-9B0E-37565FD787BF}" type="slidenum">
              <a:rPr kumimoji="0" lang="en-US" sz="1200" b="0" i="0" u="none" strike="noStrike" kern="1200" cap="none" spc="0" normalizeH="0" baseline="0" noProof="0" smtClean="0">
                <a:ln>
                  <a:noFill/>
                </a:ln>
                <a:solidFill>
                  <a:srgbClr val="58595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58595B"/>
              </a:solidFill>
              <a:effectLst/>
              <a:uLnTx/>
              <a:uFillTx/>
              <a:latin typeface="Calibri"/>
              <a:ea typeface="+mn-ea"/>
              <a:cs typeface="+mn-cs"/>
            </a:endParaRPr>
          </a:p>
        </p:txBody>
      </p:sp>
    </p:spTree>
    <p:extLst>
      <p:ext uri="{BB962C8B-B14F-4D97-AF65-F5344CB8AC3E}">
        <p14:creationId xmlns:p14="http://schemas.microsoft.com/office/powerpoint/2010/main" val="3693997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F9297-F13C-424B-9B0E-37565FD787BF}" type="slidenum">
              <a:rPr kumimoji="0" lang="en-US" sz="1200" b="0" i="0" u="none" strike="noStrike" kern="1200" cap="none" spc="0" normalizeH="0" baseline="0" noProof="0" smtClean="0">
                <a:ln>
                  <a:noFill/>
                </a:ln>
                <a:solidFill>
                  <a:srgbClr val="58595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8595B"/>
              </a:solidFill>
              <a:effectLst/>
              <a:uLnTx/>
              <a:uFillTx/>
              <a:latin typeface="Calibri"/>
              <a:ea typeface="+mn-ea"/>
              <a:cs typeface="+mn-cs"/>
            </a:endParaRPr>
          </a:p>
        </p:txBody>
      </p:sp>
    </p:spTree>
    <p:extLst>
      <p:ext uri="{BB962C8B-B14F-4D97-AF65-F5344CB8AC3E}">
        <p14:creationId xmlns:p14="http://schemas.microsoft.com/office/powerpoint/2010/main" val="3041886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2A7B0995-C603-984C-ACF0-98884EAA2158}" type="slidenum">
              <a:rPr lang="en-US" smtClean="0"/>
              <a:t>6</a:t>
            </a:fld>
            <a:endParaRPr lang="pt-BR" dirty="0"/>
          </a:p>
        </p:txBody>
      </p:sp>
    </p:spTree>
    <p:extLst>
      <p:ext uri="{BB962C8B-B14F-4D97-AF65-F5344CB8AC3E}">
        <p14:creationId xmlns:p14="http://schemas.microsoft.com/office/powerpoint/2010/main" val="269374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2A7B0995-C603-984C-ACF0-98884EAA2158}" type="slidenum">
              <a:rPr lang="en-US" smtClean="0"/>
              <a:t>7</a:t>
            </a:fld>
            <a:endParaRPr lang="pt-BR" dirty="0"/>
          </a:p>
        </p:txBody>
      </p:sp>
    </p:spTree>
    <p:extLst>
      <p:ext uri="{BB962C8B-B14F-4D97-AF65-F5344CB8AC3E}">
        <p14:creationId xmlns:p14="http://schemas.microsoft.com/office/powerpoint/2010/main" val="3095311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2A7B0995-C603-984C-ACF0-98884EAA2158}" type="slidenum">
              <a:rPr lang="en-US" smtClean="0"/>
              <a:t>8</a:t>
            </a:fld>
            <a:endParaRPr lang="pt-BR" dirty="0"/>
          </a:p>
        </p:txBody>
      </p:sp>
    </p:spTree>
    <p:extLst>
      <p:ext uri="{BB962C8B-B14F-4D97-AF65-F5344CB8AC3E}">
        <p14:creationId xmlns:p14="http://schemas.microsoft.com/office/powerpoint/2010/main" val="3000626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2A7B0995-C603-984C-ACF0-98884EAA2158}" type="slidenum">
              <a:rPr lang="en-US" smtClean="0"/>
              <a:t>9</a:t>
            </a:fld>
            <a:endParaRPr lang="pt-BR" dirty="0"/>
          </a:p>
        </p:txBody>
      </p:sp>
    </p:spTree>
    <p:extLst>
      <p:ext uri="{BB962C8B-B14F-4D97-AF65-F5344CB8AC3E}">
        <p14:creationId xmlns:p14="http://schemas.microsoft.com/office/powerpoint/2010/main" val="3430351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2A7B0995-C603-984C-ACF0-98884EAA2158}" type="slidenum">
              <a:rPr lang="en-US" smtClean="0"/>
              <a:t>25</a:t>
            </a:fld>
            <a:endParaRPr lang="pt-BR" dirty="0"/>
          </a:p>
        </p:txBody>
      </p:sp>
    </p:spTree>
    <p:extLst>
      <p:ext uri="{BB962C8B-B14F-4D97-AF65-F5344CB8AC3E}">
        <p14:creationId xmlns:p14="http://schemas.microsoft.com/office/powerpoint/2010/main" val="2534990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381000"/>
            <a:ext cx="4572000" cy="25733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dirty="0"/>
              <a:t>This is </a:t>
            </a:r>
            <a:r>
              <a:rPr lang="en-US"/>
              <a:t>a </a:t>
            </a:r>
            <a:r>
              <a:rPr lang="en-US" b="1"/>
              <a:t>Hero </a:t>
            </a:r>
            <a:r>
              <a:rPr lang="en-US" b="1" dirty="0"/>
              <a:t>Slide without Picture.</a:t>
            </a:r>
            <a:endParaRPr lang="en-US" baseline="0" dirty="0"/>
          </a:p>
        </p:txBody>
      </p:sp>
      <p:sp>
        <p:nvSpPr>
          <p:cNvPr id="4" name="Slide Number Placeholder 3"/>
          <p:cNvSpPr>
            <a:spLocks noGrp="1"/>
          </p:cNvSpPr>
          <p:nvPr>
            <p:ph type="sldNum" sz="quarter" idx="5"/>
          </p:nvPr>
        </p:nvSpPr>
        <p:spPr/>
        <p:txBody>
          <a:bodyPr/>
          <a:lstStyle/>
          <a:p>
            <a:fld id="{8C72D9AE-7182-4680-8F79-479C4181FF08}" type="slidenum">
              <a:rPr lang="en-US" smtClean="0"/>
              <a:t>26</a:t>
            </a:fld>
            <a:endParaRPr lang="en-US" dirty="0"/>
          </a:p>
        </p:txBody>
      </p:sp>
    </p:spTree>
    <p:extLst>
      <p:ext uri="{BB962C8B-B14F-4D97-AF65-F5344CB8AC3E}">
        <p14:creationId xmlns:p14="http://schemas.microsoft.com/office/powerpoint/2010/main" val="73453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ithout Picture">
    <p:bg>
      <p:bgPr>
        <a:solidFill>
          <a:srgbClr val="D8E1E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1813" y="739775"/>
            <a:ext cx="11125199"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531763" y="2286000"/>
            <a:ext cx="11126648"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3" name="Text Placeholder 12"/>
          <p:cNvSpPr>
            <a:spLocks noGrp="1"/>
          </p:cNvSpPr>
          <p:nvPr>
            <p:ph type="body" sz="quarter" idx="13" hasCustomPrompt="1"/>
          </p:nvPr>
        </p:nvSpPr>
        <p:spPr>
          <a:xfrm>
            <a:off x="531813" y="3429451"/>
            <a:ext cx="11125199"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presenter’s name, title, division/business unit/organization and date</a:t>
            </a:r>
          </a:p>
        </p:txBody>
      </p:sp>
      <p:sp>
        <p:nvSpPr>
          <p:cNvPr id="6" name="Date Placeholder 5"/>
          <p:cNvSpPr>
            <a:spLocks noGrp="1"/>
          </p:cNvSpPr>
          <p:nvPr>
            <p:ph type="dt" sz="half" idx="14"/>
          </p:nvPr>
        </p:nvSpPr>
        <p:spPr/>
        <p:txBody>
          <a:bodyPr/>
          <a:lstStyle>
            <a:lvl1pPr>
              <a:defRPr>
                <a:solidFill>
                  <a:srgbClr val="5F5F5F"/>
                </a:solidFill>
              </a:defRPr>
            </a:lvl1pPr>
          </a:lstStyle>
          <a:p>
            <a:fld id="{AD228D9E-27DD-E446-A14D-E6A845470E88}" type="datetime1">
              <a:t>7/18/19</a:t>
            </a:fld>
            <a:endParaRPr/>
          </a:p>
        </p:txBody>
      </p:sp>
      <p:sp>
        <p:nvSpPr>
          <p:cNvPr id="8" name="Footer Placeholder 7"/>
          <p:cNvSpPr>
            <a:spLocks noGrp="1"/>
          </p:cNvSpPr>
          <p:nvPr>
            <p:ph type="ftr" sz="quarter" idx="15"/>
          </p:nvPr>
        </p:nvSpPr>
        <p:spPr/>
        <p:txBody>
          <a:bodyPr/>
          <a:lstStyle>
            <a:lvl1pPr>
              <a:defRPr>
                <a:solidFill>
                  <a:srgbClr val="5F5F5F"/>
                </a:solidFill>
              </a:defRPr>
            </a:lvl1pPr>
          </a:lstStyle>
          <a:p>
            <a:r>
              <a:rPr lang="en-US"/>
              <a:t>Confidential – Oracle Internal/Restricted/Highly Restricted</a:t>
            </a:r>
            <a:endParaRPr/>
          </a:p>
        </p:txBody>
      </p:sp>
    </p:spTree>
    <p:extLst>
      <p:ext uri="{BB962C8B-B14F-4D97-AF65-F5344CB8AC3E}">
        <p14:creationId xmlns:p14="http://schemas.microsoft.com/office/powerpoint/2010/main" val="399320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D8E1E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1813" y="739775"/>
            <a:ext cx="11125199"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531763" y="2286000"/>
            <a:ext cx="11126648"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7" name="Date Placeholder 6"/>
          <p:cNvSpPr>
            <a:spLocks noGrp="1"/>
          </p:cNvSpPr>
          <p:nvPr>
            <p:ph type="dt" sz="half" idx="10"/>
          </p:nvPr>
        </p:nvSpPr>
        <p:spPr/>
        <p:txBody>
          <a:bodyPr/>
          <a:lstStyle>
            <a:lvl1pPr>
              <a:defRPr>
                <a:solidFill>
                  <a:srgbClr val="5F5F5F"/>
                </a:solidFill>
              </a:defRPr>
            </a:lvl1pPr>
          </a:lstStyle>
          <a:p>
            <a:fld id="{944B0DF1-2629-BC47-B960-531859E12E41}" type="datetime1">
              <a:t>7/18/19</a:t>
            </a:fld>
            <a:endParaRPr/>
          </a:p>
        </p:txBody>
      </p:sp>
      <p:sp>
        <p:nvSpPr>
          <p:cNvPr id="8" name="Footer Placeholder 7"/>
          <p:cNvSpPr>
            <a:spLocks noGrp="1"/>
          </p:cNvSpPr>
          <p:nvPr>
            <p:ph type="ftr" sz="quarter" idx="11"/>
          </p:nvPr>
        </p:nvSpPr>
        <p:spPr/>
        <p:txBody>
          <a:bodyPr/>
          <a:lstStyle>
            <a:lvl1pPr>
              <a:defRPr>
                <a:solidFill>
                  <a:srgbClr val="5F5F5F"/>
                </a:solidFill>
              </a:defRPr>
            </a:lvl1pPr>
          </a:lstStyle>
          <a:p>
            <a:r>
              <a:rPr lang="en-US"/>
              <a:t>Confidential – Oracle Internal/Restricted/Highly Restricted</a:t>
            </a:r>
            <a:endParaRPr/>
          </a:p>
        </p:txBody>
      </p:sp>
    </p:spTree>
    <p:extLst>
      <p:ext uri="{BB962C8B-B14F-4D97-AF65-F5344CB8AC3E}">
        <p14:creationId xmlns:p14="http://schemas.microsoft.com/office/powerpoint/2010/main" val="240415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GB-Dev He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alpha val="0"/>
                  </a:schemeClr>
                </a:solidFill>
              </a:defRPr>
            </a:lvl1pPr>
          </a:lstStyle>
          <a:p>
            <a:fld id="{C51EAA63-D034-42AE-91FA-B13B9518C7BE}" type="slidenum">
              <a:rPr/>
              <a:pPr/>
              <a:t>‹#›</a:t>
            </a:fld>
            <a:endParaRPr/>
          </a:p>
        </p:txBody>
      </p:sp>
      <p:sp>
        <p:nvSpPr>
          <p:cNvPr id="3" name="Date Placeholder 2"/>
          <p:cNvSpPr>
            <a:spLocks noGrp="1"/>
          </p:cNvSpPr>
          <p:nvPr>
            <p:ph type="dt" sz="half" idx="10"/>
          </p:nvPr>
        </p:nvSpPr>
        <p:spPr/>
        <p:txBody>
          <a:bodyPr/>
          <a:lstStyle>
            <a:lvl1pPr>
              <a:defRPr>
                <a:solidFill>
                  <a:schemeClr val="tx1"/>
                </a:solidFill>
              </a:defRPr>
            </a:lvl1pPr>
          </a:lstStyle>
          <a:p>
            <a:fld id="{12C55C7B-5E5C-D447-9BFF-07422F49C101}" type="datetime1">
              <a:t>7/18/19</a:t>
            </a:fld>
            <a:endParaRPr/>
          </a:p>
        </p:txBody>
      </p:sp>
      <p:sp>
        <p:nvSpPr>
          <p:cNvPr id="4" name="Footer Placeholder 3"/>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endParaRPr/>
          </a:p>
        </p:txBody>
      </p:sp>
      <p:sp>
        <p:nvSpPr>
          <p:cNvPr id="11" name="TextBox 10"/>
          <p:cNvSpPr txBox="1"/>
          <p:nvPr userDrawn="1"/>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pic>
        <p:nvPicPr>
          <p:cNvPr id="10" name="Picture 9">
            <a:extLst>
              <a:ext uri="{FF2B5EF4-FFF2-40B4-BE49-F238E27FC236}">
                <a16:creationId xmlns:a16="http://schemas.microsoft.com/office/drawing/2014/main" id="{9C2374ED-251A-1049-9B55-5E5BD56175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048" y="6336792"/>
            <a:ext cx="1441387" cy="441716"/>
          </a:xfrm>
          <a:prstGeom prst="rect">
            <a:avLst/>
          </a:prstGeom>
        </p:spPr>
      </p:pic>
    </p:spTree>
    <p:extLst>
      <p:ext uri="{BB962C8B-B14F-4D97-AF65-F5344CB8AC3E}">
        <p14:creationId xmlns:p14="http://schemas.microsoft.com/office/powerpoint/2010/main" val="11215038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O-GB-Dev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alpha val="0"/>
                  </a:schemeClr>
                </a:solidFill>
              </a:defRPr>
            </a:lvl1pPr>
          </a:lstStyle>
          <a:p>
            <a:fld id="{C51EAA63-D034-42AE-91FA-B13B9518C7BE}" type="slidenum">
              <a:rPr/>
              <a:pPr/>
              <a:t>‹#›</a:t>
            </a:fld>
            <a:endParaRPr/>
          </a:p>
        </p:txBody>
      </p:sp>
      <p:sp>
        <p:nvSpPr>
          <p:cNvPr id="3" name="Date Placeholder 2"/>
          <p:cNvSpPr>
            <a:spLocks noGrp="1"/>
          </p:cNvSpPr>
          <p:nvPr>
            <p:ph type="dt" sz="half" idx="10"/>
          </p:nvPr>
        </p:nvSpPr>
        <p:spPr/>
        <p:txBody>
          <a:bodyPr/>
          <a:lstStyle>
            <a:lvl1pPr>
              <a:defRPr>
                <a:solidFill>
                  <a:schemeClr val="tx1"/>
                </a:solidFill>
              </a:defRPr>
            </a:lvl1pPr>
          </a:lstStyle>
          <a:p>
            <a:fld id="{12C55C7B-5E5C-D447-9BFF-07422F49C101}" type="datetime1">
              <a:t>7/18/19</a:t>
            </a:fld>
            <a:endParaRPr/>
          </a:p>
        </p:txBody>
      </p:sp>
      <p:sp>
        <p:nvSpPr>
          <p:cNvPr id="4" name="Footer Placeholder 3"/>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endParaRPr/>
          </a:p>
        </p:txBody>
      </p:sp>
      <p:sp>
        <p:nvSpPr>
          <p:cNvPr id="9" name="Title 8"/>
          <p:cNvSpPr>
            <a:spLocks noGrp="1"/>
          </p:cNvSpPr>
          <p:nvPr>
            <p:ph type="title"/>
          </p:nvPr>
        </p:nvSpPr>
        <p:spPr>
          <a:xfrm>
            <a:off x="531814" y="739775"/>
            <a:ext cx="6291072" cy="1470025"/>
          </a:xfrm>
        </p:spPr>
        <p:txBody>
          <a:bodyPr/>
          <a:lstStyle>
            <a:lvl1pPr>
              <a:defRPr sz="4800"/>
            </a:lvl1pPr>
          </a:lstStyle>
          <a:p>
            <a:r>
              <a:rPr lang="en-US" dirty="0"/>
              <a:t>Click to edit Master title style</a:t>
            </a:r>
            <a:endParaRPr dirty="0"/>
          </a:p>
        </p:txBody>
      </p:sp>
      <p:sp>
        <p:nvSpPr>
          <p:cNvPr id="12" name="Text Placeholder 10"/>
          <p:cNvSpPr>
            <a:spLocks noGrp="1"/>
          </p:cNvSpPr>
          <p:nvPr>
            <p:ph type="body" sz="quarter" idx="14" hasCustomPrompt="1"/>
          </p:nvPr>
        </p:nvSpPr>
        <p:spPr>
          <a:xfrm>
            <a:off x="531814" y="3429452"/>
            <a:ext cx="6291072" cy="1974756"/>
          </a:xfrm>
        </p:spPr>
        <p:txBody>
          <a:bodyPr/>
          <a:lstStyle>
            <a:lvl1pPr marL="0" indent="0">
              <a:spcBef>
                <a:spcPts val="0"/>
              </a:spcBef>
              <a:buNone/>
              <a:defRPr sz="2400" b="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presenter’s name, title, division/business unit/organization and date</a:t>
            </a:r>
          </a:p>
        </p:txBody>
      </p:sp>
      <p:sp>
        <p:nvSpPr>
          <p:cNvPr id="13" name="Text Placeholder 10"/>
          <p:cNvSpPr>
            <a:spLocks noGrp="1"/>
          </p:cNvSpPr>
          <p:nvPr>
            <p:ph type="body" sz="quarter" idx="15" hasCustomPrompt="1"/>
          </p:nvPr>
        </p:nvSpPr>
        <p:spPr>
          <a:xfrm>
            <a:off x="531762" y="2286000"/>
            <a:ext cx="6291072" cy="914400"/>
          </a:xfrm>
        </p:spPr>
        <p:txBody>
          <a:bodyPr/>
          <a:lstStyle>
            <a:lvl1pPr marL="0" indent="0">
              <a:spcBef>
                <a:spcPts val="0"/>
              </a:spcBef>
              <a:buNone/>
              <a:defRPr sz="2400" b="1"/>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Click to add subtitle</a:t>
            </a:r>
          </a:p>
        </p:txBody>
      </p:sp>
      <p:sp>
        <p:nvSpPr>
          <p:cNvPr id="11" name="TextBox 10"/>
          <p:cNvSpPr txBox="1"/>
          <p:nvPr userDrawn="1"/>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pic>
        <p:nvPicPr>
          <p:cNvPr id="10" name="Picture 9">
            <a:extLst>
              <a:ext uri="{FF2B5EF4-FFF2-40B4-BE49-F238E27FC236}">
                <a16:creationId xmlns:a16="http://schemas.microsoft.com/office/drawing/2014/main" id="{9C2374ED-251A-1049-9B55-5E5BD56175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048" y="6336792"/>
            <a:ext cx="1441387" cy="441716"/>
          </a:xfrm>
          <a:prstGeom prst="rect">
            <a:avLst/>
          </a:prstGeom>
        </p:spPr>
      </p:pic>
    </p:spTree>
    <p:extLst>
      <p:ext uri="{BB962C8B-B14F-4D97-AF65-F5344CB8AC3E}">
        <p14:creationId xmlns:p14="http://schemas.microsoft.com/office/powerpoint/2010/main" val="10099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a:xfrm>
            <a:off x="531151" y="1524001"/>
            <a:ext cx="11126522"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7740E65-FBEF-4B4B-80FF-B15FF6031ED2}" type="datetime1">
              <a:t>7/18/19</a:t>
            </a:fld>
            <a:endParaRPr/>
          </a:p>
        </p:txBody>
      </p:sp>
      <p:sp>
        <p:nvSpPr>
          <p:cNvPr id="5" name="Footer Placeholder 4"/>
          <p:cNvSpPr>
            <a:spLocks noGrp="1"/>
          </p:cNvSpPr>
          <p:nvPr>
            <p:ph type="ftr" sz="quarter" idx="11"/>
          </p:nvPr>
        </p:nvSpPr>
        <p:spPr/>
        <p:txBody>
          <a:bodyPr/>
          <a:lstStyle/>
          <a:p>
            <a:r>
              <a:rPr lang="en-US"/>
              <a:t>Confidential – Oracle Internal/Restricted/Highly Restricted</a:t>
            </a:r>
            <a:endParaRPr/>
          </a:p>
        </p:txBody>
      </p:sp>
      <p:sp>
        <p:nvSpPr>
          <p:cNvPr id="6" name="Slide Number Placeholder 5"/>
          <p:cNvSpPr>
            <a:spLocks noGrp="1"/>
          </p:cNvSpPr>
          <p:nvPr>
            <p:ph type="sldNum" sz="quarter" idx="12"/>
          </p:nvPr>
        </p:nvSpPr>
        <p:spPr/>
        <p:txBody>
          <a:bodyPr/>
          <a:lstStyle/>
          <a:p>
            <a:fld id="{C51EAA63-D034-42AE-91FA-B13B9518C7BE}" type="slidenum">
              <a:rPr/>
              <a:t>‹#›</a:t>
            </a:fld>
            <a:endParaRPr/>
          </a:p>
        </p:txBody>
      </p:sp>
    </p:spTree>
    <p:extLst>
      <p:ext uri="{BB962C8B-B14F-4D97-AF65-F5344CB8AC3E}">
        <p14:creationId xmlns:p14="http://schemas.microsoft.com/office/powerpoint/2010/main" val="20752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a:xfrm>
            <a:off x="531151" y="1981200"/>
            <a:ext cx="11126522" cy="3962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CAB8501-70E9-CC4D-8542-9ED4CC505A7E}" type="datetime1">
              <a:t>7/18/19</a:t>
            </a:fld>
            <a:endParaRPr/>
          </a:p>
        </p:txBody>
      </p:sp>
      <p:sp>
        <p:nvSpPr>
          <p:cNvPr id="5" name="Footer Placeholder 4"/>
          <p:cNvSpPr>
            <a:spLocks noGrp="1"/>
          </p:cNvSpPr>
          <p:nvPr>
            <p:ph type="ftr" sz="quarter" idx="11"/>
          </p:nvPr>
        </p:nvSpPr>
        <p:spPr/>
        <p:txBody>
          <a:bodyPr/>
          <a:lstStyle/>
          <a:p>
            <a:r>
              <a:rPr lang="en-US"/>
              <a:t>Confidential – Oracle Internal/Restricted/Highly Restricted</a:t>
            </a:r>
            <a:endParaRPr/>
          </a:p>
        </p:txBody>
      </p:sp>
      <p:sp>
        <p:nvSpPr>
          <p:cNvPr id="6" name="Slide Number Placeholder 5"/>
          <p:cNvSpPr>
            <a:spLocks noGrp="1"/>
          </p:cNvSpPr>
          <p:nvPr>
            <p:ph type="sldNum" sz="quarter" idx="12"/>
          </p:nvPr>
        </p:nvSpPr>
        <p:spPr/>
        <p:txBody>
          <a:bodyPr/>
          <a:lstStyle/>
          <a:p>
            <a:fld id="{C51EAA63-D034-42AE-91FA-B13B9518C7BE}" type="slidenum">
              <a:rPr/>
              <a:t>‹#›</a:t>
            </a:fld>
            <a:endParaRPr/>
          </a:p>
        </p:txBody>
      </p:sp>
      <p:sp>
        <p:nvSpPr>
          <p:cNvPr id="7" name="Text Placeholder 12"/>
          <p:cNvSpPr>
            <a:spLocks noGrp="1"/>
          </p:cNvSpPr>
          <p:nvPr>
            <p:ph type="body" sz="quarter" idx="13" hasCustomPrompt="1"/>
          </p:nvPr>
        </p:nvSpPr>
        <p:spPr>
          <a:xfrm>
            <a:off x="531813" y="1373741"/>
            <a:ext cx="11125199" cy="343299"/>
          </a:xfrm>
        </p:spPr>
        <p:txBody>
          <a:bodyPr>
            <a:noAutofit/>
          </a:bodyPr>
          <a:lstStyle>
            <a:lvl1pPr marL="1588" indent="0">
              <a:spcBef>
                <a:spcPts val="0"/>
              </a:spcBef>
              <a:buFontTx/>
              <a:buNone/>
              <a:defRPr sz="2400" b="1"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subtitle</a:t>
            </a:r>
          </a:p>
        </p:txBody>
      </p:sp>
    </p:spTree>
    <p:extLst>
      <p:ext uri="{BB962C8B-B14F-4D97-AF65-F5344CB8AC3E}">
        <p14:creationId xmlns:p14="http://schemas.microsoft.com/office/powerpoint/2010/main" val="337176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p:txBody>
          <a:bodyPr/>
          <a:lstStyle/>
          <a:p>
            <a:fld id="{45DB6F7A-0F9B-2447-A185-0A11C5AF2013}" type="datetime1">
              <a:t>7/18/19</a:t>
            </a:fld>
            <a:endParaRPr/>
          </a:p>
        </p:txBody>
      </p:sp>
      <p:sp>
        <p:nvSpPr>
          <p:cNvPr id="5" name="Footer Placeholder 4"/>
          <p:cNvSpPr>
            <a:spLocks noGrp="1"/>
          </p:cNvSpPr>
          <p:nvPr>
            <p:ph type="ftr" sz="quarter" idx="11"/>
          </p:nvPr>
        </p:nvSpPr>
        <p:spPr/>
        <p:txBody>
          <a:bodyPr/>
          <a:lstStyle/>
          <a:p>
            <a:r>
              <a:rPr lang="en-US"/>
              <a:t>Confidential – Oracle Internal/Restricted/Highly Restricted</a:t>
            </a:r>
            <a:endParaRPr/>
          </a:p>
        </p:txBody>
      </p:sp>
      <p:sp>
        <p:nvSpPr>
          <p:cNvPr id="6" name="Slide Number Placeholder 5"/>
          <p:cNvSpPr>
            <a:spLocks noGrp="1"/>
          </p:cNvSpPr>
          <p:nvPr>
            <p:ph type="sldNum" sz="quarter" idx="12"/>
          </p:nvPr>
        </p:nvSpPr>
        <p:spPr/>
        <p:txBody>
          <a:bodyPr/>
          <a:lstStyle/>
          <a:p>
            <a:fld id="{C51EAA63-D034-42AE-91FA-B13B9518C7BE}" type="slidenum">
              <a:rPr/>
              <a:t>‹#›</a:t>
            </a:fld>
            <a:endParaRPr/>
          </a:p>
        </p:txBody>
      </p:sp>
      <p:sp>
        <p:nvSpPr>
          <p:cNvPr id="8" name="Text Placeholder 7"/>
          <p:cNvSpPr>
            <a:spLocks noGrp="1"/>
          </p:cNvSpPr>
          <p:nvPr>
            <p:ph type="body" sz="quarter" idx="13"/>
          </p:nvPr>
        </p:nvSpPr>
        <p:spPr>
          <a:xfrm>
            <a:off x="2795931" y="1981199"/>
            <a:ext cx="8861082" cy="3962401"/>
          </a:xfrm>
        </p:spPr>
        <p:txBody>
          <a:bodyPr>
            <a:noAutofit/>
          </a:bodyPr>
          <a:lstStyle>
            <a:lvl1pPr marL="1588" indent="0">
              <a:spcBef>
                <a:spcPts val="2400"/>
              </a:spcBef>
              <a:buNone/>
              <a:defRPr sz="2800"/>
            </a:lvl1pPr>
            <a:lvl2pPr marL="1588" indent="0">
              <a:spcBef>
                <a:spcPts val="2400"/>
              </a:spcBef>
              <a:buNone/>
              <a:defRPr sz="2800"/>
            </a:lvl2pPr>
            <a:lvl3pPr marL="1588" indent="0">
              <a:spcBef>
                <a:spcPts val="2400"/>
              </a:spcBef>
              <a:buNone/>
              <a:defRPr sz="2800"/>
            </a:lvl3pPr>
            <a:lvl4pPr marL="1588" indent="0">
              <a:spcBef>
                <a:spcPts val="2400"/>
              </a:spcBef>
              <a:buNone/>
              <a:defRPr sz="2800"/>
            </a:lvl4pPr>
            <a:lvl5pPr marL="1588" indent="0">
              <a:spcBef>
                <a:spcPts val="2400"/>
              </a:spcBef>
              <a:buNone/>
              <a:defRPr sz="2800"/>
            </a:lvl5pPr>
            <a:lvl6pPr marL="1588" indent="0">
              <a:spcBef>
                <a:spcPts val="2400"/>
              </a:spcBef>
              <a:buNone/>
              <a:defRPr sz="2800"/>
            </a:lvl6pPr>
            <a:lvl7pPr marL="1588" indent="0">
              <a:spcBef>
                <a:spcPts val="2400"/>
              </a:spcBef>
              <a:buNone/>
              <a:defRPr sz="2800"/>
            </a:lvl7pPr>
            <a:lvl8pPr marL="1588" indent="0">
              <a:spcBef>
                <a:spcPts val="2400"/>
              </a:spcBef>
              <a:buNone/>
              <a:defRPr sz="2800"/>
            </a:lvl8pPr>
            <a:lvl9pPr marL="1588" indent="0">
              <a:spcBef>
                <a:spcPts val="2400"/>
              </a:spcBef>
              <a:buNone/>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68122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531813" y="2600324"/>
            <a:ext cx="11125200" cy="1371600"/>
          </a:xfrm>
        </p:spPr>
        <p:txBody>
          <a:bodyPr anchor="b"/>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531813" y="4038598"/>
            <a:ext cx="11125200"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FA62D-784F-FE46-A091-24B4C9C0F1D7}" type="datetime1">
              <a:t>7/18/19</a:t>
            </a:fld>
            <a:endParaRPr/>
          </a:p>
        </p:txBody>
      </p:sp>
      <p:sp>
        <p:nvSpPr>
          <p:cNvPr id="5" name="Footer Placeholder 4"/>
          <p:cNvSpPr>
            <a:spLocks noGrp="1"/>
          </p:cNvSpPr>
          <p:nvPr>
            <p:ph type="ftr" sz="quarter" idx="11"/>
          </p:nvPr>
        </p:nvSpPr>
        <p:spPr/>
        <p:txBody>
          <a:bodyPr/>
          <a:lstStyle/>
          <a:p>
            <a:r>
              <a:rPr lang="en-US"/>
              <a:t>Confidential – Oracle Internal/Restricted/Highly Restricted</a:t>
            </a:r>
            <a:endParaRPr/>
          </a:p>
        </p:txBody>
      </p:sp>
      <p:sp>
        <p:nvSpPr>
          <p:cNvPr id="6" name="Slide Number Placeholder 5"/>
          <p:cNvSpPr>
            <a:spLocks noGrp="1"/>
          </p:cNvSpPr>
          <p:nvPr>
            <p:ph type="sldNum" sz="quarter" idx="12"/>
          </p:nvPr>
        </p:nvSpPr>
        <p:spPr/>
        <p:txBody>
          <a:bodyPr/>
          <a:lstStyle/>
          <a:p>
            <a:fld id="{C51EAA63-D034-42AE-91FA-B13B9518C7BE}" type="slidenum">
              <a:rPr/>
              <a:t>‹#›</a:t>
            </a:fld>
            <a:endParaRPr/>
          </a:p>
        </p:txBody>
      </p:sp>
    </p:spTree>
    <p:extLst>
      <p:ext uri="{BB962C8B-B14F-4D97-AF65-F5344CB8AC3E}">
        <p14:creationId xmlns:p14="http://schemas.microsoft.com/office/powerpoint/2010/main" val="151385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O-GB-Dev 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1813" y="2600324"/>
            <a:ext cx="6291072" cy="1371600"/>
          </a:xfrm>
        </p:spPr>
        <p:txBody>
          <a:bodyPr anchor="b"/>
          <a:lstStyle>
            <a:lvl1pPr algn="l">
              <a:lnSpc>
                <a:spcPct val="80000"/>
              </a:lnSpc>
              <a:defRPr sz="4800" b="0" cap="none" baseline="0"/>
            </a:lvl1pPr>
          </a:lstStyle>
          <a:p>
            <a:r>
              <a:rPr lang="en-US" dirty="0"/>
              <a:t>Click to edit Master title style</a:t>
            </a:r>
            <a:endParaRPr dirty="0"/>
          </a:p>
        </p:txBody>
      </p:sp>
      <p:sp>
        <p:nvSpPr>
          <p:cNvPr id="3" name="Text Placeholder 2"/>
          <p:cNvSpPr>
            <a:spLocks noGrp="1"/>
          </p:cNvSpPr>
          <p:nvPr>
            <p:ph type="body" idx="1"/>
          </p:nvPr>
        </p:nvSpPr>
        <p:spPr>
          <a:xfrm>
            <a:off x="531813" y="4038598"/>
            <a:ext cx="6291072"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FA9FAB92-25B2-3F48-B035-8CEB1CC8A49C}" type="datetime1">
              <a:rPr lang="en-US" smtClean="0"/>
              <a:pPr/>
              <a:t>7/18/19</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51EAA63-D034-42AE-91FA-B13B9518C7BE}" type="slidenum">
              <a:rPr lang="en-US" smtClean="0"/>
              <a:pPr/>
              <a:t>‹#›</a:t>
            </a:fld>
            <a:endParaRPr lang="en-US"/>
          </a:p>
        </p:txBody>
      </p:sp>
      <p:sp>
        <p:nvSpPr>
          <p:cNvPr id="15" name="TextBox 14"/>
          <p:cNvSpPr txBox="1"/>
          <p:nvPr userDrawn="1"/>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pic>
        <p:nvPicPr>
          <p:cNvPr id="9" name="Picture 8">
            <a:extLst>
              <a:ext uri="{FF2B5EF4-FFF2-40B4-BE49-F238E27FC236}">
                <a16:creationId xmlns:a16="http://schemas.microsoft.com/office/drawing/2014/main" id="{70351F7E-252E-8F4F-9E1D-FAFD6EA5EB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048" y="6336792"/>
            <a:ext cx="1441387" cy="441716"/>
          </a:xfrm>
          <a:prstGeom prst="rect">
            <a:avLst/>
          </a:prstGeom>
        </p:spPr>
      </p:pic>
    </p:spTree>
    <p:extLst>
      <p:ext uri="{BB962C8B-B14F-4D97-AF65-F5344CB8AC3E}">
        <p14:creationId xmlns:p14="http://schemas.microsoft.com/office/powerpoint/2010/main" val="22308465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531812" y="1905000"/>
            <a:ext cx="4800600" cy="1645920"/>
          </a:xfrm>
        </p:spPr>
        <p:txBody>
          <a:bodyPr anchor="b"/>
          <a:lstStyle>
            <a:lvl1pPr algn="l">
              <a:lnSpc>
                <a:spcPct val="80000"/>
              </a:lnSpc>
              <a:defRPr sz="4800" b="0"/>
            </a:lvl1pPr>
          </a:lstStyle>
          <a:p>
            <a:r>
              <a:rPr lang="en-US"/>
              <a:t>Click to edit Master title style</a:t>
            </a:r>
            <a:endParaRPr/>
          </a:p>
        </p:txBody>
      </p:sp>
      <p:sp>
        <p:nvSpPr>
          <p:cNvPr id="3" name="Picture Placeholder 2"/>
          <p:cNvSpPr>
            <a:spLocks noGrp="1"/>
          </p:cNvSpPr>
          <p:nvPr>
            <p:ph type="pic" idx="1"/>
          </p:nvPr>
        </p:nvSpPr>
        <p:spPr>
          <a:xfrm>
            <a:off x="5588456" y="533400"/>
            <a:ext cx="6068558" cy="5410200"/>
          </a:xfrm>
          <a:no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531812" y="3657600"/>
            <a:ext cx="4800599" cy="1645920"/>
          </a:xfrm>
        </p:spPr>
        <p:txBody>
          <a:bodyPr>
            <a:noAutofit/>
          </a:bodyPr>
          <a:lstStyle>
            <a:lvl1pPr marL="0" indent="0">
              <a:spcBef>
                <a:spcPts val="0"/>
              </a:spcBef>
              <a:buNone/>
              <a:defRPr sz="24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8E882AC-368C-2E40-AAAC-71FAD4875E3E}"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Tree>
    <p:extLst>
      <p:ext uri="{BB962C8B-B14F-4D97-AF65-F5344CB8AC3E}">
        <p14:creationId xmlns:p14="http://schemas.microsoft.com/office/powerpoint/2010/main" val="2670370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mote Speaker Pictur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E8D6DD4-846E-2640-A07B-C5F4B450225C}"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Picture Placeholder 15"/>
          <p:cNvSpPr>
            <a:spLocks noGrp="1"/>
          </p:cNvSpPr>
          <p:nvPr>
            <p:ph type="pic" sz="quarter" idx="14" hasCustomPrompt="1"/>
          </p:nvPr>
        </p:nvSpPr>
        <p:spPr>
          <a:xfrm>
            <a:off x="2286000" y="1828800"/>
            <a:ext cx="3474720" cy="3840480"/>
          </a:xfrm>
          <a:solidFill>
            <a:schemeClr val="bg2"/>
          </a:solidFill>
        </p:spPr>
        <p:txBody>
          <a:bodyPr tIns="91440">
            <a:noAutofit/>
          </a:bodyPr>
          <a:lstStyle>
            <a:lvl1pPr marL="0" indent="0" algn="ctr">
              <a:spcBef>
                <a:spcPts val="0"/>
              </a:spcBef>
              <a:buNone/>
              <a:defRPr sz="1800" baseline="0">
                <a:solidFill>
                  <a:schemeClr val="tx1"/>
                </a:solidFill>
              </a:defRPr>
            </a:lvl1pPr>
          </a:lstStyle>
          <a:p>
            <a:r>
              <a:t>Click icon to insert picture</a:t>
            </a:r>
          </a:p>
        </p:txBody>
      </p:sp>
      <p:sp>
        <p:nvSpPr>
          <p:cNvPr id="10" name="Text Placeholder 10"/>
          <p:cNvSpPr>
            <a:spLocks noGrp="1"/>
          </p:cNvSpPr>
          <p:nvPr>
            <p:ph type="body" sz="quarter" idx="15"/>
          </p:nvPr>
        </p:nvSpPr>
        <p:spPr>
          <a:xfrm>
            <a:off x="6035040" y="1828799"/>
            <a:ext cx="5621972" cy="3840480"/>
          </a:xfrm>
        </p:spPr>
        <p:txBody>
          <a:bodyPr anchor="ctr" anchorCtr="0"/>
          <a:lstStyle>
            <a:lvl1pPr>
              <a:spcBef>
                <a:spcPts val="0"/>
              </a:spcBef>
              <a:spcAft>
                <a:spcPts val="800"/>
              </a:spcAft>
              <a:buClr>
                <a:schemeClr val="bg1"/>
              </a:buClr>
              <a:defRPr b="1"/>
            </a:lvl1pPr>
            <a:lvl2pPr marL="228600">
              <a:spcBef>
                <a:spcPts val="0"/>
              </a:spcBef>
              <a:buClr>
                <a:schemeClr val="bg1"/>
              </a:buClr>
              <a:defRPr/>
            </a:lvl2pPr>
          </a:lstStyle>
          <a:p>
            <a:pPr lvl="0"/>
            <a:r>
              <a:rPr lang="en-US"/>
              <a:t>Edit Master text styles</a:t>
            </a:r>
          </a:p>
          <a:p>
            <a:pPr lvl="1"/>
            <a:r>
              <a:rPr lang="en-US"/>
              <a:t>Second level</a:t>
            </a:r>
          </a:p>
        </p:txBody>
      </p:sp>
      <p:sp>
        <p:nvSpPr>
          <p:cNvPr id="3" name="Title 2"/>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1889077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8812" y="1905000"/>
            <a:ext cx="8456613" cy="2209800"/>
          </a:xfrm>
        </p:spPr>
        <p:txBody>
          <a:bodyPr anchor="t"/>
          <a:lstStyle>
            <a:lvl1pPr marL="228600" indent="-228600" algn="l">
              <a:defRPr sz="4000" b="0"/>
            </a:lvl1pPr>
          </a:lstStyle>
          <a:p>
            <a:r>
              <a:t>“Click to type customer or partner quote surrounded by quotation marks.”</a:t>
            </a:r>
          </a:p>
        </p:txBody>
      </p:sp>
      <p:sp>
        <p:nvSpPr>
          <p:cNvPr id="4" name="Text Placeholder 3"/>
          <p:cNvSpPr>
            <a:spLocks noGrp="1"/>
          </p:cNvSpPr>
          <p:nvPr>
            <p:ph type="body" sz="half" idx="2" hasCustomPrompt="1"/>
          </p:nvPr>
        </p:nvSpPr>
        <p:spPr>
          <a:xfrm>
            <a:off x="3503611" y="4191000"/>
            <a:ext cx="8151813" cy="762000"/>
          </a:xfrm>
        </p:spPr>
        <p:txBody>
          <a:bodyPr>
            <a:noAutofit/>
          </a:bodyPr>
          <a:lstStyle>
            <a:lvl1pPr marL="292100" indent="-292100">
              <a:spcBef>
                <a:spcPts val="0"/>
              </a:spcBef>
              <a:buClr>
                <a:schemeClr val="tx1"/>
              </a:buClr>
              <a:buFont typeface="Arial" panose="020B0604020202020204" pitchFamily="34" charset="0"/>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add Name, Title, Company</a:t>
            </a:r>
          </a:p>
        </p:txBody>
      </p:sp>
      <p:sp>
        <p:nvSpPr>
          <p:cNvPr id="5" name="Date Placeholder 4"/>
          <p:cNvSpPr>
            <a:spLocks noGrp="1"/>
          </p:cNvSpPr>
          <p:nvPr>
            <p:ph type="dt" sz="half" idx="10"/>
          </p:nvPr>
        </p:nvSpPr>
        <p:spPr/>
        <p:txBody>
          <a:bodyPr/>
          <a:lstStyle/>
          <a:p>
            <a:fld id="{3C5E9B58-B789-B945-9617-A577D094D8AD}"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Tree>
    <p:extLst>
      <p:ext uri="{BB962C8B-B14F-4D97-AF65-F5344CB8AC3E}">
        <p14:creationId xmlns:p14="http://schemas.microsoft.com/office/powerpoint/2010/main" val="94509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8812" y="1905000"/>
            <a:ext cx="8456613" cy="2209800"/>
          </a:xfrm>
        </p:spPr>
        <p:txBody>
          <a:bodyPr anchor="t"/>
          <a:lstStyle>
            <a:lvl1pPr marL="228600" indent="-228600" algn="l">
              <a:defRPr sz="4000" b="0"/>
            </a:lvl1pPr>
          </a:lstStyle>
          <a:p>
            <a:r>
              <a:t>“Click to type customer or partner quote surrounded by quotation marks.”</a:t>
            </a:r>
          </a:p>
        </p:txBody>
      </p:sp>
      <p:sp>
        <p:nvSpPr>
          <p:cNvPr id="4" name="Text Placeholder 3"/>
          <p:cNvSpPr>
            <a:spLocks noGrp="1"/>
          </p:cNvSpPr>
          <p:nvPr>
            <p:ph type="body" sz="half" idx="2" hasCustomPrompt="1"/>
          </p:nvPr>
        </p:nvSpPr>
        <p:spPr>
          <a:xfrm>
            <a:off x="3503611" y="4191000"/>
            <a:ext cx="8151813" cy="762000"/>
          </a:xfrm>
        </p:spPr>
        <p:txBody>
          <a:bodyPr>
            <a:noAutofit/>
          </a:bodyPr>
          <a:lstStyle>
            <a:lvl1pPr marL="292100" indent="-292100">
              <a:spcBef>
                <a:spcPts val="0"/>
              </a:spcBef>
              <a:buClr>
                <a:schemeClr val="tx1"/>
              </a:buClr>
              <a:buFont typeface="Arial" panose="020B0604020202020204" pitchFamily="34" charset="0"/>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add Name, Title, Company</a:t>
            </a:r>
          </a:p>
        </p:txBody>
      </p:sp>
      <p:sp>
        <p:nvSpPr>
          <p:cNvPr id="5" name="Date Placeholder 4"/>
          <p:cNvSpPr>
            <a:spLocks noGrp="1"/>
          </p:cNvSpPr>
          <p:nvPr>
            <p:ph type="dt" sz="half" idx="10"/>
          </p:nvPr>
        </p:nvSpPr>
        <p:spPr/>
        <p:txBody>
          <a:bodyPr/>
          <a:lstStyle/>
          <a:p>
            <a:fld id="{A9B39B2B-5066-E54E-9799-B37BEB03578F}"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Picture Placeholder 15"/>
          <p:cNvSpPr>
            <a:spLocks noGrp="1" noChangeAspect="1"/>
          </p:cNvSpPr>
          <p:nvPr>
            <p:ph type="pic" sz="quarter" idx="14" hasCustomPrompt="1"/>
          </p:nvPr>
        </p:nvSpPr>
        <p:spPr>
          <a:xfrm>
            <a:off x="531812" y="1905000"/>
            <a:ext cx="2194560" cy="3072384"/>
          </a:xfrm>
          <a:solidFill>
            <a:schemeClr val="bg2"/>
          </a:solidFill>
        </p:spPr>
        <p:txBody>
          <a:bodyPr tIns="91440">
            <a:noAutofit/>
          </a:bodyPr>
          <a:lstStyle>
            <a:lvl1pPr marL="0" indent="0" algn="ctr">
              <a:spcBef>
                <a:spcPts val="0"/>
              </a:spcBef>
              <a:buNone/>
              <a:defRPr sz="1800" baseline="0">
                <a:solidFill>
                  <a:schemeClr val="tx1"/>
                </a:solidFill>
              </a:defRPr>
            </a:lvl1pPr>
          </a:lstStyle>
          <a:p>
            <a:r>
              <a:t>Click icon to insert picture</a:t>
            </a:r>
          </a:p>
        </p:txBody>
      </p:sp>
    </p:spTree>
    <p:extLst>
      <p:ext uri="{BB962C8B-B14F-4D97-AF65-F5344CB8AC3E}">
        <p14:creationId xmlns:p14="http://schemas.microsoft.com/office/powerpoint/2010/main" val="102776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9" name="Straight Connector 8"/>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531813" y="1524001"/>
            <a:ext cx="5410199"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4" y="1524001"/>
            <a:ext cx="5410198"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291D958-25E6-7548-A7E8-1221B6B7A346}"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Title 7"/>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52016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9" name="Straight Connector 8"/>
          <p:cNvCxnSpPr/>
          <p:nvPr/>
        </p:nvCxnSpPr>
        <p:spPr bwMode="ltGray">
          <a:xfrm>
            <a:off x="418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ltGray">
          <a:xfrm>
            <a:off x="799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531814" y="1524001"/>
            <a:ext cx="3474720"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357052" y="1524001"/>
            <a:ext cx="3474720"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E8F68AE-DA18-F245-A173-FB37D0213783}"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Content Placeholder 3"/>
          <p:cNvSpPr>
            <a:spLocks noGrp="1"/>
          </p:cNvSpPr>
          <p:nvPr>
            <p:ph sz="half" idx="13"/>
          </p:nvPr>
        </p:nvSpPr>
        <p:spPr>
          <a:xfrm>
            <a:off x="8182292" y="1524001"/>
            <a:ext cx="3474720"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10"/>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5337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1813" y="1524001"/>
            <a:ext cx="5410199"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4" y="1524001"/>
            <a:ext cx="5410198"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B327E513-43D9-144E-B72A-1AE28C440259}"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Content Placeholder 2"/>
          <p:cNvSpPr>
            <a:spLocks noGrp="1"/>
          </p:cNvSpPr>
          <p:nvPr>
            <p:ph sz="half" idx="13"/>
          </p:nvPr>
        </p:nvSpPr>
        <p:spPr>
          <a:xfrm>
            <a:off x="531813" y="3810001"/>
            <a:ext cx="5410199"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3"/>
          <p:cNvSpPr>
            <a:spLocks noGrp="1"/>
          </p:cNvSpPr>
          <p:nvPr>
            <p:ph sz="half" idx="14"/>
          </p:nvPr>
        </p:nvSpPr>
        <p:spPr>
          <a:xfrm>
            <a:off x="6246814" y="3810001"/>
            <a:ext cx="5410198"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122633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A94A2A0-E7F7-1242-AE6E-3E509688259F}"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cxnSp>
        <p:nvCxnSpPr>
          <p:cNvPr id="10" name="Straight Connector 9"/>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5"/>
          </p:nvPr>
        </p:nvSpPr>
        <p:spPr>
          <a:xfrm>
            <a:off x="2436811" y="1524001"/>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cxnSp>
        <p:nvCxnSpPr>
          <p:cNvPr id="13" name="Straight Connector 12"/>
          <p:cNvCxnSpPr/>
          <p:nvPr/>
        </p:nvCxnSpPr>
        <p:spPr bwMode="ltGray">
          <a:xfrm flipH="1">
            <a:off x="531813" y="3733800"/>
            <a:ext cx="11125201"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6" name="Text Placeholder 11"/>
          <p:cNvSpPr>
            <a:spLocks noGrp="1"/>
          </p:cNvSpPr>
          <p:nvPr>
            <p:ph type="body" sz="quarter" idx="16"/>
          </p:nvPr>
        </p:nvSpPr>
        <p:spPr>
          <a:xfrm>
            <a:off x="8151812" y="1524001"/>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17" name="Text Placeholder 11"/>
          <p:cNvSpPr>
            <a:spLocks noGrp="1"/>
          </p:cNvSpPr>
          <p:nvPr>
            <p:ph type="body" sz="quarter" idx="17"/>
          </p:nvPr>
        </p:nvSpPr>
        <p:spPr>
          <a:xfrm>
            <a:off x="2436811" y="3931920"/>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18" name="Text Placeholder 11"/>
          <p:cNvSpPr>
            <a:spLocks noGrp="1"/>
          </p:cNvSpPr>
          <p:nvPr>
            <p:ph type="body" sz="quarter" idx="18"/>
          </p:nvPr>
        </p:nvSpPr>
        <p:spPr>
          <a:xfrm>
            <a:off x="8151812" y="3931920"/>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3" name="Title 2"/>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242812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5256213" y="1524000"/>
            <a:ext cx="5486400" cy="2743200"/>
          </a:xfrm>
        </p:spPr>
        <p:txBody>
          <a:bodyPr anchor="ctr">
            <a:noAutofit/>
          </a:bodyPr>
          <a:lstStyle>
            <a:lvl1pPr marL="0" indent="0">
              <a:spcBef>
                <a:spcPts val="1200"/>
              </a:spcBef>
              <a:buFont typeface="Arial" panose="020B0604020202020204" pitchFamily="34" charset="0"/>
              <a:buNone/>
              <a:defRPr sz="28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5" name="Date Placeholder 4"/>
          <p:cNvSpPr>
            <a:spLocks noGrp="1"/>
          </p:cNvSpPr>
          <p:nvPr>
            <p:ph type="dt" sz="half" idx="10"/>
          </p:nvPr>
        </p:nvSpPr>
        <p:spPr/>
        <p:txBody>
          <a:bodyPr/>
          <a:lstStyle/>
          <a:p>
            <a:fld id="{8451262B-FFFD-A541-A02C-3B0D29DE70AC}"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2" name="Title 1"/>
          <p:cNvSpPr>
            <a:spLocks noGrp="1"/>
          </p:cNvSpPr>
          <p:nvPr>
            <p:ph type="title" hasCustomPrompt="1"/>
          </p:nvPr>
        </p:nvSpPr>
        <p:spPr>
          <a:xfrm>
            <a:off x="760412" y="1524000"/>
            <a:ext cx="4076700" cy="2743200"/>
          </a:xfrm>
        </p:spPr>
        <p:txBody>
          <a:bodyPr anchor="ctr"/>
          <a:lstStyle>
            <a:lvl1pPr algn="r">
              <a:defRPr sz="16600" b="1">
                <a:solidFill>
                  <a:schemeClr val="accent2"/>
                </a:solidFill>
              </a:defRPr>
            </a:lvl1pPr>
          </a:lstStyle>
          <a:p>
            <a:r>
              <a:t>XX</a:t>
            </a:r>
          </a:p>
        </p:txBody>
      </p:sp>
    </p:spTree>
    <p:extLst>
      <p:ext uri="{BB962C8B-B14F-4D97-AF65-F5344CB8AC3E}">
        <p14:creationId xmlns:p14="http://schemas.microsoft.com/office/powerpoint/2010/main" val="373938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10" name="Straight Connector 9"/>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531812" y="1524000"/>
            <a:ext cx="5413248" cy="762000"/>
          </a:xfrm>
        </p:spPr>
        <p:txBody>
          <a:bodyPr anchor="ctr">
            <a:noAutofit/>
          </a:bodyPr>
          <a:lstStyle>
            <a:lvl1pPr marL="0" indent="0">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1812" y="2362200"/>
            <a:ext cx="5413248" cy="35814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3764" y="1524000"/>
            <a:ext cx="5413248" cy="762000"/>
          </a:xfrm>
        </p:spPr>
        <p:txBody>
          <a:bodyPr anchor="ctr">
            <a:noAutofit/>
          </a:bodyPr>
          <a:lstStyle>
            <a:lvl1pPr marL="0" indent="0">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43764" y="2362200"/>
            <a:ext cx="5413248" cy="35814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BC86A2D8-45CB-974E-B7EF-5056C2B63D14}" type="datetime1">
              <a:t>7/18/19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t>‹#›</a:t>
            </a:fld>
            <a:endParaRPr/>
          </a:p>
        </p:txBody>
      </p:sp>
      <p:sp>
        <p:nvSpPr>
          <p:cNvPr id="11" name="Title 10"/>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78700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4B66DC1-91EB-7847-9870-F6490006EB7A}" type="datetime1">
              <a:t>7/18/19</a:t>
            </a:fld>
            <a:endParaRPr/>
          </a:p>
        </p:txBody>
      </p:sp>
      <p:sp>
        <p:nvSpPr>
          <p:cNvPr id="4" name="Footer Placeholder 3"/>
          <p:cNvSpPr>
            <a:spLocks noGrp="1"/>
          </p:cNvSpPr>
          <p:nvPr>
            <p:ph type="ftr" sz="quarter" idx="11"/>
          </p:nvPr>
        </p:nvSpPr>
        <p:spPr/>
        <p:txBody>
          <a:bodyPr/>
          <a:lstStyle/>
          <a:p>
            <a:r>
              <a:rPr lang="en-US"/>
              <a:t>Confidential – Oracle Internal/Restricted/Highly Restricted</a:t>
            </a:r>
            <a:endParaRPr/>
          </a:p>
        </p:txBody>
      </p:sp>
      <p:sp>
        <p:nvSpPr>
          <p:cNvPr id="5" name="Slide Number Placeholder 4"/>
          <p:cNvSpPr>
            <a:spLocks noGrp="1"/>
          </p:cNvSpPr>
          <p:nvPr>
            <p:ph type="sldNum" sz="quarter" idx="12"/>
          </p:nvPr>
        </p:nvSpPr>
        <p:spPr/>
        <p:txBody>
          <a:bodyPr/>
          <a:lstStyle/>
          <a:p>
            <a:fld id="{C51EAA63-D034-42AE-91FA-B13B9518C7BE}" type="slidenum">
              <a:rPr/>
              <a:t>‹#›</a:t>
            </a:fld>
            <a:endParaRPr/>
          </a:p>
        </p:txBody>
      </p:sp>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33769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5CBC26-3C71-0340-9B98-0974CBCD7B1E}" type="datetime1">
              <a:t>7/18/19</a:t>
            </a:fld>
            <a:endParaRPr/>
          </a:p>
        </p:txBody>
      </p:sp>
      <p:sp>
        <p:nvSpPr>
          <p:cNvPr id="4" name="Footer Placeholder 3"/>
          <p:cNvSpPr>
            <a:spLocks noGrp="1"/>
          </p:cNvSpPr>
          <p:nvPr>
            <p:ph type="ftr" sz="quarter" idx="11"/>
          </p:nvPr>
        </p:nvSpPr>
        <p:spPr/>
        <p:txBody>
          <a:bodyPr/>
          <a:lstStyle/>
          <a:p>
            <a:r>
              <a:rPr lang="en-US"/>
              <a:t>Confidential – Oracle Internal/Restricted/Highly Restricted</a:t>
            </a:r>
            <a:endParaRPr/>
          </a:p>
        </p:txBody>
      </p:sp>
      <p:sp>
        <p:nvSpPr>
          <p:cNvPr id="5" name="Slide Number Placeholder 4"/>
          <p:cNvSpPr>
            <a:spLocks noGrp="1"/>
          </p:cNvSpPr>
          <p:nvPr>
            <p:ph type="sldNum" sz="quarter" idx="12"/>
          </p:nvPr>
        </p:nvSpPr>
        <p:spPr/>
        <p:txBody>
          <a:bodyPr/>
          <a:lstStyle/>
          <a:p>
            <a:fld id="{C51EAA63-D034-42AE-91FA-B13B9518C7BE}" type="slidenum">
              <a:rPr/>
              <a:t>‹#›</a:t>
            </a:fld>
            <a:endParaRPr/>
          </a:p>
        </p:txBody>
      </p:sp>
      <p:pic>
        <p:nvPicPr>
          <p:cNvPr id="8" name="Picture 7">
            <a:extLst>
              <a:ext uri="{FF2B5EF4-FFF2-40B4-BE49-F238E27FC236}">
                <a16:creationId xmlns:a16="http://schemas.microsoft.com/office/drawing/2014/main" id="{91D81076-AFF0-5048-A6E7-50E32A41FD71}"/>
              </a:ext>
            </a:extLst>
          </p:cNvPr>
          <p:cNvPicPr>
            <a:picLocks noChangeAspect="1"/>
          </p:cNvPicPr>
          <p:nvPr userDrawn="1"/>
        </p:nvPicPr>
        <p:blipFill>
          <a:blip r:embed="rId2"/>
          <a:stretch>
            <a:fillRect/>
          </a:stretch>
        </p:blipFill>
        <p:spPr>
          <a:xfrm>
            <a:off x="-1" y="0"/>
            <a:ext cx="12188825" cy="9141619"/>
          </a:xfrm>
          <a:prstGeom prst="rect">
            <a:avLst/>
          </a:prstGeom>
        </p:spPr>
      </p:pic>
    </p:spTree>
    <p:extLst>
      <p:ext uri="{BB962C8B-B14F-4D97-AF65-F5344CB8AC3E}">
        <p14:creationId xmlns:p14="http://schemas.microsoft.com/office/powerpoint/2010/main" val="416362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A19199-1BDE-4D4E-9E18-24F33998584C}" type="datetime1">
              <a:t>7/18/19</a:t>
            </a:fld>
            <a:endParaRPr/>
          </a:p>
        </p:txBody>
      </p:sp>
      <p:sp>
        <p:nvSpPr>
          <p:cNvPr id="3" name="Footer Placeholder 2"/>
          <p:cNvSpPr>
            <a:spLocks noGrp="1"/>
          </p:cNvSpPr>
          <p:nvPr>
            <p:ph type="ftr" sz="quarter" idx="11"/>
          </p:nvPr>
        </p:nvSpPr>
        <p:spPr/>
        <p:txBody>
          <a:bodyPr/>
          <a:lstStyle/>
          <a:p>
            <a:r>
              <a:rPr lang="en-US"/>
              <a:t>Confidential – Oracle Internal/Restricted/Highly Restricted</a:t>
            </a:r>
            <a:endParaRPr/>
          </a:p>
        </p:txBody>
      </p:sp>
      <p:sp>
        <p:nvSpPr>
          <p:cNvPr id="4" name="Slide Number Placeholder 3"/>
          <p:cNvSpPr>
            <a:spLocks noGrp="1"/>
          </p:cNvSpPr>
          <p:nvPr>
            <p:ph type="sldNum" sz="quarter" idx="12"/>
          </p:nvPr>
        </p:nvSpPr>
        <p:spPr/>
        <p:txBody>
          <a:bodyPr/>
          <a:lstStyle/>
          <a:p>
            <a:fld id="{C51EAA63-D034-42AE-91FA-B13B9518C7BE}" type="slidenum">
              <a:rPr/>
              <a:t>‹#›</a:t>
            </a:fld>
            <a:endParaRPr/>
          </a:p>
        </p:txBody>
      </p:sp>
      <p:pic>
        <p:nvPicPr>
          <p:cNvPr id="5" name="Picture 4">
            <a:extLst>
              <a:ext uri="{FF2B5EF4-FFF2-40B4-BE49-F238E27FC236}">
                <a16:creationId xmlns:a16="http://schemas.microsoft.com/office/drawing/2014/main" id="{D0265CC9-EF96-C94A-9493-B86EB5986BDB}"/>
              </a:ext>
            </a:extLst>
          </p:cNvPr>
          <p:cNvPicPr>
            <a:picLocks noChangeAspect="1"/>
          </p:cNvPicPr>
          <p:nvPr userDrawn="1"/>
        </p:nvPicPr>
        <p:blipFill>
          <a:blip r:embed="rId2"/>
          <a:stretch>
            <a:fillRect/>
          </a:stretch>
        </p:blipFill>
        <p:spPr>
          <a:xfrm>
            <a:off x="-1" y="893"/>
            <a:ext cx="12188825" cy="6856214"/>
          </a:xfrm>
          <a:prstGeom prst="rect">
            <a:avLst/>
          </a:prstGeom>
        </p:spPr>
      </p:pic>
    </p:spTree>
    <p:extLst>
      <p:ext uri="{BB962C8B-B14F-4D97-AF65-F5344CB8AC3E}">
        <p14:creationId xmlns:p14="http://schemas.microsoft.com/office/powerpoint/2010/main" val="360822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662" y="1524000"/>
            <a:ext cx="7772550"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777288" y="1524001"/>
            <a:ext cx="2971800" cy="4419600"/>
          </a:xfrm>
        </p:spPr>
        <p:txBody>
          <a:bodyPr>
            <a:no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2CD5E2D-28C6-054B-8A13-A7C67B876E87}"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Title 7"/>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45785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531813" y="1524000"/>
            <a:ext cx="6095999" cy="4416725"/>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008812" y="1524000"/>
            <a:ext cx="4648201" cy="4419600"/>
          </a:xfrm>
        </p:spPr>
        <p:txBody>
          <a:bodyPr>
            <a:no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23F5E45-EF96-B94C-9256-70C444D22324}"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8" name="Title 7"/>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0582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cxnSp>
        <p:nvCxnSpPr>
          <p:cNvPr id="8" name="Straight Connector 7"/>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531813" y="1524000"/>
            <a:ext cx="5413248" cy="347472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531812" y="5105400"/>
            <a:ext cx="5410200" cy="838200"/>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ABCC7D1-0055-5B49-B52A-0AAA925946EB}"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9" name="Picture Placeholder 2"/>
          <p:cNvSpPr>
            <a:spLocks noGrp="1"/>
          </p:cNvSpPr>
          <p:nvPr>
            <p:ph type="pic" idx="13"/>
          </p:nvPr>
        </p:nvSpPr>
        <p:spPr bwMode="gray">
          <a:xfrm>
            <a:off x="6246812" y="1524000"/>
            <a:ext cx="5413248" cy="347472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0" name="Text Placeholder 3"/>
          <p:cNvSpPr>
            <a:spLocks noGrp="1"/>
          </p:cNvSpPr>
          <p:nvPr>
            <p:ph type="body" sz="half" idx="14"/>
          </p:nvPr>
        </p:nvSpPr>
        <p:spPr>
          <a:xfrm>
            <a:off x="6246811" y="5105400"/>
            <a:ext cx="5410200" cy="838200"/>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itle 10"/>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90898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418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799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531813" y="1524000"/>
            <a:ext cx="3474720" cy="304800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531812" y="4701396"/>
            <a:ext cx="3474720"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909952-AE77-1344-9FE5-B03BA44151BF}" type="datetime1">
              <a:t>7/18/19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t>‹#›</a:t>
            </a:fld>
            <a:endParaRPr/>
          </a:p>
        </p:txBody>
      </p:sp>
      <p:sp>
        <p:nvSpPr>
          <p:cNvPr id="9" name="Picture Placeholder 2"/>
          <p:cNvSpPr>
            <a:spLocks noGrp="1"/>
          </p:cNvSpPr>
          <p:nvPr>
            <p:ph type="pic" idx="13"/>
          </p:nvPr>
        </p:nvSpPr>
        <p:spPr bwMode="gray">
          <a:xfrm>
            <a:off x="4357052" y="1524000"/>
            <a:ext cx="3474720" cy="304800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0" name="Text Placeholder 3"/>
          <p:cNvSpPr>
            <a:spLocks noGrp="1"/>
          </p:cNvSpPr>
          <p:nvPr>
            <p:ph type="body" sz="half" idx="14"/>
          </p:nvPr>
        </p:nvSpPr>
        <p:spPr>
          <a:xfrm>
            <a:off x="4357052" y="4701396"/>
            <a:ext cx="3474720"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3" name="Picture Placeholder 2"/>
          <p:cNvSpPr>
            <a:spLocks noGrp="1"/>
          </p:cNvSpPr>
          <p:nvPr>
            <p:ph type="pic" idx="15"/>
          </p:nvPr>
        </p:nvSpPr>
        <p:spPr bwMode="gray">
          <a:xfrm>
            <a:off x="8182292" y="1524000"/>
            <a:ext cx="3474720" cy="304800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4" name="Text Placeholder 3"/>
          <p:cNvSpPr>
            <a:spLocks noGrp="1"/>
          </p:cNvSpPr>
          <p:nvPr>
            <p:ph type="body" sz="half" idx="16"/>
          </p:nvPr>
        </p:nvSpPr>
        <p:spPr>
          <a:xfrm>
            <a:off x="8182292" y="4701396"/>
            <a:ext cx="3474720"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Title 7"/>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279085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descr="Full slide 4-color photo can be inserted here" title="Title Slide with Picture">
            <a:extLst>
              <a:ext uri="{FF2B5EF4-FFF2-40B4-BE49-F238E27FC236}">
                <a16:creationId xmlns:a16="http://schemas.microsoft.com/office/drawing/2014/main" id="{88E01F06-A260-9141-853D-FC7C7EC4204B}"/>
              </a:ext>
            </a:extLst>
          </p:cNvPr>
          <p:cNvSpPr/>
          <p:nvPr userDrawn="1"/>
        </p:nvSpPr>
        <p:spPr bwMode="hidden">
          <a:xfrm>
            <a:off x="0" y="0"/>
            <a:ext cx="12188825" cy="6858000"/>
          </a:xfrm>
          <a:prstGeom prst="rect">
            <a:avLst/>
          </a:prstGeom>
          <a:gradFill>
            <a:gsLst>
              <a:gs pos="0">
                <a:srgbClr val="493728">
                  <a:alpha val="50000"/>
                </a:srgbClr>
              </a:gs>
              <a:gs pos="100000">
                <a:srgbClr val="49372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descr="Full slide 4-color photo can be inserted here" title="Title Slide with Picture">
            <a:extLst>
              <a:ext uri="{FF2B5EF4-FFF2-40B4-BE49-F238E27FC236}">
                <a16:creationId xmlns:a16="http://schemas.microsoft.com/office/drawing/2014/main" id="{CDF198F3-E41D-9D41-BE74-5A44FA2C346C}"/>
              </a:ext>
            </a:extLst>
          </p:cNvPr>
          <p:cNvSpPr/>
          <p:nvPr userDrawn="1"/>
        </p:nvSpPr>
        <p:spPr bwMode="hidden">
          <a:xfrm>
            <a:off x="1382" y="1371600"/>
            <a:ext cx="12187444" cy="5486400"/>
          </a:xfrm>
          <a:prstGeom prst="rect">
            <a:avLst/>
          </a:prstGeom>
          <a:gradFill>
            <a:gsLst>
              <a:gs pos="0">
                <a:srgbClr val="493728">
                  <a:alpha val="44000"/>
                </a:srgbClr>
              </a:gs>
              <a:gs pos="12000">
                <a:srgbClr val="493728">
                  <a:alpha val="25000"/>
                  <a:lumMod val="99000"/>
                </a:srgbClr>
              </a:gs>
              <a:gs pos="32000">
                <a:srgbClr val="493728">
                  <a:alpha val="0"/>
                  <a:lumMod val="0"/>
                  <a:lumOff val="100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Date Placeholder 4"/>
          <p:cNvSpPr>
            <a:spLocks noGrp="1"/>
          </p:cNvSpPr>
          <p:nvPr>
            <p:ph type="dt" sz="half" idx="10"/>
          </p:nvPr>
        </p:nvSpPr>
        <p:spPr/>
        <p:txBody>
          <a:bodyPr/>
          <a:lstStyle>
            <a:lvl1pPr>
              <a:defRPr>
                <a:solidFill>
                  <a:schemeClr val="tx1"/>
                </a:solidFill>
              </a:defRPr>
            </a:lvl1pPr>
          </a:lstStyle>
          <a:p>
            <a:fld id="{D0F620B7-097F-D148-91D9-2DB76B7B877D}" type="datetime1">
              <a:rPr lang="en-US" smtClean="0"/>
              <a:pPr/>
              <a:t>7/18/19</a:t>
            </a:fld>
            <a:endParaRPr lang="en-US"/>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51EAA63-D034-42AE-91FA-B13B9518C7BE}" type="slidenum">
              <a:rPr lang="en-US" smtClean="0"/>
              <a:pPr/>
              <a:t>‹#›</a:t>
            </a:fld>
            <a:endParaRPr lang="en-US"/>
          </a:p>
        </p:txBody>
      </p:sp>
      <p:sp>
        <p:nvSpPr>
          <p:cNvPr id="22" name="Text Placeholder 12"/>
          <p:cNvSpPr>
            <a:spLocks noGrp="1"/>
          </p:cNvSpPr>
          <p:nvPr>
            <p:ph type="body" sz="quarter" idx="13" hasCustomPrompt="1"/>
          </p:nvPr>
        </p:nvSpPr>
        <p:spPr>
          <a:xfrm>
            <a:off x="760412" y="2666999"/>
            <a:ext cx="5029200" cy="1960881"/>
          </a:xfrm>
        </p:spPr>
        <p:txBody>
          <a:bodyPr>
            <a:noAutofit/>
          </a:bodyPr>
          <a:lstStyle>
            <a:lvl1pPr marL="1588" indent="0">
              <a:spcBef>
                <a:spcPts val="0"/>
              </a:spcBef>
              <a:buFontTx/>
              <a:buNone/>
              <a:defRPr sz="28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text</a:t>
            </a:r>
          </a:p>
        </p:txBody>
      </p:sp>
      <p:sp>
        <p:nvSpPr>
          <p:cNvPr id="3" name="Title 2"/>
          <p:cNvSpPr>
            <a:spLocks noGrp="1"/>
          </p:cNvSpPr>
          <p:nvPr>
            <p:ph type="title" hasCustomPrompt="1"/>
          </p:nvPr>
        </p:nvSpPr>
        <p:spPr>
          <a:xfrm>
            <a:off x="760412" y="609600"/>
            <a:ext cx="5029200" cy="2044700"/>
          </a:xfrm>
        </p:spPr>
        <p:txBody>
          <a:bodyPr/>
          <a:lstStyle>
            <a:lvl1pPr>
              <a:defRPr sz="13800" b="1"/>
            </a:lvl1pPr>
          </a:lstStyle>
          <a:p>
            <a:r>
              <a:t>XX</a:t>
            </a:r>
          </a:p>
        </p:txBody>
      </p:sp>
      <p:pic>
        <p:nvPicPr>
          <p:cNvPr id="16" name="Picture 15" descr="Oracle logo in white on red staging background" title="Oracle red badge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52" y="6263640"/>
            <a:ext cx="1625138" cy="594360"/>
          </a:xfrm>
          <a:prstGeom prst="rect">
            <a:avLst/>
          </a:prstGeom>
        </p:spPr>
      </p:pic>
      <p:sp>
        <p:nvSpPr>
          <p:cNvPr id="15" name="TextBox 14"/>
          <p:cNvSpPr txBox="1"/>
          <p:nvPr userDrawn="1"/>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Tree>
    <p:extLst>
      <p:ext uri="{BB962C8B-B14F-4D97-AF65-F5344CB8AC3E}">
        <p14:creationId xmlns:p14="http://schemas.microsoft.com/office/powerpoint/2010/main" val="13818175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A0D2F4-4279-D545-9F60-257F047C54E6}" type="datetime1">
              <a:t>7/18/19</a:t>
            </a:fld>
            <a:endParaRPr/>
          </a:p>
        </p:txBody>
      </p:sp>
      <p:sp>
        <p:nvSpPr>
          <p:cNvPr id="3" name="Footer Placeholder 2"/>
          <p:cNvSpPr>
            <a:spLocks noGrp="1"/>
          </p:cNvSpPr>
          <p:nvPr>
            <p:ph type="ftr" sz="quarter" idx="11"/>
          </p:nvPr>
        </p:nvSpPr>
        <p:spPr/>
        <p:txBody>
          <a:bodyPr/>
          <a:lstStyle/>
          <a:p>
            <a:r>
              <a:rPr lang="en-US"/>
              <a:t>Confidential – Oracle Internal/Restricted/Highly Restricted</a:t>
            </a:r>
            <a:endParaRPr/>
          </a:p>
        </p:txBody>
      </p:sp>
      <p:sp>
        <p:nvSpPr>
          <p:cNvPr id="4" name="Slide Number Placeholder 3"/>
          <p:cNvSpPr>
            <a:spLocks noGrp="1"/>
          </p:cNvSpPr>
          <p:nvPr>
            <p:ph type="sldNum" sz="quarter" idx="12"/>
          </p:nvPr>
        </p:nvSpPr>
        <p:spPr/>
        <p:txBody>
          <a:bodyPr/>
          <a:lstStyle/>
          <a:p>
            <a:fld id="{C51EAA63-D034-42AE-91FA-B13B9518C7BE}" type="slidenum">
              <a:rPr/>
              <a:t>‹#›</a:t>
            </a:fld>
            <a:endParaRPr/>
          </a:p>
        </p:txBody>
      </p:sp>
      <p:sp>
        <p:nvSpPr>
          <p:cNvPr id="5" name="TextBox 4"/>
          <p:cNvSpPr txBox="1"/>
          <p:nvPr/>
        </p:nvSpPr>
        <p:spPr>
          <a:xfrm>
            <a:off x="531812" y="1371600"/>
            <a:ext cx="11125200" cy="889000"/>
          </a:xfrm>
          <a:prstGeom prst="rect">
            <a:avLst/>
          </a:prstGeom>
          <a:noFill/>
        </p:spPr>
        <p:txBody>
          <a:bodyPr wrap="none" lIns="0" tIns="0" rIns="0" bIns="0" rtlCol="0" anchor="b">
            <a:noAutofit/>
          </a:bodyPr>
          <a:lstStyle/>
          <a:p>
            <a:pPr>
              <a:lnSpc>
                <a:spcPct val="90000"/>
              </a:lnSpc>
            </a:pPr>
            <a:r>
              <a:rPr sz="3200">
                <a:latin typeface="+mj-lt"/>
              </a:rPr>
              <a:t>Safe Harbor</a:t>
            </a:r>
            <a:r>
              <a:rPr sz="3200" baseline="0">
                <a:latin typeface="+mj-lt"/>
              </a:rPr>
              <a:t> Statement</a:t>
            </a:r>
            <a:endParaRPr sz="3200">
              <a:latin typeface="+mj-lt"/>
            </a:endParaRPr>
          </a:p>
        </p:txBody>
      </p:sp>
      <p:sp>
        <p:nvSpPr>
          <p:cNvPr id="6" name="TextBox 5"/>
          <p:cNvSpPr txBox="1"/>
          <p:nvPr/>
        </p:nvSpPr>
        <p:spPr>
          <a:xfrm>
            <a:off x="531812" y="2514600"/>
            <a:ext cx="11125200" cy="2286000"/>
          </a:xfrm>
          <a:prstGeom prst="rect">
            <a:avLst/>
          </a:prstGeom>
          <a:noFill/>
        </p:spPr>
        <p:txBody>
          <a:bodyPr wrap="square" lIns="0" tIns="0" rIns="0" bIns="0" rtlCol="0" anchor="t">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dirty="0">
                <a:latin typeface="+mn-lt"/>
              </a:rPr>
              <a:t>The following is intended to outline our general product direction. It is intended for information purposes only, and may not be incorporated into any contract. It is not a </a:t>
            </a:r>
            <a:br>
              <a:rPr lang="en-US" sz="2400" dirty="0">
                <a:latin typeface="+mn-lt"/>
              </a:rPr>
            </a:br>
            <a:r>
              <a:rPr lang="en-US" sz="2400" dirty="0">
                <a:latin typeface="+mn-lt"/>
              </a:rPr>
              <a:t>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Tree>
    <p:extLst>
      <p:ext uri="{BB962C8B-B14F-4D97-AF65-F5344CB8AC3E}">
        <p14:creationId xmlns:p14="http://schemas.microsoft.com/office/powerpoint/2010/main" val="259788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98A985-6223-DD42-9E18-49B17F319CCA}" type="datetime1">
              <a:t>7/18/19</a:t>
            </a:fld>
            <a:endParaRPr/>
          </a:p>
        </p:txBody>
      </p:sp>
      <p:sp>
        <p:nvSpPr>
          <p:cNvPr id="3" name="Footer Placeholder 2"/>
          <p:cNvSpPr>
            <a:spLocks noGrp="1"/>
          </p:cNvSpPr>
          <p:nvPr>
            <p:ph type="ftr" sz="quarter" idx="11"/>
          </p:nvPr>
        </p:nvSpPr>
        <p:spPr/>
        <p:txBody>
          <a:bodyPr/>
          <a:lstStyle/>
          <a:p>
            <a:r>
              <a:rPr lang="en-US"/>
              <a:t>Confidential – Oracle Internal/Restricted/Highly Restricted</a:t>
            </a:r>
            <a:endParaRPr/>
          </a:p>
        </p:txBody>
      </p:sp>
      <p:sp>
        <p:nvSpPr>
          <p:cNvPr id="4" name="Slide Number Placeholder 3"/>
          <p:cNvSpPr>
            <a:spLocks noGrp="1"/>
          </p:cNvSpPr>
          <p:nvPr>
            <p:ph type="sldNum" sz="quarter" idx="12"/>
          </p:nvPr>
        </p:nvSpPr>
        <p:spPr/>
        <p:txBody>
          <a:bodyPr/>
          <a:lstStyle/>
          <a:p>
            <a:fld id="{C51EAA63-D034-42AE-91FA-B13B9518C7BE}" type="slidenum">
              <a:rPr/>
              <a:t>‹#›</a:t>
            </a:fld>
            <a:endParaRPr/>
          </a:p>
        </p:txBody>
      </p:sp>
      <p:sp>
        <p:nvSpPr>
          <p:cNvPr id="5" name="TextBox 4"/>
          <p:cNvSpPr txBox="1"/>
          <p:nvPr/>
        </p:nvSpPr>
        <p:spPr>
          <a:xfrm>
            <a:off x="531812" y="1371600"/>
            <a:ext cx="11125200" cy="889000"/>
          </a:xfrm>
          <a:prstGeom prst="rect">
            <a:avLst/>
          </a:prstGeom>
          <a:noFill/>
        </p:spPr>
        <p:txBody>
          <a:bodyPr wrap="none" lIns="0" tIns="0" rIns="0" bIns="0" rtlCol="0" anchor="b">
            <a:noAutofit/>
          </a:bodyPr>
          <a:lstStyle/>
          <a:p>
            <a:pPr>
              <a:lnSpc>
                <a:spcPct val="90000"/>
              </a:lnSpc>
            </a:pPr>
            <a:r>
              <a:rPr sz="3200">
                <a:latin typeface="+mj-lt"/>
              </a:rPr>
              <a:t>Safe Harbor</a:t>
            </a:r>
            <a:r>
              <a:rPr sz="3200" baseline="0">
                <a:latin typeface="+mj-lt"/>
              </a:rPr>
              <a:t> Statement</a:t>
            </a:r>
            <a:endParaRPr sz="3200">
              <a:latin typeface="+mj-lt"/>
            </a:endParaRPr>
          </a:p>
        </p:txBody>
      </p:sp>
      <p:sp>
        <p:nvSpPr>
          <p:cNvPr id="6" name="TextBox 5"/>
          <p:cNvSpPr txBox="1"/>
          <p:nvPr/>
        </p:nvSpPr>
        <p:spPr>
          <a:xfrm>
            <a:off x="531812" y="2514600"/>
            <a:ext cx="11125200" cy="2286000"/>
          </a:xfrm>
          <a:prstGeom prst="rect">
            <a:avLst/>
          </a:prstGeom>
          <a:noFill/>
        </p:spPr>
        <p:txBody>
          <a:bodyPr wrap="square" lIns="0" tIns="0" rIns="0" bIns="0" rtlCol="0" anchor="t">
            <a:noAutofit/>
          </a:bodyPr>
          <a:lstStyle/>
          <a:p>
            <a:pPr>
              <a:lnSpc>
                <a:spcPct val="90000"/>
              </a:lnSpc>
            </a:pPr>
            <a:r>
              <a:rPr sz="2400" dirty="0">
                <a:latin typeface="+mn-lt"/>
              </a:rPr>
              <a:t>The preceding is </a:t>
            </a:r>
            <a:r>
              <a:rPr lang="en-US" sz="2400" dirty="0">
                <a:latin typeface="+mn-lt"/>
              </a:rPr>
              <a:t>intended to outline our general product direction. It is intended for information purposes only, and may not be incorporated into any contract. It is not a </a:t>
            </a:r>
            <a:br>
              <a:rPr lang="en-US" sz="2400" dirty="0">
                <a:latin typeface="+mn-lt"/>
              </a:rPr>
            </a:br>
            <a:r>
              <a:rPr lang="en-US" sz="2400" dirty="0">
                <a:latin typeface="+mn-lt"/>
              </a:rPr>
              <a:t>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endParaRPr sz="2400" dirty="0">
              <a:latin typeface="+mn-lt"/>
            </a:endParaRPr>
          </a:p>
        </p:txBody>
      </p:sp>
    </p:spTree>
    <p:extLst>
      <p:ext uri="{BB962C8B-B14F-4D97-AF65-F5344CB8AC3E}">
        <p14:creationId xmlns:p14="http://schemas.microsoft.com/office/powerpoint/2010/main" val="235887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pic>
        <p:nvPicPr>
          <p:cNvPr id="51" name="Picture 50" descr="&quot;Integrated Cloud Applications &amp; Platform Services&quot; tagline in red and black" title="Oracle corporate Tagline in colo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916" y="1722238"/>
            <a:ext cx="7748992" cy="2950267"/>
          </a:xfrm>
          <a:prstGeom prst="rect">
            <a:avLst/>
          </a:prstGeom>
        </p:spPr>
      </p:pic>
      <p:sp>
        <p:nvSpPr>
          <p:cNvPr id="2" name="Date Placeholder 1"/>
          <p:cNvSpPr>
            <a:spLocks noGrp="1"/>
          </p:cNvSpPr>
          <p:nvPr>
            <p:ph type="dt" sz="half" idx="10"/>
          </p:nvPr>
        </p:nvSpPr>
        <p:spPr/>
        <p:txBody>
          <a:bodyPr/>
          <a:lstStyle/>
          <a:p>
            <a:fld id="{7D07F16A-7BA6-2440-AC0F-C75259CE99C6}" type="datetime1">
              <a:t>7/18/19</a:t>
            </a:fld>
            <a:endParaRPr/>
          </a:p>
        </p:txBody>
      </p:sp>
      <p:sp>
        <p:nvSpPr>
          <p:cNvPr id="3" name="Footer Placeholder 2"/>
          <p:cNvSpPr>
            <a:spLocks noGrp="1"/>
          </p:cNvSpPr>
          <p:nvPr>
            <p:ph type="ftr" sz="quarter" idx="11"/>
          </p:nvPr>
        </p:nvSpPr>
        <p:spPr/>
        <p:txBody>
          <a:bodyPr/>
          <a:lstStyle/>
          <a:p>
            <a:r>
              <a:rPr lang="en-US"/>
              <a:t>Confidential – Oracle Internal/Restricted/Highly Restricted</a:t>
            </a:r>
            <a:endParaRPr/>
          </a:p>
        </p:txBody>
      </p:sp>
      <p:sp>
        <p:nvSpPr>
          <p:cNvPr id="4" name="Slide Number Placeholder 3"/>
          <p:cNvSpPr>
            <a:spLocks noGrp="1"/>
          </p:cNvSpPr>
          <p:nvPr>
            <p:ph type="sldNum" sz="quarter" idx="12"/>
          </p:nvPr>
        </p:nvSpPr>
        <p:spPr/>
        <p:txBody>
          <a:bodyPr/>
          <a:lstStyle/>
          <a:p>
            <a:fld id="{C51EAA63-D034-42AE-91FA-B13B9518C7BE}" type="slidenum">
              <a:rPr/>
              <a:t>‹#›</a:t>
            </a:fld>
            <a:endParaRPr/>
          </a:p>
        </p:txBody>
      </p:sp>
    </p:spTree>
    <p:extLst>
      <p:ext uri="{BB962C8B-B14F-4D97-AF65-F5344CB8AC3E}">
        <p14:creationId xmlns:p14="http://schemas.microsoft.com/office/powerpoint/2010/main" val="370913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Pr>
        <a:solidFill>
          <a:schemeClr val="accent1"/>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bwMode="black">
          <a:xfrm>
            <a:off x="3822128" y="2843826"/>
            <a:ext cx="4544568" cy="569547"/>
          </a:xfrm>
          <a:prstGeom prst="rect">
            <a:avLst/>
          </a:prstGeom>
        </p:spPr>
      </p:pic>
    </p:spTree>
    <p:extLst>
      <p:ext uri="{BB962C8B-B14F-4D97-AF65-F5344CB8AC3E}">
        <p14:creationId xmlns:p14="http://schemas.microsoft.com/office/powerpoint/2010/main" val="106575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531151" y="1524001"/>
            <a:ext cx="11126522" cy="44196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E163461E-F19F-0245-B8FB-B0739365A1E7}" type="datetime1">
              <a:t>7/18/19</a:t>
            </a:fld>
            <a:endParaRPr/>
          </a:p>
        </p:txBody>
      </p:sp>
      <p:sp>
        <p:nvSpPr>
          <p:cNvPr id="5" name="Footer Placeholder 4"/>
          <p:cNvSpPr>
            <a:spLocks noGrp="1"/>
          </p:cNvSpPr>
          <p:nvPr>
            <p:ph type="ftr" sz="quarter" idx="11"/>
          </p:nvPr>
        </p:nvSpPr>
        <p:spPr/>
        <p:txBody>
          <a:bodyPr/>
          <a:lstStyle/>
          <a:p>
            <a:r>
              <a:rPr lang="en-US"/>
              <a:t>Confidential – Oracle Internal/Restricted/Highly Restricted</a:t>
            </a:r>
            <a:endParaRPr/>
          </a:p>
        </p:txBody>
      </p:sp>
      <p:sp>
        <p:nvSpPr>
          <p:cNvPr id="6" name="Slide Number Placeholder 5"/>
          <p:cNvSpPr>
            <a:spLocks noGrp="1"/>
          </p:cNvSpPr>
          <p:nvPr>
            <p:ph type="sldNum" sz="quarter" idx="12"/>
          </p:nvPr>
        </p:nvSpPr>
        <p:spPr/>
        <p:txBody>
          <a:bodyPr/>
          <a:lstStyle/>
          <a:p>
            <a:fld id="{D4EAF17A-378C-49D5-A479-C71FF9D7F1E7}" type="slidenum">
              <a:rPr/>
              <a:t>‹#›</a:t>
            </a:fld>
            <a:endParaRPr/>
          </a:p>
        </p:txBody>
      </p:sp>
    </p:spTree>
    <p:extLst>
      <p:ext uri="{BB962C8B-B14F-4D97-AF65-F5344CB8AC3E}">
        <p14:creationId xmlns:p14="http://schemas.microsoft.com/office/powerpoint/2010/main" val="386218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85413" y="533400"/>
            <a:ext cx="1371600" cy="5410200"/>
          </a:xfrm>
        </p:spPr>
        <p:txBody>
          <a:bodyPr vert="eaVert"/>
          <a:lstStyle>
            <a:lvl1pPr>
              <a:defRPr/>
            </a:lvl1pPr>
          </a:lstStyle>
          <a:p>
            <a:r>
              <a:rPr lang="en-US"/>
              <a:t>Click to edit Master title style</a:t>
            </a:r>
            <a:endParaRPr/>
          </a:p>
        </p:txBody>
      </p:sp>
      <p:sp>
        <p:nvSpPr>
          <p:cNvPr id="3" name="Vertical Text Placeholder 2"/>
          <p:cNvSpPr>
            <a:spLocks noGrp="1"/>
          </p:cNvSpPr>
          <p:nvPr>
            <p:ph type="body" orient="vert" idx="1"/>
          </p:nvPr>
        </p:nvSpPr>
        <p:spPr>
          <a:xfrm>
            <a:off x="531813" y="533400"/>
            <a:ext cx="9524999"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78C17B0-E879-3643-ACAE-3A5DA72F990D}" type="datetime1">
              <a:t>7/18/19</a:t>
            </a:fld>
            <a:endParaRPr/>
          </a:p>
        </p:txBody>
      </p:sp>
      <p:sp>
        <p:nvSpPr>
          <p:cNvPr id="5" name="Footer Placeholder 4"/>
          <p:cNvSpPr>
            <a:spLocks noGrp="1"/>
          </p:cNvSpPr>
          <p:nvPr>
            <p:ph type="ftr" sz="quarter" idx="11"/>
          </p:nvPr>
        </p:nvSpPr>
        <p:spPr/>
        <p:txBody>
          <a:bodyPr/>
          <a:lstStyle/>
          <a:p>
            <a:r>
              <a:rPr lang="en-US"/>
              <a:t>Confidential – Oracle Internal/Restricted/Highly Restricted</a:t>
            </a:r>
            <a:endParaRPr/>
          </a:p>
        </p:txBody>
      </p:sp>
      <p:sp>
        <p:nvSpPr>
          <p:cNvPr id="6" name="Slide Number Placeholder 5"/>
          <p:cNvSpPr>
            <a:spLocks noGrp="1"/>
          </p:cNvSpPr>
          <p:nvPr>
            <p:ph type="sldNum" sz="quarter" idx="12"/>
          </p:nvPr>
        </p:nvSpPr>
        <p:spPr/>
        <p:txBody>
          <a:bodyPr/>
          <a:lstStyle/>
          <a:p>
            <a:fld id="{C51EAA63-D034-42AE-91FA-B13B9518C7BE}" type="slidenum">
              <a:rPr/>
              <a:t>‹#›</a:t>
            </a:fld>
            <a:endParaRPr/>
          </a:p>
        </p:txBody>
      </p:sp>
    </p:spTree>
    <p:extLst>
      <p:ext uri="{BB962C8B-B14F-4D97-AF65-F5344CB8AC3E}">
        <p14:creationId xmlns:p14="http://schemas.microsoft.com/office/powerpoint/2010/main" val="217345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9_Section Header without Pictur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182130" y="6556248"/>
            <a:ext cx="1226398" cy="182880"/>
          </a:xfrm>
          <a:prstGeom prst="rect">
            <a:avLst/>
          </a:prstGeom>
        </p:spPr>
        <p:txBody>
          <a:bodyPr/>
          <a:lstStyle/>
          <a:p>
            <a:fld id="{5EB2FCCD-7A1B-344F-9CFA-0BFAA02305AA}" type="datetime1">
              <a:rPr lang="en-IN" smtClean="0">
                <a:solidFill>
                  <a:srgbClr val="58595B"/>
                </a:solidFill>
                <a:latin typeface="Calibri"/>
              </a:rPr>
              <a:t>18/07/19</a:t>
            </a:fld>
            <a:endParaRPr>
              <a:solidFill>
                <a:srgbClr val="58595B"/>
              </a:solidFill>
              <a:latin typeface="Calibri"/>
            </a:endParaRPr>
          </a:p>
        </p:txBody>
      </p:sp>
      <p:pic>
        <p:nvPicPr>
          <p:cNvPr id="10" name="Picture 9" descr="Oracle logo in white on red staging background" title="Oracle red badge logo"/>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0352" y="6263640"/>
            <a:ext cx="1625138" cy="594360"/>
          </a:xfrm>
          <a:prstGeom prst="rect">
            <a:avLst/>
          </a:prstGeom>
        </p:spPr>
      </p:pic>
      <p:sp>
        <p:nvSpPr>
          <p:cNvPr id="8" name="Title Placeholder 1">
            <a:extLst>
              <a:ext uri="{FF2B5EF4-FFF2-40B4-BE49-F238E27FC236}">
                <a16:creationId xmlns:a16="http://schemas.microsoft.com/office/drawing/2014/main" id="{9CD85F25-1932-7849-BED8-CDB4969DB2D0}"/>
              </a:ext>
            </a:extLst>
          </p:cNvPr>
          <p:cNvSpPr>
            <a:spLocks noGrp="1"/>
          </p:cNvSpPr>
          <p:nvPr>
            <p:ph type="title"/>
          </p:nvPr>
        </p:nvSpPr>
        <p:spPr>
          <a:xfrm>
            <a:off x="531812" y="406400"/>
            <a:ext cx="11125200" cy="889000"/>
          </a:xfrm>
          <a:prstGeom prst="rect">
            <a:avLst/>
          </a:prstGeom>
        </p:spPr>
        <p:txBody>
          <a:bodyPr vert="horz" lIns="0" tIns="0" rIns="0" bIns="0" rtlCol="0" anchor="b">
            <a:noAutofit/>
          </a:bodyPr>
          <a:lstStyle>
            <a:lvl1pPr>
              <a:defRPr>
                <a:solidFill>
                  <a:schemeClr val="bg1"/>
                </a:solidFill>
              </a:defRPr>
            </a:lvl1pPr>
          </a:lstStyle>
          <a:p>
            <a:r>
              <a:rPr lang="en-US" dirty="0"/>
              <a:t>Click to edit Master title style</a:t>
            </a:r>
            <a:endParaRPr dirty="0"/>
          </a:p>
        </p:txBody>
      </p:sp>
    </p:spTree>
    <p:extLst>
      <p:ext uri="{BB962C8B-B14F-4D97-AF65-F5344CB8AC3E}">
        <p14:creationId xmlns:p14="http://schemas.microsoft.com/office/powerpoint/2010/main" val="103415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cSld name="Custom Title Slide with Primary Event Impress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209618" cy="6857999"/>
          </a:xfrm>
          <a:prstGeom prst="rect">
            <a:avLst/>
          </a:prstGeom>
        </p:spPr>
      </p:pic>
      <p:sp>
        <p:nvSpPr>
          <p:cNvPr id="15" name="Rectangle 14" descr="Full slide 4-color photo can be inserted here. Customer/Partner and secondary logo can be included" title="Title Slide with Picture and customer/partner logo"/>
          <p:cNvSpPr/>
          <p:nvPr userDrawn="1"/>
        </p:nvSpPr>
        <p:spPr bwMode="hidden">
          <a:xfrm>
            <a:off x="0" y="0"/>
            <a:ext cx="12188825" cy="6858000"/>
          </a:xfrm>
          <a:prstGeom prst="rect">
            <a:avLst/>
          </a:prstGeom>
          <a:gradFill flip="none" rotWithShape="1">
            <a:gsLst>
              <a:gs pos="48000">
                <a:schemeClr val="bg2">
                  <a:lumMod val="50000"/>
                  <a:alpha val="0"/>
                </a:scheme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531814" y="739775"/>
            <a:ext cx="8045310" cy="1470025"/>
          </a:xfrm>
        </p:spPr>
        <p:txBody>
          <a:bodyPr/>
          <a:lstStyle>
            <a:lvl1pPr>
              <a:lnSpc>
                <a:spcPct val="80000"/>
              </a:lnSpc>
              <a:defRPr sz="4800"/>
            </a:lvl1pPr>
          </a:lstStyle>
          <a:p>
            <a:r>
              <a:rPr lang="en-US"/>
              <a:t>Click to edit Master title style</a:t>
            </a:r>
            <a:endParaRPr dirty="0"/>
          </a:p>
        </p:txBody>
      </p:sp>
      <p:sp>
        <p:nvSpPr>
          <p:cNvPr id="3" name="Subtitle 2"/>
          <p:cNvSpPr>
            <a:spLocks noGrp="1"/>
          </p:cNvSpPr>
          <p:nvPr>
            <p:ph type="subTitle" idx="1"/>
          </p:nvPr>
        </p:nvSpPr>
        <p:spPr>
          <a:xfrm>
            <a:off x="531762" y="2286000"/>
            <a:ext cx="8045310"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hasCustomPrompt="1"/>
          </p:nvPr>
        </p:nvSpPr>
        <p:spPr>
          <a:xfrm>
            <a:off x="531814" y="3429451"/>
            <a:ext cx="804531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presenter’s name, title, division/business unit/organization and date</a:t>
            </a:r>
          </a:p>
        </p:txBody>
      </p:sp>
    </p:spTree>
    <p:extLst>
      <p:ext uri="{BB962C8B-B14F-4D97-AF65-F5344CB8AC3E}">
        <p14:creationId xmlns:p14="http://schemas.microsoft.com/office/powerpoint/2010/main" val="34598199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1812" y="406400"/>
            <a:ext cx="11125200" cy="889000"/>
          </a:xfrm>
          <a:prstGeom prst="rect">
            <a:avLst/>
          </a:prstGeom>
        </p:spPr>
        <p:txBody>
          <a:bodyPr vert="horz" lIns="0" tIns="0" rIns="0" bIns="0" rtlCol="0" anchor="b">
            <a:noAutofit/>
          </a:bodyPr>
          <a:lstStyle/>
          <a:p>
            <a:r>
              <a:rPr lang="en-US"/>
              <a:t>Click to edit Master title style</a:t>
            </a:r>
            <a:endParaRPr dirty="0"/>
          </a:p>
        </p:txBody>
      </p:sp>
      <p:sp>
        <p:nvSpPr>
          <p:cNvPr id="3" name="Text Placeholder 2"/>
          <p:cNvSpPr>
            <a:spLocks noGrp="1"/>
          </p:cNvSpPr>
          <p:nvPr>
            <p:ph type="body" idx="1"/>
          </p:nvPr>
        </p:nvSpPr>
        <p:spPr>
          <a:xfrm>
            <a:off x="531151" y="1524001"/>
            <a:ext cx="11126522" cy="44196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182130" y="6556248"/>
            <a:ext cx="1226398" cy="182880"/>
          </a:xfrm>
          <a:prstGeom prst="rect">
            <a:avLst/>
          </a:prstGeom>
        </p:spPr>
        <p:txBody>
          <a:bodyPr vert="horz" wrap="none" lIns="0" tIns="0" rIns="0" bIns="0" rtlCol="0" anchor="ctr" anchorCtr="0">
            <a:noAutofit/>
          </a:bodyPr>
          <a:lstStyle>
            <a:lvl1pPr algn="r">
              <a:defRPr sz="850">
                <a:solidFill>
                  <a:schemeClr val="tx1"/>
                </a:solidFill>
              </a:defRPr>
            </a:lvl1pPr>
          </a:lstStyle>
          <a:p>
            <a:fld id="{557F4A5E-F736-644F-BE56-0636088872CF}" type="datetime1">
              <a:t>7/18/19</a:t>
            </a:fld>
            <a:endParaRPr lang="en-US" dirty="0"/>
          </a:p>
        </p:txBody>
      </p:sp>
      <p:sp>
        <p:nvSpPr>
          <p:cNvPr id="5" name="Footer Placeholder 4"/>
          <p:cNvSpPr>
            <a:spLocks noGrp="1"/>
          </p:cNvSpPr>
          <p:nvPr>
            <p:ph type="ftr" sz="quarter" idx="3"/>
          </p:nvPr>
        </p:nvSpPr>
        <p:spPr>
          <a:xfrm>
            <a:off x="8621422" y="6556248"/>
            <a:ext cx="2702495" cy="182880"/>
          </a:xfrm>
          <a:prstGeom prst="rect">
            <a:avLst/>
          </a:prstGeom>
        </p:spPr>
        <p:txBody>
          <a:bodyPr vert="horz" wrap="none" lIns="0" tIns="0" rIns="0" bIns="0" rtlCol="0" anchor="ctr" anchorCtr="0">
            <a:noAutofit/>
          </a:bodyPr>
          <a:lstStyle>
            <a:lvl1pPr algn="l">
              <a:defRPr sz="850">
                <a:solidFill>
                  <a:schemeClr val="tx1"/>
                </a:solidFill>
              </a:defRPr>
            </a:lvl1pPr>
          </a:lstStyle>
          <a:p>
            <a:r>
              <a:rPr lang="en-US"/>
              <a:t>Confidential – Oracle Internal/Restricted/Highly Restricted</a:t>
            </a:r>
            <a:endParaRPr lang="en-US" dirty="0"/>
          </a:p>
        </p:txBody>
      </p:sp>
      <p:sp>
        <p:nvSpPr>
          <p:cNvPr id="6" name="Slide Number Placeholder 5"/>
          <p:cNvSpPr>
            <a:spLocks noGrp="1"/>
          </p:cNvSpPr>
          <p:nvPr>
            <p:ph type="sldNum" sz="quarter" idx="4"/>
          </p:nvPr>
        </p:nvSpPr>
        <p:spPr>
          <a:xfrm>
            <a:off x="11324205" y="6556248"/>
            <a:ext cx="333467" cy="182880"/>
          </a:xfrm>
          <a:prstGeom prst="rect">
            <a:avLst/>
          </a:prstGeom>
        </p:spPr>
        <p:txBody>
          <a:bodyPr vert="horz" wrap="none" lIns="0" tIns="0" rIns="0" bIns="0" rtlCol="0" anchor="ctr" anchorCtr="0">
            <a:noAutofit/>
          </a:bodyPr>
          <a:lstStyle>
            <a:lvl1pPr algn="r">
              <a:defRPr sz="850">
                <a:solidFill>
                  <a:schemeClr val="tx1"/>
                </a:solidFill>
              </a:defRPr>
            </a:lvl1pPr>
          </a:lstStyle>
          <a:p>
            <a:fld id="{C51EAA63-D034-42AE-91FA-B13B9518C7BE}" type="slidenum">
              <a:rPr lang="en-US" smtClean="0"/>
              <a:pPr/>
              <a:t>‹#›</a:t>
            </a:fld>
            <a:endParaRPr lang="en-US" dirty="0"/>
          </a:p>
        </p:txBody>
      </p:sp>
      <p:sp>
        <p:nvSpPr>
          <p:cNvPr id="15" name="TextBox 14"/>
          <p:cNvSpPr txBox="1"/>
          <p:nvPr/>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pic>
        <p:nvPicPr>
          <p:cNvPr id="16" name="Picture 15" descr="Oracle logo in white on red staging background" title="Oracle red badge logo"/>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530352" y="6263640"/>
            <a:ext cx="1625138" cy="594360"/>
          </a:xfrm>
          <a:prstGeom prst="rect">
            <a:avLst/>
          </a:prstGeom>
        </p:spPr>
      </p:pic>
    </p:spTree>
    <p:extLst>
      <p:ext uri="{BB962C8B-B14F-4D97-AF65-F5344CB8AC3E}">
        <p14:creationId xmlns:p14="http://schemas.microsoft.com/office/powerpoint/2010/main" val="3193062027"/>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98" r:id="rId3"/>
    <p:sldLayoutId id="2147483700" r:id="rId4"/>
    <p:sldLayoutId id="2147483650" r:id="rId5"/>
    <p:sldLayoutId id="2147483663" r:id="rId6"/>
    <p:sldLayoutId id="2147483686" r:id="rId7"/>
    <p:sldLayoutId id="2147483651" r:id="rId8"/>
    <p:sldLayoutId id="2147483699" r:id="rId9"/>
    <p:sldLayoutId id="2147483669" r:id="rId10"/>
    <p:sldLayoutId id="2147483692" r:id="rId11"/>
    <p:sldLayoutId id="2147483683" r:id="rId12"/>
    <p:sldLayoutId id="2147483670" r:id="rId13"/>
    <p:sldLayoutId id="2147483652" r:id="rId14"/>
    <p:sldLayoutId id="2147483671" r:id="rId15"/>
    <p:sldLayoutId id="2147483672" r:id="rId16"/>
    <p:sldLayoutId id="2147483679" r:id="rId17"/>
    <p:sldLayoutId id="2147483685" r:id="rId18"/>
    <p:sldLayoutId id="2147483688" r:id="rId19"/>
    <p:sldLayoutId id="2147483654" r:id="rId20"/>
    <p:sldLayoutId id="2147483666" r:id="rId21"/>
    <p:sldLayoutId id="2147483655" r:id="rId22"/>
    <p:sldLayoutId id="2147483656" r:id="rId23"/>
    <p:sldLayoutId id="2147483657" r:id="rId24"/>
    <p:sldLayoutId id="2147483673" r:id="rId25"/>
    <p:sldLayoutId id="2147483674" r:id="rId26"/>
    <p:sldLayoutId id="2147483668" r:id="rId27"/>
    <p:sldLayoutId id="2147483675" r:id="rId28"/>
    <p:sldLayoutId id="2147483676" r:id="rId29"/>
    <p:sldLayoutId id="2147483667" r:id="rId30"/>
    <p:sldLayoutId id="2147483661" r:id="rId31"/>
    <p:sldLayoutId id="2147483687" r:id="rId32"/>
    <p:sldLayoutId id="2147483659" r:id="rId33"/>
    <p:sldLayoutId id="2147483701" r:id="rId34"/>
    <p:sldLayoutId id="2147483702" r:id="rId3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200"/>
        </a:spcBef>
        <a:buClr>
          <a:schemeClr val="tx1">
            <a:lumMod val="60000"/>
            <a:lumOff val="40000"/>
          </a:schemeClr>
        </a:buClr>
        <a:buFont typeface="Arial" panose="020B0604020202020204" pitchFamily="34" charset="0"/>
        <a:buChar char="•"/>
        <a:defRPr sz="2800" kern="1200">
          <a:solidFill>
            <a:schemeClr val="tx1"/>
          </a:solidFill>
          <a:latin typeface="+mn-lt"/>
          <a:ea typeface="+mn-ea"/>
          <a:cs typeface="+mn-cs"/>
        </a:defRPr>
      </a:lvl1pPr>
      <a:lvl2pPr marL="502920" indent="-228600" algn="l" defTabSz="914400" rtl="0" eaLnBrk="1" latinLnBrk="0" hangingPunct="1">
        <a:lnSpc>
          <a:spcPct val="90000"/>
        </a:lnSpc>
        <a:spcBef>
          <a:spcPts val="800"/>
        </a:spcBef>
        <a:buClr>
          <a:schemeClr val="tx1">
            <a:lumMod val="60000"/>
            <a:lumOff val="40000"/>
          </a:schemeClr>
        </a:buClr>
        <a:buFont typeface="Arial" panose="020B0604020202020204"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800" kern="1200">
          <a:solidFill>
            <a:schemeClr val="tx1"/>
          </a:solidFill>
          <a:latin typeface="+mn-lt"/>
          <a:ea typeface="+mn-ea"/>
          <a:cs typeface="+mn-cs"/>
        </a:defRPr>
      </a:lvl4pPr>
      <a:lvl5pPr marL="11887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3"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4.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4.xml"/><Relationship Id="rId1" Type="http://schemas.openxmlformats.org/officeDocument/2006/relationships/tags" Target="../tags/tag3.xml"/><Relationship Id="rId5" Type="http://schemas.openxmlformats.org/officeDocument/2006/relationships/image" Target="../media/image14.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12" Type="http://schemas.openxmlformats.org/officeDocument/2006/relationships/hyperlink" Target="https://canaltech.com.br/inovacao/o-que-e-realmente-a-transformacao-digital-104350/" TargetMode="External"/><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hyperlink" Target="https://www.cio.com/article/3211428/what-is-digital-transformation-a-necessary-disruption.html" TargetMode="External"/><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hyperlink" Target="https://www.hpe.com/br/pt/what-is/digital-transformation.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5.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C10A4-A7A2-6040-BC39-DB8766B8BD22}"/>
              </a:ext>
            </a:extLst>
          </p:cNvPr>
          <p:cNvSpPr>
            <a:spLocks noGrp="1"/>
          </p:cNvSpPr>
          <p:nvPr>
            <p:ph type="sldNum" sz="quarter" idx="12"/>
          </p:nvPr>
        </p:nvSpPr>
        <p:spPr/>
        <p:txBody>
          <a:bodyPr/>
          <a:lstStyle/>
          <a:p>
            <a:fld id="{C51EAA63-D034-42AE-91FA-B13B9518C7BE}" type="slidenum">
              <a:rPr lang="en-US" smtClean="0"/>
              <a:pPr/>
              <a:t>1</a:t>
            </a:fld>
            <a:endParaRPr lang="en-US"/>
          </a:p>
        </p:txBody>
      </p:sp>
    </p:spTree>
    <p:extLst>
      <p:ext uri="{BB962C8B-B14F-4D97-AF65-F5344CB8AC3E}">
        <p14:creationId xmlns:p14="http://schemas.microsoft.com/office/powerpoint/2010/main" val="1124351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1EAA63-D034-42AE-91FA-B13B9518C7BE}" type="slidenum">
              <a:rPr lang="uk-UA" smtClean="0"/>
              <a:pPr/>
              <a:t>2</a:t>
            </a:fld>
            <a:endParaRPr lang="uk-UA"/>
          </a:p>
        </p:txBody>
      </p:sp>
      <p:sp>
        <p:nvSpPr>
          <p:cNvPr id="4" name="Title 3"/>
          <p:cNvSpPr>
            <a:spLocks noGrp="1"/>
          </p:cNvSpPr>
          <p:nvPr>
            <p:ph type="title"/>
          </p:nvPr>
        </p:nvSpPr>
        <p:spPr>
          <a:xfrm>
            <a:off x="403226" y="1958975"/>
            <a:ext cx="6291072" cy="1470025"/>
          </a:xfrm>
        </p:spPr>
        <p:txBody>
          <a:bodyPr/>
          <a:lstStyle/>
          <a:p>
            <a:r>
              <a:rPr lang="en-US" dirty="0"/>
              <a:t>Com </a:t>
            </a:r>
            <a:r>
              <a:rPr lang="en-US" dirty="0" err="1"/>
              <a:t>quantos</a:t>
            </a:r>
            <a:r>
              <a:rPr lang="en-US" dirty="0"/>
              <a:t> P.A.U.S. se </a:t>
            </a:r>
            <a:r>
              <a:rPr lang="en-US" dirty="0" err="1"/>
              <a:t>faz</a:t>
            </a:r>
            <a:r>
              <a:rPr lang="en-US" dirty="0"/>
              <a:t> </a:t>
            </a:r>
            <a:r>
              <a:rPr lang="en-US" dirty="0" err="1"/>
              <a:t>uma</a:t>
            </a:r>
            <a:r>
              <a:rPr lang="en-US" dirty="0"/>
              <a:t> C.A.N.O.A.</a:t>
            </a:r>
          </a:p>
        </p:txBody>
      </p:sp>
    </p:spTree>
    <p:extLst>
      <p:ext uri="{BB962C8B-B14F-4D97-AF65-F5344CB8AC3E}">
        <p14:creationId xmlns:p14="http://schemas.microsoft.com/office/powerpoint/2010/main" val="377559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52DE38-9247-FE45-A82A-488ABC61D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9703"/>
            <a:ext cx="12274987" cy="9222141"/>
          </a:xfrm>
          <a:prstGeom prst="rect">
            <a:avLst/>
          </a:prstGeom>
        </p:spPr>
      </p:pic>
      <p:sp>
        <p:nvSpPr>
          <p:cNvPr id="33" name="Parallelogram 32">
            <a:extLst>
              <a:ext uri="{FF2B5EF4-FFF2-40B4-BE49-F238E27FC236}">
                <a16:creationId xmlns:a16="http://schemas.microsoft.com/office/drawing/2014/main" id="{8D2CE396-C8E8-6640-BB32-15A2279C1F60}"/>
              </a:ext>
            </a:extLst>
          </p:cNvPr>
          <p:cNvSpPr/>
          <p:nvPr/>
        </p:nvSpPr>
        <p:spPr bwMode="gray">
          <a:xfrm flipH="1">
            <a:off x="-366454" y="31906"/>
            <a:ext cx="4914011" cy="1305615"/>
          </a:xfrm>
          <a:prstGeom prst="parallelogram">
            <a:avLst/>
          </a:prstGeom>
          <a:solidFill>
            <a:srgbClr val="000000">
              <a:alpha val="60000"/>
            </a:srgb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solidFill>
                <a:schemeClr val="bg1"/>
              </a:solidFill>
            </a:endParaRPr>
          </a:p>
        </p:txBody>
      </p:sp>
      <p:sp>
        <p:nvSpPr>
          <p:cNvPr id="20" name="Parallelogram 19"/>
          <p:cNvSpPr/>
          <p:nvPr/>
        </p:nvSpPr>
        <p:spPr bwMode="gray">
          <a:xfrm flipH="1">
            <a:off x="8418748" y="4348466"/>
            <a:ext cx="4914011" cy="1544499"/>
          </a:xfrm>
          <a:prstGeom prst="parallelogram">
            <a:avLst/>
          </a:prstGeom>
          <a:solidFill>
            <a:srgbClr val="000000">
              <a:alpha val="60000"/>
            </a:srgb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solidFill>
                <a:schemeClr val="bg1"/>
              </a:solidFill>
            </a:endParaRPr>
          </a:p>
        </p:txBody>
      </p:sp>
      <p:sp>
        <p:nvSpPr>
          <p:cNvPr id="3" name="Freeform 2"/>
          <p:cNvSpPr/>
          <p:nvPr/>
        </p:nvSpPr>
        <p:spPr bwMode="gray">
          <a:xfrm rot="20418550">
            <a:off x="6619538" y="-124439"/>
            <a:ext cx="3897197" cy="4092682"/>
          </a:xfrm>
          <a:custGeom>
            <a:avLst/>
            <a:gdLst>
              <a:gd name="connsiteX0" fmla="*/ 1488215 w 3561736"/>
              <a:gd name="connsiteY0" fmla="*/ 162259 h 3529525"/>
              <a:gd name="connsiteX1" fmla="*/ 573815 w 3561736"/>
              <a:gd name="connsiteY1" fmla="*/ 421750 h 3529525"/>
              <a:gd name="connsiteX2" fmla="*/ 54831 w 3561736"/>
              <a:gd name="connsiteY2" fmla="*/ 1348507 h 3529525"/>
              <a:gd name="connsiteX3" fmla="*/ 166042 w 3561736"/>
              <a:gd name="connsiteY3" fmla="*/ 2621253 h 3529525"/>
              <a:gd name="connsiteX4" fmla="*/ 1389361 w 3561736"/>
              <a:gd name="connsiteY4" fmla="*/ 3510940 h 3529525"/>
              <a:gd name="connsiteX5" fmla="*/ 3378798 w 3561736"/>
              <a:gd name="connsiteY5" fmla="*/ 3029026 h 3529525"/>
              <a:gd name="connsiteX6" fmla="*/ 3317015 w 3561736"/>
              <a:gd name="connsiteY6" fmla="*/ 866594 h 3529525"/>
              <a:gd name="connsiteX7" fmla="*/ 2007198 w 3561736"/>
              <a:gd name="connsiteY7" fmla="*/ 88118 h 3529525"/>
              <a:gd name="connsiteX8" fmla="*/ 907447 w 3561736"/>
              <a:gd name="connsiteY8" fmla="*/ 51048 h 3529525"/>
              <a:gd name="connsiteX0" fmla="*/ 1871275 w 3561736"/>
              <a:gd name="connsiteY0" fmla="*/ 0 h 3688542"/>
              <a:gd name="connsiteX1" fmla="*/ 573815 w 3561736"/>
              <a:gd name="connsiteY1" fmla="*/ 580767 h 3688542"/>
              <a:gd name="connsiteX2" fmla="*/ 54831 w 3561736"/>
              <a:gd name="connsiteY2" fmla="*/ 1507524 h 3688542"/>
              <a:gd name="connsiteX3" fmla="*/ 166042 w 3561736"/>
              <a:gd name="connsiteY3" fmla="*/ 2780270 h 3688542"/>
              <a:gd name="connsiteX4" fmla="*/ 1389361 w 3561736"/>
              <a:gd name="connsiteY4" fmla="*/ 3669957 h 3688542"/>
              <a:gd name="connsiteX5" fmla="*/ 3378798 w 3561736"/>
              <a:gd name="connsiteY5" fmla="*/ 3188043 h 3688542"/>
              <a:gd name="connsiteX6" fmla="*/ 3317015 w 3561736"/>
              <a:gd name="connsiteY6" fmla="*/ 1025611 h 3688542"/>
              <a:gd name="connsiteX7" fmla="*/ 2007198 w 3561736"/>
              <a:gd name="connsiteY7" fmla="*/ 247135 h 3688542"/>
              <a:gd name="connsiteX8" fmla="*/ 907447 w 3561736"/>
              <a:gd name="connsiteY8" fmla="*/ 210065 h 3688542"/>
              <a:gd name="connsiteX0" fmla="*/ 1908345 w 3561736"/>
              <a:gd name="connsiteY0" fmla="*/ 0 h 3663828"/>
              <a:gd name="connsiteX1" fmla="*/ 573815 w 3561736"/>
              <a:gd name="connsiteY1" fmla="*/ 556053 h 3663828"/>
              <a:gd name="connsiteX2" fmla="*/ 54831 w 3561736"/>
              <a:gd name="connsiteY2" fmla="*/ 1482810 h 3663828"/>
              <a:gd name="connsiteX3" fmla="*/ 166042 w 3561736"/>
              <a:gd name="connsiteY3" fmla="*/ 2755556 h 3663828"/>
              <a:gd name="connsiteX4" fmla="*/ 1389361 w 3561736"/>
              <a:gd name="connsiteY4" fmla="*/ 3645243 h 3663828"/>
              <a:gd name="connsiteX5" fmla="*/ 3378798 w 3561736"/>
              <a:gd name="connsiteY5" fmla="*/ 3163329 h 3663828"/>
              <a:gd name="connsiteX6" fmla="*/ 3317015 w 3561736"/>
              <a:gd name="connsiteY6" fmla="*/ 1000897 h 3663828"/>
              <a:gd name="connsiteX7" fmla="*/ 2007198 w 3561736"/>
              <a:gd name="connsiteY7" fmla="*/ 222421 h 3663828"/>
              <a:gd name="connsiteX8" fmla="*/ 907447 w 3561736"/>
              <a:gd name="connsiteY8" fmla="*/ 185351 h 3663828"/>
              <a:gd name="connsiteX0" fmla="*/ 1897387 w 3550778"/>
              <a:gd name="connsiteY0" fmla="*/ 0 h 3663828"/>
              <a:gd name="connsiteX1" fmla="*/ 402220 w 3550778"/>
              <a:gd name="connsiteY1" fmla="*/ 506626 h 3663828"/>
              <a:gd name="connsiteX2" fmla="*/ 43873 w 3550778"/>
              <a:gd name="connsiteY2" fmla="*/ 1482810 h 3663828"/>
              <a:gd name="connsiteX3" fmla="*/ 155084 w 3550778"/>
              <a:gd name="connsiteY3" fmla="*/ 2755556 h 3663828"/>
              <a:gd name="connsiteX4" fmla="*/ 1378403 w 3550778"/>
              <a:gd name="connsiteY4" fmla="*/ 3645243 h 3663828"/>
              <a:gd name="connsiteX5" fmla="*/ 3367840 w 3550778"/>
              <a:gd name="connsiteY5" fmla="*/ 3163329 h 3663828"/>
              <a:gd name="connsiteX6" fmla="*/ 3306057 w 3550778"/>
              <a:gd name="connsiteY6" fmla="*/ 1000897 h 3663828"/>
              <a:gd name="connsiteX7" fmla="*/ 1996240 w 3550778"/>
              <a:gd name="connsiteY7" fmla="*/ 222421 h 3663828"/>
              <a:gd name="connsiteX8" fmla="*/ 896489 w 3550778"/>
              <a:gd name="connsiteY8" fmla="*/ 185351 h 3663828"/>
              <a:gd name="connsiteX0" fmla="*/ 1897387 w 3550778"/>
              <a:gd name="connsiteY0" fmla="*/ 0 h 3663828"/>
              <a:gd name="connsiteX1" fmla="*/ 402220 w 3550778"/>
              <a:gd name="connsiteY1" fmla="*/ 506626 h 3663828"/>
              <a:gd name="connsiteX2" fmla="*/ 43873 w 3550778"/>
              <a:gd name="connsiteY2" fmla="*/ 1482810 h 3663828"/>
              <a:gd name="connsiteX3" fmla="*/ 155084 w 3550778"/>
              <a:gd name="connsiteY3" fmla="*/ 2755556 h 3663828"/>
              <a:gd name="connsiteX4" fmla="*/ 1378403 w 3550778"/>
              <a:gd name="connsiteY4" fmla="*/ 3645243 h 3663828"/>
              <a:gd name="connsiteX5" fmla="*/ 3367840 w 3550778"/>
              <a:gd name="connsiteY5" fmla="*/ 3163329 h 3663828"/>
              <a:gd name="connsiteX6" fmla="*/ 3306057 w 3550778"/>
              <a:gd name="connsiteY6" fmla="*/ 1000897 h 3663828"/>
              <a:gd name="connsiteX7" fmla="*/ 1996240 w 3550778"/>
              <a:gd name="connsiteY7" fmla="*/ 222421 h 3663828"/>
              <a:gd name="connsiteX8" fmla="*/ 735851 w 3550778"/>
              <a:gd name="connsiteY8" fmla="*/ 37070 h 3663828"/>
              <a:gd name="connsiteX0" fmla="*/ 1897387 w 3550778"/>
              <a:gd name="connsiteY0" fmla="*/ 0 h 3663828"/>
              <a:gd name="connsiteX1" fmla="*/ 402220 w 3550778"/>
              <a:gd name="connsiteY1" fmla="*/ 506626 h 3663828"/>
              <a:gd name="connsiteX2" fmla="*/ 43873 w 3550778"/>
              <a:gd name="connsiteY2" fmla="*/ 1482810 h 3663828"/>
              <a:gd name="connsiteX3" fmla="*/ 155084 w 3550778"/>
              <a:gd name="connsiteY3" fmla="*/ 2755556 h 3663828"/>
              <a:gd name="connsiteX4" fmla="*/ 1378403 w 3550778"/>
              <a:gd name="connsiteY4" fmla="*/ 3645243 h 3663828"/>
              <a:gd name="connsiteX5" fmla="*/ 3367840 w 3550778"/>
              <a:gd name="connsiteY5" fmla="*/ 3163329 h 3663828"/>
              <a:gd name="connsiteX6" fmla="*/ 3306057 w 3550778"/>
              <a:gd name="connsiteY6" fmla="*/ 1000897 h 3663828"/>
              <a:gd name="connsiteX7" fmla="*/ 1996240 w 3550778"/>
              <a:gd name="connsiteY7" fmla="*/ 222421 h 3663828"/>
              <a:gd name="connsiteX8" fmla="*/ 735851 w 3550778"/>
              <a:gd name="connsiteY8" fmla="*/ 37070 h 3663828"/>
              <a:gd name="connsiteX0" fmla="*/ 1897387 w 3621931"/>
              <a:gd name="connsiteY0" fmla="*/ 0 h 3663828"/>
              <a:gd name="connsiteX1" fmla="*/ 402220 w 3621931"/>
              <a:gd name="connsiteY1" fmla="*/ 506626 h 3663828"/>
              <a:gd name="connsiteX2" fmla="*/ 43873 w 3621931"/>
              <a:gd name="connsiteY2" fmla="*/ 1482810 h 3663828"/>
              <a:gd name="connsiteX3" fmla="*/ 155084 w 3621931"/>
              <a:gd name="connsiteY3" fmla="*/ 2755556 h 3663828"/>
              <a:gd name="connsiteX4" fmla="*/ 1378403 w 3621931"/>
              <a:gd name="connsiteY4" fmla="*/ 3645243 h 3663828"/>
              <a:gd name="connsiteX5" fmla="*/ 3367840 w 3621931"/>
              <a:gd name="connsiteY5" fmla="*/ 3163329 h 3663828"/>
              <a:gd name="connsiteX6" fmla="*/ 3306057 w 3621931"/>
              <a:gd name="connsiteY6" fmla="*/ 1000897 h 3663828"/>
              <a:gd name="connsiteX7" fmla="*/ 735851 w 3621931"/>
              <a:gd name="connsiteY7" fmla="*/ 37070 h 3663828"/>
              <a:gd name="connsiteX0" fmla="*/ 1897387 w 3621931"/>
              <a:gd name="connsiteY0" fmla="*/ 0 h 3663828"/>
              <a:gd name="connsiteX1" fmla="*/ 402220 w 3621931"/>
              <a:gd name="connsiteY1" fmla="*/ 506626 h 3663828"/>
              <a:gd name="connsiteX2" fmla="*/ 43873 w 3621931"/>
              <a:gd name="connsiteY2" fmla="*/ 1482810 h 3663828"/>
              <a:gd name="connsiteX3" fmla="*/ 155084 w 3621931"/>
              <a:gd name="connsiteY3" fmla="*/ 2755556 h 3663828"/>
              <a:gd name="connsiteX4" fmla="*/ 1378403 w 3621931"/>
              <a:gd name="connsiteY4" fmla="*/ 3645243 h 3663828"/>
              <a:gd name="connsiteX5" fmla="*/ 3367840 w 3621931"/>
              <a:gd name="connsiteY5" fmla="*/ 3163329 h 3663828"/>
              <a:gd name="connsiteX6" fmla="*/ 3306057 w 3621931"/>
              <a:gd name="connsiteY6" fmla="*/ 1000897 h 3663828"/>
              <a:gd name="connsiteX7" fmla="*/ 735851 w 3621931"/>
              <a:gd name="connsiteY7" fmla="*/ 37070 h 3663828"/>
              <a:gd name="connsiteX0" fmla="*/ 1897387 w 3621931"/>
              <a:gd name="connsiteY0" fmla="*/ 0 h 3663828"/>
              <a:gd name="connsiteX1" fmla="*/ 402220 w 3621931"/>
              <a:gd name="connsiteY1" fmla="*/ 506626 h 3663828"/>
              <a:gd name="connsiteX2" fmla="*/ 43873 w 3621931"/>
              <a:gd name="connsiteY2" fmla="*/ 1482810 h 3663828"/>
              <a:gd name="connsiteX3" fmla="*/ 155084 w 3621931"/>
              <a:gd name="connsiteY3" fmla="*/ 2755556 h 3663828"/>
              <a:gd name="connsiteX4" fmla="*/ 1378403 w 3621931"/>
              <a:gd name="connsiteY4" fmla="*/ 3645243 h 3663828"/>
              <a:gd name="connsiteX5" fmla="*/ 3367840 w 3621931"/>
              <a:gd name="connsiteY5" fmla="*/ 3163329 h 3663828"/>
              <a:gd name="connsiteX6" fmla="*/ 3306057 w 3621931"/>
              <a:gd name="connsiteY6" fmla="*/ 1000897 h 3663828"/>
              <a:gd name="connsiteX7" fmla="*/ 735851 w 3621931"/>
              <a:gd name="connsiteY7" fmla="*/ 37070 h 3663828"/>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6454 h 3668495"/>
              <a:gd name="connsiteX1" fmla="*/ 402220 w 3658062"/>
              <a:gd name="connsiteY1" fmla="*/ 513080 h 3668495"/>
              <a:gd name="connsiteX2" fmla="*/ 43873 w 3658062"/>
              <a:gd name="connsiteY2" fmla="*/ 1489264 h 3668495"/>
              <a:gd name="connsiteX3" fmla="*/ 155084 w 3658062"/>
              <a:gd name="connsiteY3" fmla="*/ 2762010 h 3668495"/>
              <a:gd name="connsiteX4" fmla="*/ 1378403 w 3658062"/>
              <a:gd name="connsiteY4" fmla="*/ 3651697 h 3668495"/>
              <a:gd name="connsiteX5" fmla="*/ 3367840 w 3658062"/>
              <a:gd name="connsiteY5" fmla="*/ 3169783 h 3668495"/>
              <a:gd name="connsiteX6" fmla="*/ 3367841 w 3658062"/>
              <a:gd name="connsiteY6" fmla="*/ 1155632 h 3668495"/>
              <a:gd name="connsiteX7" fmla="*/ 735851 w 3658062"/>
              <a:gd name="connsiteY7" fmla="*/ 43524 h 3668495"/>
              <a:gd name="connsiteX0" fmla="*/ 1897387 w 3658062"/>
              <a:gd name="connsiteY0" fmla="*/ 6454 h 3668495"/>
              <a:gd name="connsiteX1" fmla="*/ 402220 w 3658062"/>
              <a:gd name="connsiteY1" fmla="*/ 513080 h 3668495"/>
              <a:gd name="connsiteX2" fmla="*/ 43873 w 3658062"/>
              <a:gd name="connsiteY2" fmla="*/ 1489264 h 3668495"/>
              <a:gd name="connsiteX3" fmla="*/ 155084 w 3658062"/>
              <a:gd name="connsiteY3" fmla="*/ 2762010 h 3668495"/>
              <a:gd name="connsiteX4" fmla="*/ 1378403 w 3658062"/>
              <a:gd name="connsiteY4" fmla="*/ 3651697 h 3668495"/>
              <a:gd name="connsiteX5" fmla="*/ 3367840 w 3658062"/>
              <a:gd name="connsiteY5" fmla="*/ 3169783 h 3668495"/>
              <a:gd name="connsiteX6" fmla="*/ 3367841 w 3658062"/>
              <a:gd name="connsiteY6" fmla="*/ 1155632 h 3668495"/>
              <a:gd name="connsiteX7" fmla="*/ 735851 w 3658062"/>
              <a:gd name="connsiteY7" fmla="*/ 43524 h 3668495"/>
              <a:gd name="connsiteX0" fmla="*/ 1897387 w 3658062"/>
              <a:gd name="connsiteY0" fmla="*/ 880 h 3662921"/>
              <a:gd name="connsiteX1" fmla="*/ 402220 w 3658062"/>
              <a:gd name="connsiteY1" fmla="*/ 507506 h 3662921"/>
              <a:gd name="connsiteX2" fmla="*/ 43873 w 3658062"/>
              <a:gd name="connsiteY2" fmla="*/ 1483690 h 3662921"/>
              <a:gd name="connsiteX3" fmla="*/ 155084 w 3658062"/>
              <a:gd name="connsiteY3" fmla="*/ 2756436 h 3662921"/>
              <a:gd name="connsiteX4" fmla="*/ 1378403 w 3658062"/>
              <a:gd name="connsiteY4" fmla="*/ 3646123 h 3662921"/>
              <a:gd name="connsiteX5" fmla="*/ 3367840 w 3658062"/>
              <a:gd name="connsiteY5" fmla="*/ 3164209 h 3662921"/>
              <a:gd name="connsiteX6" fmla="*/ 3367841 w 3658062"/>
              <a:gd name="connsiteY6" fmla="*/ 1150058 h 3662921"/>
              <a:gd name="connsiteX7" fmla="*/ 735851 w 3658062"/>
              <a:gd name="connsiteY7" fmla="*/ 37950 h 366292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1748968 w 3509643"/>
              <a:gd name="connsiteY0" fmla="*/ 0 h 3662041"/>
              <a:gd name="connsiteX1" fmla="*/ 6665 w 3509643"/>
              <a:gd name="connsiteY1" fmla="*/ 2755556 h 3662041"/>
              <a:gd name="connsiteX2" fmla="*/ 1229984 w 3509643"/>
              <a:gd name="connsiteY2" fmla="*/ 3645243 h 3662041"/>
              <a:gd name="connsiteX3" fmla="*/ 3219421 w 3509643"/>
              <a:gd name="connsiteY3" fmla="*/ 3163329 h 3662041"/>
              <a:gd name="connsiteX4" fmla="*/ 3219422 w 3509643"/>
              <a:gd name="connsiteY4" fmla="*/ 1149178 h 3662041"/>
              <a:gd name="connsiteX5" fmla="*/ 587432 w 3509643"/>
              <a:gd name="connsiteY5" fmla="*/ 37070 h 3662041"/>
              <a:gd name="connsiteX0" fmla="*/ 1748968 w 3509643"/>
              <a:gd name="connsiteY0" fmla="*/ 0 h 3662041"/>
              <a:gd name="connsiteX1" fmla="*/ 6665 w 3509643"/>
              <a:gd name="connsiteY1" fmla="*/ 2755556 h 3662041"/>
              <a:gd name="connsiteX2" fmla="*/ 1229984 w 3509643"/>
              <a:gd name="connsiteY2" fmla="*/ 3645243 h 3662041"/>
              <a:gd name="connsiteX3" fmla="*/ 3219421 w 3509643"/>
              <a:gd name="connsiteY3" fmla="*/ 3163329 h 3662041"/>
              <a:gd name="connsiteX4" fmla="*/ 3219422 w 3509643"/>
              <a:gd name="connsiteY4" fmla="*/ 1149178 h 3662041"/>
              <a:gd name="connsiteX5" fmla="*/ 587432 w 3509643"/>
              <a:gd name="connsiteY5" fmla="*/ 37070 h 3662041"/>
              <a:gd name="connsiteX0" fmla="*/ 1742465 w 3503140"/>
              <a:gd name="connsiteY0" fmla="*/ 0 h 3662041"/>
              <a:gd name="connsiteX1" fmla="*/ 162 w 3503140"/>
              <a:gd name="connsiteY1" fmla="*/ 2755556 h 3662041"/>
              <a:gd name="connsiteX2" fmla="*/ 1223481 w 3503140"/>
              <a:gd name="connsiteY2" fmla="*/ 3645243 h 3662041"/>
              <a:gd name="connsiteX3" fmla="*/ 3212918 w 3503140"/>
              <a:gd name="connsiteY3" fmla="*/ 3163329 h 3662041"/>
              <a:gd name="connsiteX4" fmla="*/ 3212919 w 3503140"/>
              <a:gd name="connsiteY4" fmla="*/ 1149178 h 3662041"/>
              <a:gd name="connsiteX5" fmla="*/ 580929 w 3503140"/>
              <a:gd name="connsiteY5" fmla="*/ 37070 h 3662041"/>
              <a:gd name="connsiteX0" fmla="*/ 1742465 w 3218168"/>
              <a:gd name="connsiteY0" fmla="*/ 0 h 3806105"/>
              <a:gd name="connsiteX1" fmla="*/ 162 w 3218168"/>
              <a:gd name="connsiteY1" fmla="*/ 2755556 h 3806105"/>
              <a:gd name="connsiteX2" fmla="*/ 1223481 w 3218168"/>
              <a:gd name="connsiteY2" fmla="*/ 3645243 h 3806105"/>
              <a:gd name="connsiteX3" fmla="*/ 3212919 w 3218168"/>
              <a:gd name="connsiteY3" fmla="*/ 1149178 h 3806105"/>
              <a:gd name="connsiteX4" fmla="*/ 580929 w 3218168"/>
              <a:gd name="connsiteY4" fmla="*/ 37070 h 3806105"/>
              <a:gd name="connsiteX0" fmla="*/ 2014273 w 3490122"/>
              <a:gd name="connsiteY0" fmla="*/ 0 h 3667722"/>
              <a:gd name="connsiteX1" fmla="*/ 122 w 3490122"/>
              <a:gd name="connsiteY1" fmla="*/ 2014151 h 3667722"/>
              <a:gd name="connsiteX2" fmla="*/ 1495289 w 3490122"/>
              <a:gd name="connsiteY2" fmla="*/ 3645243 h 3667722"/>
              <a:gd name="connsiteX3" fmla="*/ 3484727 w 3490122"/>
              <a:gd name="connsiteY3" fmla="*/ 1149178 h 3667722"/>
              <a:gd name="connsiteX4" fmla="*/ 852737 w 3490122"/>
              <a:gd name="connsiteY4" fmla="*/ 37070 h 3667722"/>
              <a:gd name="connsiteX0" fmla="*/ 2019410 w 3495259"/>
              <a:gd name="connsiteY0" fmla="*/ 0 h 3657454"/>
              <a:gd name="connsiteX1" fmla="*/ 5259 w 3495259"/>
              <a:gd name="connsiteY1" fmla="*/ 2014151 h 3657454"/>
              <a:gd name="connsiteX2" fmla="*/ 1500426 w 3495259"/>
              <a:gd name="connsiteY2" fmla="*/ 3645243 h 3657454"/>
              <a:gd name="connsiteX3" fmla="*/ 3489864 w 3495259"/>
              <a:gd name="connsiteY3" fmla="*/ 1149178 h 3657454"/>
              <a:gd name="connsiteX4" fmla="*/ 857874 w 3495259"/>
              <a:gd name="connsiteY4" fmla="*/ 37070 h 3657454"/>
              <a:gd name="connsiteX0" fmla="*/ 2019410 w 3495259"/>
              <a:gd name="connsiteY0" fmla="*/ 0 h 3657454"/>
              <a:gd name="connsiteX1" fmla="*/ 5259 w 3495259"/>
              <a:gd name="connsiteY1" fmla="*/ 2014151 h 3657454"/>
              <a:gd name="connsiteX2" fmla="*/ 1500426 w 3495259"/>
              <a:gd name="connsiteY2" fmla="*/ 3645243 h 3657454"/>
              <a:gd name="connsiteX3" fmla="*/ 3489864 w 3495259"/>
              <a:gd name="connsiteY3" fmla="*/ 1149178 h 3657454"/>
              <a:gd name="connsiteX4" fmla="*/ 857874 w 3495259"/>
              <a:gd name="connsiteY4" fmla="*/ 37070 h 3657454"/>
              <a:gd name="connsiteX0" fmla="*/ 2082411 w 3496476"/>
              <a:gd name="connsiteY0" fmla="*/ 0 h 3632702"/>
              <a:gd name="connsiteX1" fmla="*/ 6476 w 3496476"/>
              <a:gd name="connsiteY1" fmla="*/ 1989437 h 3632702"/>
              <a:gd name="connsiteX2" fmla="*/ 1501643 w 3496476"/>
              <a:gd name="connsiteY2" fmla="*/ 3620529 h 3632702"/>
              <a:gd name="connsiteX3" fmla="*/ 3491081 w 3496476"/>
              <a:gd name="connsiteY3" fmla="*/ 1124464 h 3632702"/>
              <a:gd name="connsiteX4" fmla="*/ 859091 w 3496476"/>
              <a:gd name="connsiteY4" fmla="*/ 12356 h 3632702"/>
              <a:gd name="connsiteX0" fmla="*/ 2221373 w 3499514"/>
              <a:gd name="connsiteY0" fmla="*/ 0 h 3657454"/>
              <a:gd name="connsiteX1" fmla="*/ 9514 w 3499514"/>
              <a:gd name="connsiteY1" fmla="*/ 2014151 h 3657454"/>
              <a:gd name="connsiteX2" fmla="*/ 1504681 w 3499514"/>
              <a:gd name="connsiteY2" fmla="*/ 3645243 h 3657454"/>
              <a:gd name="connsiteX3" fmla="*/ 3494119 w 3499514"/>
              <a:gd name="connsiteY3" fmla="*/ 1149178 h 3657454"/>
              <a:gd name="connsiteX4" fmla="*/ 862129 w 3499514"/>
              <a:gd name="connsiteY4" fmla="*/ 37070 h 3657454"/>
              <a:gd name="connsiteX0" fmla="*/ 2221373 w 3499514"/>
              <a:gd name="connsiteY0" fmla="*/ 189 h 3657643"/>
              <a:gd name="connsiteX1" fmla="*/ 9514 w 3499514"/>
              <a:gd name="connsiteY1" fmla="*/ 2014340 h 3657643"/>
              <a:gd name="connsiteX2" fmla="*/ 1504681 w 3499514"/>
              <a:gd name="connsiteY2" fmla="*/ 3645432 h 3657643"/>
              <a:gd name="connsiteX3" fmla="*/ 3494119 w 3499514"/>
              <a:gd name="connsiteY3" fmla="*/ 1149367 h 3657643"/>
              <a:gd name="connsiteX4" fmla="*/ 862129 w 3499514"/>
              <a:gd name="connsiteY4" fmla="*/ 37259 h 3657643"/>
              <a:gd name="connsiteX0" fmla="*/ 1856137 w 3492624"/>
              <a:gd name="connsiteY0" fmla="*/ 557 h 3620884"/>
              <a:gd name="connsiteX1" fmla="*/ 2624 w 3492624"/>
              <a:gd name="connsiteY1" fmla="*/ 1977638 h 3620884"/>
              <a:gd name="connsiteX2" fmla="*/ 1497791 w 3492624"/>
              <a:gd name="connsiteY2" fmla="*/ 3608730 h 3620884"/>
              <a:gd name="connsiteX3" fmla="*/ 3487229 w 3492624"/>
              <a:gd name="connsiteY3" fmla="*/ 1112665 h 3620884"/>
              <a:gd name="connsiteX4" fmla="*/ 855239 w 3492624"/>
              <a:gd name="connsiteY4" fmla="*/ 557 h 3620884"/>
              <a:gd name="connsiteX0" fmla="*/ 1856137 w 3493431"/>
              <a:gd name="connsiteY0" fmla="*/ 50019 h 3670346"/>
              <a:gd name="connsiteX1" fmla="*/ 2624 w 3493431"/>
              <a:gd name="connsiteY1" fmla="*/ 2027100 h 3670346"/>
              <a:gd name="connsiteX2" fmla="*/ 1497791 w 3493431"/>
              <a:gd name="connsiteY2" fmla="*/ 3658192 h 3670346"/>
              <a:gd name="connsiteX3" fmla="*/ 3487229 w 3493431"/>
              <a:gd name="connsiteY3" fmla="*/ 1162127 h 3670346"/>
              <a:gd name="connsiteX4" fmla="*/ 805812 w 3493431"/>
              <a:gd name="connsiteY4" fmla="*/ 592 h 3670346"/>
              <a:gd name="connsiteX0" fmla="*/ 1856137 w 3493431"/>
              <a:gd name="connsiteY0" fmla="*/ 50019 h 3670346"/>
              <a:gd name="connsiteX1" fmla="*/ 2624 w 3493431"/>
              <a:gd name="connsiteY1" fmla="*/ 2027100 h 3670346"/>
              <a:gd name="connsiteX2" fmla="*/ 1497791 w 3493431"/>
              <a:gd name="connsiteY2" fmla="*/ 3658192 h 3670346"/>
              <a:gd name="connsiteX3" fmla="*/ 3487229 w 3493431"/>
              <a:gd name="connsiteY3" fmla="*/ 1162127 h 3670346"/>
              <a:gd name="connsiteX4" fmla="*/ 805812 w 3493431"/>
              <a:gd name="connsiteY4" fmla="*/ 592 h 3670346"/>
              <a:gd name="connsiteX0" fmla="*/ 1856137 w 3493431"/>
              <a:gd name="connsiteY0" fmla="*/ 50019 h 3670346"/>
              <a:gd name="connsiteX1" fmla="*/ 2624 w 3493431"/>
              <a:gd name="connsiteY1" fmla="*/ 2027100 h 3670346"/>
              <a:gd name="connsiteX2" fmla="*/ 1497791 w 3493431"/>
              <a:gd name="connsiteY2" fmla="*/ 3658192 h 3670346"/>
              <a:gd name="connsiteX3" fmla="*/ 3487229 w 3493431"/>
              <a:gd name="connsiteY3" fmla="*/ 1162127 h 3670346"/>
              <a:gd name="connsiteX4" fmla="*/ 805812 w 3493431"/>
              <a:gd name="connsiteY4" fmla="*/ 592 h 3670346"/>
              <a:gd name="connsiteX0" fmla="*/ 1893743 w 3493967"/>
              <a:gd name="connsiteY0" fmla="*/ 12949 h 3670403"/>
              <a:gd name="connsiteX1" fmla="*/ 3160 w 3493967"/>
              <a:gd name="connsiteY1" fmla="*/ 2027100 h 3670403"/>
              <a:gd name="connsiteX2" fmla="*/ 1498327 w 3493967"/>
              <a:gd name="connsiteY2" fmla="*/ 3658192 h 3670403"/>
              <a:gd name="connsiteX3" fmla="*/ 3487765 w 3493967"/>
              <a:gd name="connsiteY3" fmla="*/ 1162127 h 3670403"/>
              <a:gd name="connsiteX4" fmla="*/ 806348 w 3493967"/>
              <a:gd name="connsiteY4" fmla="*/ 592 h 3670403"/>
              <a:gd name="connsiteX0" fmla="*/ 1893743 w 3493967"/>
              <a:gd name="connsiteY0" fmla="*/ 12949 h 3670403"/>
              <a:gd name="connsiteX1" fmla="*/ 3160 w 3493967"/>
              <a:gd name="connsiteY1" fmla="*/ 2027100 h 3670403"/>
              <a:gd name="connsiteX2" fmla="*/ 1498327 w 3493967"/>
              <a:gd name="connsiteY2" fmla="*/ 3658192 h 3670403"/>
              <a:gd name="connsiteX3" fmla="*/ 3487765 w 3493967"/>
              <a:gd name="connsiteY3" fmla="*/ 1162127 h 3670403"/>
              <a:gd name="connsiteX4" fmla="*/ 806348 w 3493967"/>
              <a:gd name="connsiteY4" fmla="*/ 592 h 3670403"/>
              <a:gd name="connsiteX0" fmla="*/ 2066351 w 3666686"/>
              <a:gd name="connsiteY0" fmla="*/ 12949 h 3666264"/>
              <a:gd name="connsiteX1" fmla="*/ 2773 w 3666686"/>
              <a:gd name="connsiteY1" fmla="*/ 1891176 h 3666264"/>
              <a:gd name="connsiteX2" fmla="*/ 1670935 w 3666686"/>
              <a:gd name="connsiteY2" fmla="*/ 3658192 h 3666264"/>
              <a:gd name="connsiteX3" fmla="*/ 3660373 w 3666686"/>
              <a:gd name="connsiteY3" fmla="*/ 1162127 h 3666264"/>
              <a:gd name="connsiteX4" fmla="*/ 978956 w 3666686"/>
              <a:gd name="connsiteY4" fmla="*/ 592 h 3666264"/>
              <a:gd name="connsiteX0" fmla="*/ 1869094 w 3469303"/>
              <a:gd name="connsiteY0" fmla="*/ 12949 h 3662725"/>
              <a:gd name="connsiteX1" fmla="*/ 3225 w 3469303"/>
              <a:gd name="connsiteY1" fmla="*/ 1730539 h 3662725"/>
              <a:gd name="connsiteX2" fmla="*/ 1473678 w 3469303"/>
              <a:gd name="connsiteY2" fmla="*/ 3658192 h 3662725"/>
              <a:gd name="connsiteX3" fmla="*/ 3463116 w 3469303"/>
              <a:gd name="connsiteY3" fmla="*/ 1162127 h 3662725"/>
              <a:gd name="connsiteX4" fmla="*/ 781699 w 3469303"/>
              <a:gd name="connsiteY4" fmla="*/ 592 h 3662725"/>
              <a:gd name="connsiteX0" fmla="*/ 1868045 w 3468254"/>
              <a:gd name="connsiteY0" fmla="*/ 12949 h 3662762"/>
              <a:gd name="connsiteX1" fmla="*/ 2176 w 3468254"/>
              <a:gd name="connsiteY1" fmla="*/ 1730539 h 3662762"/>
              <a:gd name="connsiteX2" fmla="*/ 1472629 w 3468254"/>
              <a:gd name="connsiteY2" fmla="*/ 3658192 h 3662762"/>
              <a:gd name="connsiteX3" fmla="*/ 3462067 w 3468254"/>
              <a:gd name="connsiteY3" fmla="*/ 1162127 h 3662762"/>
              <a:gd name="connsiteX4" fmla="*/ 780650 w 3468254"/>
              <a:gd name="connsiteY4" fmla="*/ 592 h 3662762"/>
              <a:gd name="connsiteX0" fmla="*/ 1869093 w 3469302"/>
              <a:gd name="connsiteY0" fmla="*/ 12949 h 3662725"/>
              <a:gd name="connsiteX1" fmla="*/ 3224 w 3469302"/>
              <a:gd name="connsiteY1" fmla="*/ 1730539 h 3662725"/>
              <a:gd name="connsiteX2" fmla="*/ 1473677 w 3469302"/>
              <a:gd name="connsiteY2" fmla="*/ 3658192 h 3662725"/>
              <a:gd name="connsiteX3" fmla="*/ 3463115 w 3469302"/>
              <a:gd name="connsiteY3" fmla="*/ 1162127 h 3662725"/>
              <a:gd name="connsiteX4" fmla="*/ 781698 w 3469302"/>
              <a:gd name="connsiteY4" fmla="*/ 592 h 3662725"/>
              <a:gd name="connsiteX0" fmla="*/ 1872886 w 3476329"/>
              <a:gd name="connsiteY0" fmla="*/ 12949 h 3666602"/>
              <a:gd name="connsiteX1" fmla="*/ 7017 w 3476329"/>
              <a:gd name="connsiteY1" fmla="*/ 1730539 h 3666602"/>
              <a:gd name="connsiteX2" fmla="*/ 1477470 w 3476329"/>
              <a:gd name="connsiteY2" fmla="*/ 3658192 h 3666602"/>
              <a:gd name="connsiteX3" fmla="*/ 3466908 w 3476329"/>
              <a:gd name="connsiteY3" fmla="*/ 1162127 h 3666602"/>
              <a:gd name="connsiteX4" fmla="*/ 785491 w 3476329"/>
              <a:gd name="connsiteY4" fmla="*/ 592 h 3666602"/>
              <a:gd name="connsiteX0" fmla="*/ 1870087 w 3476226"/>
              <a:gd name="connsiteY0" fmla="*/ 12921 h 3482151"/>
              <a:gd name="connsiteX1" fmla="*/ 4218 w 3476226"/>
              <a:gd name="connsiteY1" fmla="*/ 1730511 h 3482151"/>
              <a:gd name="connsiteX2" fmla="*/ 1548811 w 3476226"/>
              <a:gd name="connsiteY2" fmla="*/ 3472813 h 3482151"/>
              <a:gd name="connsiteX3" fmla="*/ 3464109 w 3476226"/>
              <a:gd name="connsiteY3" fmla="*/ 1162099 h 3482151"/>
              <a:gd name="connsiteX4" fmla="*/ 782692 w 3476226"/>
              <a:gd name="connsiteY4" fmla="*/ 564 h 3482151"/>
              <a:gd name="connsiteX0" fmla="*/ 1867894 w 3469754"/>
              <a:gd name="connsiteY0" fmla="*/ 12921 h 3477870"/>
              <a:gd name="connsiteX1" fmla="*/ 2025 w 3469754"/>
              <a:gd name="connsiteY1" fmla="*/ 1730511 h 3477870"/>
              <a:gd name="connsiteX2" fmla="*/ 1546618 w 3469754"/>
              <a:gd name="connsiteY2" fmla="*/ 3472813 h 3477870"/>
              <a:gd name="connsiteX3" fmla="*/ 3461916 w 3469754"/>
              <a:gd name="connsiteY3" fmla="*/ 1162099 h 3477870"/>
              <a:gd name="connsiteX4" fmla="*/ 780499 w 3469754"/>
              <a:gd name="connsiteY4" fmla="*/ 564 h 3477870"/>
              <a:gd name="connsiteX0" fmla="*/ 1867894 w 3472785"/>
              <a:gd name="connsiteY0" fmla="*/ 13176 h 3478125"/>
              <a:gd name="connsiteX1" fmla="*/ 2025 w 3472785"/>
              <a:gd name="connsiteY1" fmla="*/ 1730766 h 3478125"/>
              <a:gd name="connsiteX2" fmla="*/ 1546618 w 3472785"/>
              <a:gd name="connsiteY2" fmla="*/ 3473068 h 3478125"/>
              <a:gd name="connsiteX3" fmla="*/ 3461916 w 3472785"/>
              <a:gd name="connsiteY3" fmla="*/ 1162354 h 3478125"/>
              <a:gd name="connsiteX4" fmla="*/ 780499 w 3472785"/>
              <a:gd name="connsiteY4" fmla="*/ 819 h 3478125"/>
              <a:gd name="connsiteX0" fmla="*/ 1867860 w 3362204"/>
              <a:gd name="connsiteY0" fmla="*/ 12835 h 3473857"/>
              <a:gd name="connsiteX1" fmla="*/ 1991 w 3362204"/>
              <a:gd name="connsiteY1" fmla="*/ 1730425 h 3473857"/>
              <a:gd name="connsiteX2" fmla="*/ 1546584 w 3362204"/>
              <a:gd name="connsiteY2" fmla="*/ 3472727 h 3473857"/>
              <a:gd name="connsiteX3" fmla="*/ 3350671 w 3362204"/>
              <a:gd name="connsiteY3" fmla="*/ 1470931 h 3473857"/>
              <a:gd name="connsiteX4" fmla="*/ 780465 w 3362204"/>
              <a:gd name="connsiteY4" fmla="*/ 478 h 3473857"/>
              <a:gd name="connsiteX0" fmla="*/ 1867860 w 3353065"/>
              <a:gd name="connsiteY0" fmla="*/ 13440 h 3474462"/>
              <a:gd name="connsiteX1" fmla="*/ 1991 w 3353065"/>
              <a:gd name="connsiteY1" fmla="*/ 1731030 h 3474462"/>
              <a:gd name="connsiteX2" fmla="*/ 1546584 w 3353065"/>
              <a:gd name="connsiteY2" fmla="*/ 3473332 h 3474462"/>
              <a:gd name="connsiteX3" fmla="*/ 3350671 w 3353065"/>
              <a:gd name="connsiteY3" fmla="*/ 1471536 h 3474462"/>
              <a:gd name="connsiteX4" fmla="*/ 780465 w 3353065"/>
              <a:gd name="connsiteY4" fmla="*/ 1083 h 3474462"/>
              <a:gd name="connsiteX0" fmla="*/ 1867848 w 3316037"/>
              <a:gd name="connsiteY0" fmla="*/ 13053 h 3473041"/>
              <a:gd name="connsiteX1" fmla="*/ 1979 w 3316037"/>
              <a:gd name="connsiteY1" fmla="*/ 1730643 h 3473041"/>
              <a:gd name="connsiteX2" fmla="*/ 1546572 w 3316037"/>
              <a:gd name="connsiteY2" fmla="*/ 3472945 h 3473041"/>
              <a:gd name="connsiteX3" fmla="*/ 3313588 w 3316037"/>
              <a:gd name="connsiteY3" fmla="*/ 1656501 h 3473041"/>
              <a:gd name="connsiteX4" fmla="*/ 780453 w 3316037"/>
              <a:gd name="connsiteY4" fmla="*/ 696 h 3473041"/>
              <a:gd name="connsiteX0" fmla="*/ 1855511 w 3303697"/>
              <a:gd name="connsiteY0" fmla="*/ 13053 h 3473590"/>
              <a:gd name="connsiteX1" fmla="*/ 1998 w 3303697"/>
              <a:gd name="connsiteY1" fmla="*/ 1841853 h 3473590"/>
              <a:gd name="connsiteX2" fmla="*/ 1534235 w 3303697"/>
              <a:gd name="connsiteY2" fmla="*/ 3472945 h 3473590"/>
              <a:gd name="connsiteX3" fmla="*/ 3301251 w 3303697"/>
              <a:gd name="connsiteY3" fmla="*/ 1656501 h 3473590"/>
              <a:gd name="connsiteX4" fmla="*/ 768116 w 3303697"/>
              <a:gd name="connsiteY4" fmla="*/ 696 h 3473590"/>
              <a:gd name="connsiteX0" fmla="*/ 1871799 w 3319985"/>
              <a:gd name="connsiteY0" fmla="*/ 13053 h 3473679"/>
              <a:gd name="connsiteX1" fmla="*/ 18286 w 3319985"/>
              <a:gd name="connsiteY1" fmla="*/ 1841853 h 3473679"/>
              <a:gd name="connsiteX2" fmla="*/ 1550523 w 3319985"/>
              <a:gd name="connsiteY2" fmla="*/ 3472945 h 3473679"/>
              <a:gd name="connsiteX3" fmla="*/ 3317539 w 3319985"/>
              <a:gd name="connsiteY3" fmla="*/ 1656501 h 3473679"/>
              <a:gd name="connsiteX4" fmla="*/ 784404 w 3319985"/>
              <a:gd name="connsiteY4" fmla="*/ 696 h 3473679"/>
              <a:gd name="connsiteX0" fmla="*/ 1825049 w 3273220"/>
              <a:gd name="connsiteY0" fmla="*/ 13053 h 3477798"/>
              <a:gd name="connsiteX1" fmla="*/ 20963 w 3273220"/>
              <a:gd name="connsiteY1" fmla="*/ 2088988 h 3477798"/>
              <a:gd name="connsiteX2" fmla="*/ 1503773 w 3273220"/>
              <a:gd name="connsiteY2" fmla="*/ 3472945 h 3477798"/>
              <a:gd name="connsiteX3" fmla="*/ 3270789 w 3273220"/>
              <a:gd name="connsiteY3" fmla="*/ 1656501 h 3477798"/>
              <a:gd name="connsiteX4" fmla="*/ 737654 w 3273220"/>
              <a:gd name="connsiteY4" fmla="*/ 696 h 3477798"/>
              <a:gd name="connsiteX0" fmla="*/ 1699946 w 3148077"/>
              <a:gd name="connsiteY0" fmla="*/ 13053 h 3503035"/>
              <a:gd name="connsiteX1" fmla="*/ 31784 w 3148077"/>
              <a:gd name="connsiteY1" fmla="*/ 2521474 h 3503035"/>
              <a:gd name="connsiteX2" fmla="*/ 1378670 w 3148077"/>
              <a:gd name="connsiteY2" fmla="*/ 3472945 h 3503035"/>
              <a:gd name="connsiteX3" fmla="*/ 3145686 w 3148077"/>
              <a:gd name="connsiteY3" fmla="*/ 1656501 h 3503035"/>
              <a:gd name="connsiteX4" fmla="*/ 612551 w 3148077"/>
              <a:gd name="connsiteY4" fmla="*/ 696 h 3503035"/>
              <a:gd name="connsiteX0" fmla="*/ 1860062 w 3308244"/>
              <a:gd name="connsiteY0" fmla="*/ 13053 h 3486630"/>
              <a:gd name="connsiteX1" fmla="*/ 18905 w 3308244"/>
              <a:gd name="connsiteY1" fmla="*/ 2311409 h 3486630"/>
              <a:gd name="connsiteX2" fmla="*/ 1538786 w 3308244"/>
              <a:gd name="connsiteY2" fmla="*/ 3472945 h 3486630"/>
              <a:gd name="connsiteX3" fmla="*/ 3305802 w 3308244"/>
              <a:gd name="connsiteY3" fmla="*/ 1656501 h 3486630"/>
              <a:gd name="connsiteX4" fmla="*/ 772667 w 3308244"/>
              <a:gd name="connsiteY4" fmla="*/ 696 h 3486630"/>
              <a:gd name="connsiteX0" fmla="*/ 1864225 w 3312407"/>
              <a:gd name="connsiteY0" fmla="*/ 13053 h 3492755"/>
              <a:gd name="connsiteX1" fmla="*/ 23068 w 3312407"/>
              <a:gd name="connsiteY1" fmla="*/ 2311409 h 3492755"/>
              <a:gd name="connsiteX2" fmla="*/ 1542949 w 3312407"/>
              <a:gd name="connsiteY2" fmla="*/ 3472945 h 3492755"/>
              <a:gd name="connsiteX3" fmla="*/ 3309965 w 3312407"/>
              <a:gd name="connsiteY3" fmla="*/ 1656501 h 3492755"/>
              <a:gd name="connsiteX4" fmla="*/ 776830 w 3312407"/>
              <a:gd name="connsiteY4" fmla="*/ 696 h 3492755"/>
              <a:gd name="connsiteX0" fmla="*/ 1949539 w 3397747"/>
              <a:gd name="connsiteY0" fmla="*/ 13053 h 3473762"/>
              <a:gd name="connsiteX1" fmla="*/ 21885 w 3397747"/>
              <a:gd name="connsiteY1" fmla="*/ 1829495 h 3473762"/>
              <a:gd name="connsiteX2" fmla="*/ 1628263 w 3397747"/>
              <a:gd name="connsiteY2" fmla="*/ 3472945 h 3473762"/>
              <a:gd name="connsiteX3" fmla="*/ 3395279 w 3397747"/>
              <a:gd name="connsiteY3" fmla="*/ 1656501 h 3473762"/>
              <a:gd name="connsiteX4" fmla="*/ 862144 w 3397747"/>
              <a:gd name="connsiteY4" fmla="*/ 696 h 3473762"/>
              <a:gd name="connsiteX0" fmla="*/ 1940950 w 3389158"/>
              <a:gd name="connsiteY0" fmla="*/ 13053 h 3473528"/>
              <a:gd name="connsiteX1" fmla="*/ 13296 w 3389158"/>
              <a:gd name="connsiteY1" fmla="*/ 1829495 h 3473528"/>
              <a:gd name="connsiteX2" fmla="*/ 1619674 w 3389158"/>
              <a:gd name="connsiteY2" fmla="*/ 3472945 h 3473528"/>
              <a:gd name="connsiteX3" fmla="*/ 3386690 w 3389158"/>
              <a:gd name="connsiteY3" fmla="*/ 1656501 h 3473528"/>
              <a:gd name="connsiteX4" fmla="*/ 853555 w 3389158"/>
              <a:gd name="connsiteY4" fmla="*/ 696 h 3473528"/>
              <a:gd name="connsiteX0" fmla="*/ 1929544 w 3377752"/>
              <a:gd name="connsiteY0" fmla="*/ 13053 h 3473502"/>
              <a:gd name="connsiteX1" fmla="*/ 1890 w 3377752"/>
              <a:gd name="connsiteY1" fmla="*/ 1829495 h 3473502"/>
              <a:gd name="connsiteX2" fmla="*/ 1608268 w 3377752"/>
              <a:gd name="connsiteY2" fmla="*/ 3472945 h 3473502"/>
              <a:gd name="connsiteX3" fmla="*/ 3375284 w 3377752"/>
              <a:gd name="connsiteY3" fmla="*/ 1656501 h 3473502"/>
              <a:gd name="connsiteX4" fmla="*/ 842149 w 3377752"/>
              <a:gd name="connsiteY4" fmla="*/ 696 h 3473502"/>
              <a:gd name="connsiteX0" fmla="*/ 2445392 w 3386973"/>
              <a:gd name="connsiteY0" fmla="*/ 13053 h 3473502"/>
              <a:gd name="connsiteX1" fmla="*/ 11111 w 3386973"/>
              <a:gd name="connsiteY1" fmla="*/ 1829495 h 3473502"/>
              <a:gd name="connsiteX2" fmla="*/ 1617489 w 3386973"/>
              <a:gd name="connsiteY2" fmla="*/ 3472945 h 3473502"/>
              <a:gd name="connsiteX3" fmla="*/ 3384505 w 3386973"/>
              <a:gd name="connsiteY3" fmla="*/ 1656501 h 3473502"/>
              <a:gd name="connsiteX4" fmla="*/ 851370 w 3386973"/>
              <a:gd name="connsiteY4" fmla="*/ 696 h 3473502"/>
              <a:gd name="connsiteX0" fmla="*/ 2445392 w 3386973"/>
              <a:gd name="connsiteY0" fmla="*/ 13053 h 3473502"/>
              <a:gd name="connsiteX1" fmla="*/ 11111 w 3386973"/>
              <a:gd name="connsiteY1" fmla="*/ 1829495 h 3473502"/>
              <a:gd name="connsiteX2" fmla="*/ 1617489 w 3386973"/>
              <a:gd name="connsiteY2" fmla="*/ 3472945 h 3473502"/>
              <a:gd name="connsiteX3" fmla="*/ 3384505 w 3386973"/>
              <a:gd name="connsiteY3" fmla="*/ 1656501 h 3473502"/>
              <a:gd name="connsiteX4" fmla="*/ 851370 w 3386973"/>
              <a:gd name="connsiteY4" fmla="*/ 696 h 3473502"/>
              <a:gd name="connsiteX0" fmla="*/ 2054733 w 3379374"/>
              <a:gd name="connsiteY0" fmla="*/ 697 h 3473503"/>
              <a:gd name="connsiteX1" fmla="*/ 3512 w 3379374"/>
              <a:gd name="connsiteY1" fmla="*/ 1829495 h 3473503"/>
              <a:gd name="connsiteX2" fmla="*/ 1609890 w 3379374"/>
              <a:gd name="connsiteY2" fmla="*/ 3472945 h 3473503"/>
              <a:gd name="connsiteX3" fmla="*/ 3376906 w 3379374"/>
              <a:gd name="connsiteY3" fmla="*/ 1656501 h 3473503"/>
              <a:gd name="connsiteX4" fmla="*/ 843771 w 3379374"/>
              <a:gd name="connsiteY4" fmla="*/ 696 h 3473503"/>
              <a:gd name="connsiteX0" fmla="*/ 2054733 w 3379374"/>
              <a:gd name="connsiteY0" fmla="*/ 697 h 3473503"/>
              <a:gd name="connsiteX1" fmla="*/ 3512 w 3379374"/>
              <a:gd name="connsiteY1" fmla="*/ 1829495 h 3473503"/>
              <a:gd name="connsiteX2" fmla="*/ 1609890 w 3379374"/>
              <a:gd name="connsiteY2" fmla="*/ 3472945 h 3473503"/>
              <a:gd name="connsiteX3" fmla="*/ 3376906 w 3379374"/>
              <a:gd name="connsiteY3" fmla="*/ 1656501 h 3473503"/>
              <a:gd name="connsiteX4" fmla="*/ 843771 w 3379374"/>
              <a:gd name="connsiteY4" fmla="*/ 696 h 3473503"/>
              <a:gd name="connsiteX0" fmla="*/ 2052151 w 3376792"/>
              <a:gd name="connsiteY0" fmla="*/ 697 h 3473597"/>
              <a:gd name="connsiteX1" fmla="*/ 930 w 3376792"/>
              <a:gd name="connsiteY1" fmla="*/ 1829495 h 3473597"/>
              <a:gd name="connsiteX2" fmla="*/ 1607308 w 3376792"/>
              <a:gd name="connsiteY2" fmla="*/ 3472945 h 3473597"/>
              <a:gd name="connsiteX3" fmla="*/ 3374324 w 3376792"/>
              <a:gd name="connsiteY3" fmla="*/ 1656501 h 3473597"/>
              <a:gd name="connsiteX4" fmla="*/ 841189 w 3376792"/>
              <a:gd name="connsiteY4" fmla="*/ 696 h 3473597"/>
              <a:gd name="connsiteX0" fmla="*/ 2053555 w 3386429"/>
              <a:gd name="connsiteY0" fmla="*/ 320 h 3559590"/>
              <a:gd name="connsiteX1" fmla="*/ 2334 w 3386429"/>
              <a:gd name="connsiteY1" fmla="*/ 1829118 h 3559590"/>
              <a:gd name="connsiteX2" fmla="*/ 1682852 w 3386429"/>
              <a:gd name="connsiteY2" fmla="*/ 3559065 h 3559590"/>
              <a:gd name="connsiteX3" fmla="*/ 3375728 w 3386429"/>
              <a:gd name="connsiteY3" fmla="*/ 1656124 h 3559590"/>
              <a:gd name="connsiteX4" fmla="*/ 842593 w 3386429"/>
              <a:gd name="connsiteY4" fmla="*/ 319 h 3559590"/>
              <a:gd name="connsiteX0" fmla="*/ 2055077 w 3393595"/>
              <a:gd name="connsiteY0" fmla="*/ 320 h 3563819"/>
              <a:gd name="connsiteX1" fmla="*/ 3856 w 3393595"/>
              <a:gd name="connsiteY1" fmla="*/ 1829118 h 3563819"/>
              <a:gd name="connsiteX2" fmla="*/ 1684374 w 3393595"/>
              <a:gd name="connsiteY2" fmla="*/ 3559065 h 3563819"/>
              <a:gd name="connsiteX3" fmla="*/ 3377250 w 3393595"/>
              <a:gd name="connsiteY3" fmla="*/ 1656124 h 3563819"/>
              <a:gd name="connsiteX4" fmla="*/ 844115 w 3393595"/>
              <a:gd name="connsiteY4" fmla="*/ 319 h 3563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595" h="3563819">
                <a:moveTo>
                  <a:pt x="2055077" y="320"/>
                </a:moveTo>
                <a:cubicBezTo>
                  <a:pt x="234000" y="265476"/>
                  <a:pt x="65640" y="1235994"/>
                  <a:pt x="3856" y="1829118"/>
                </a:cubicBezTo>
                <a:cubicBezTo>
                  <a:pt x="-57928" y="2422242"/>
                  <a:pt x="627871" y="3649681"/>
                  <a:pt x="1684374" y="3559065"/>
                </a:cubicBezTo>
                <a:cubicBezTo>
                  <a:pt x="2740877" y="3468449"/>
                  <a:pt x="3517293" y="2249248"/>
                  <a:pt x="3377250" y="1656124"/>
                </a:cubicBezTo>
                <a:cubicBezTo>
                  <a:pt x="3237207" y="1063000"/>
                  <a:pt x="2331045" y="-21306"/>
                  <a:pt x="844115" y="319"/>
                </a:cubicBez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c 8"/>
          <p:cNvSpPr/>
          <p:nvPr/>
        </p:nvSpPr>
        <p:spPr>
          <a:xfrm rot="4875144" flipV="1">
            <a:off x="7926339" y="2698216"/>
            <a:ext cx="3564443" cy="2645227"/>
          </a:xfrm>
          <a:prstGeom prst="arc">
            <a:avLst>
              <a:gd name="adj1" fmla="val 15138271"/>
              <a:gd name="adj2" fmla="val 996293"/>
            </a:avLst>
          </a:prstGeom>
          <a:ln w="57150">
            <a:solidFill>
              <a:schemeClr val="bg1"/>
            </a:solidFill>
            <a:miter lim="8000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8613214" y="4791543"/>
            <a:ext cx="3860637" cy="1101422"/>
          </a:xfrm>
          <a:prstGeom prst="rect">
            <a:avLst/>
          </a:prstGeom>
          <a:noFill/>
        </p:spPr>
        <p:txBody>
          <a:bodyPr wrap="square" lIns="0" tIns="0" rIns="0" bIns="0" rtlCol="0">
            <a:noAutofit/>
          </a:bodyPr>
          <a:lstStyle/>
          <a:p>
            <a:pPr algn="ctr">
              <a:lnSpc>
                <a:spcPct val="90000"/>
              </a:lnSpc>
            </a:pPr>
            <a:r>
              <a:rPr lang="en-US" sz="28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Renato Eric</a:t>
            </a:r>
          </a:p>
        </p:txBody>
      </p:sp>
      <p:sp>
        <p:nvSpPr>
          <p:cNvPr id="26" name="Arc 25"/>
          <p:cNvSpPr/>
          <p:nvPr/>
        </p:nvSpPr>
        <p:spPr>
          <a:xfrm rot="16200000" flipV="1">
            <a:off x="2968513" y="-1522138"/>
            <a:ext cx="1919383" cy="5821059"/>
          </a:xfrm>
          <a:prstGeom prst="arc">
            <a:avLst>
              <a:gd name="adj1" fmla="val 16420841"/>
              <a:gd name="adj2" fmla="val 1494500"/>
            </a:avLst>
          </a:prstGeom>
          <a:ln w="57150">
            <a:solidFill>
              <a:schemeClr val="bg1"/>
            </a:solidFill>
            <a:miter lim="8000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rot="15063008" flipV="1">
            <a:off x="2232519" y="-694133"/>
            <a:ext cx="1919383" cy="8810877"/>
          </a:xfrm>
          <a:prstGeom prst="arc">
            <a:avLst>
              <a:gd name="adj1" fmla="val 16636687"/>
              <a:gd name="adj2" fmla="val 0"/>
            </a:avLst>
          </a:prstGeom>
          <a:ln w="57150">
            <a:solidFill>
              <a:schemeClr val="bg1"/>
            </a:solidFill>
            <a:miter lim="8000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Footer Placeholder 4"/>
          <p:cNvSpPr txBox="1">
            <a:spLocks/>
          </p:cNvSpPr>
          <p:nvPr/>
        </p:nvSpPr>
        <p:spPr>
          <a:xfrm>
            <a:off x="8621423" y="6556248"/>
            <a:ext cx="2743200" cy="182880"/>
          </a:xfrm>
          <a:prstGeom prst="rect">
            <a:avLst/>
          </a:prstGeom>
        </p:spPr>
        <p:txBody>
          <a:bodyPr vert="horz" wrap="none" lIns="0" tIns="0" rIns="0" bIns="0" rtlCol="0" anchor="ctr" anchorCtr="0">
            <a:noAutofit/>
          </a:bodyPr>
          <a:lstStyle>
            <a:defPPr>
              <a:defRPr lang="en-US"/>
            </a:defPPr>
            <a:lvl1pPr marL="0" algn="l"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75000"/>
                  </a:schemeClr>
                </a:solidFill>
              </a:rPr>
              <a:t> </a:t>
            </a:r>
          </a:p>
        </p:txBody>
      </p:sp>
      <p:sp>
        <p:nvSpPr>
          <p:cNvPr id="16" name="TextBox 15"/>
          <p:cNvSpPr txBox="1"/>
          <p:nvPr/>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bg1">
                    <a:lumMod val="75000"/>
                  </a:schemeClr>
                </a:solidFill>
              </a:rPr>
              <a:t>Copyright © 2019, Oracle and/or its affiliates. All rights reserved.</a:t>
            </a:r>
            <a:endParaRPr sz="850" dirty="0">
              <a:solidFill>
                <a:schemeClr val="bg1">
                  <a:lumMod val="75000"/>
                </a:schemeClr>
              </a:solidFill>
            </a:endParaRPr>
          </a:p>
        </p:txBody>
      </p:sp>
      <p:sp>
        <p:nvSpPr>
          <p:cNvPr id="50" name="Freeform 49"/>
          <p:cNvSpPr/>
          <p:nvPr/>
        </p:nvSpPr>
        <p:spPr bwMode="gray">
          <a:xfrm>
            <a:off x="9251979" y="5303190"/>
            <a:ext cx="2613488" cy="45719"/>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Oracle logo in white on red staging background"/>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bwMode="gray">
          <a:xfrm>
            <a:off x="535353" y="6256546"/>
            <a:ext cx="1622861" cy="594360"/>
          </a:xfrm>
          <a:prstGeom prst="rect">
            <a:avLst/>
          </a:prstGeom>
        </p:spPr>
      </p:pic>
      <p:sp>
        <p:nvSpPr>
          <p:cNvPr id="22" name="TextBox 21"/>
          <p:cNvSpPr txBox="1"/>
          <p:nvPr/>
        </p:nvSpPr>
        <p:spPr>
          <a:xfrm>
            <a:off x="761361" y="685842"/>
            <a:ext cx="3577942" cy="1624428"/>
          </a:xfrm>
          <a:prstGeom prst="rect">
            <a:avLst/>
          </a:prstGeom>
          <a:noFill/>
        </p:spPr>
        <p:txBody>
          <a:bodyPr wrap="square" lIns="0" tIns="0" rIns="0" bIns="0" rtlCol="0">
            <a:noAutofit/>
          </a:bodyPr>
          <a:lstStyle/>
          <a:p>
            <a:pPr>
              <a:lnSpc>
                <a:spcPct val="150000"/>
              </a:lnSpc>
            </a:pPr>
            <a:r>
              <a:rPr lang="pt-BR" sz="20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Pai da Isabela </a:t>
            </a:r>
          </a:p>
        </p:txBody>
      </p:sp>
      <p:sp>
        <p:nvSpPr>
          <p:cNvPr id="25" name="TextBox 24"/>
          <p:cNvSpPr txBox="1"/>
          <p:nvPr/>
        </p:nvSpPr>
        <p:spPr>
          <a:xfrm>
            <a:off x="761361" y="250697"/>
            <a:ext cx="3577942" cy="474135"/>
          </a:xfrm>
          <a:prstGeom prst="rect">
            <a:avLst/>
          </a:prstGeom>
          <a:noFill/>
        </p:spPr>
        <p:txBody>
          <a:bodyPr wrap="square" lIns="0" tIns="0" rIns="0" bIns="0" rtlCol="0">
            <a:noAutofit/>
          </a:bodyPr>
          <a:lstStyle/>
          <a:p>
            <a:pPr>
              <a:lnSpc>
                <a:spcPct val="90000"/>
              </a:lnSpc>
            </a:pPr>
            <a:r>
              <a:rPr lang="pt-BR" sz="24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Quem sou eu?</a:t>
            </a:r>
          </a:p>
        </p:txBody>
      </p:sp>
      <p:sp>
        <p:nvSpPr>
          <p:cNvPr id="28" name="Freeform 27"/>
          <p:cNvSpPr/>
          <p:nvPr/>
        </p:nvSpPr>
        <p:spPr bwMode="gray">
          <a:xfrm>
            <a:off x="761359" y="591187"/>
            <a:ext cx="2130344" cy="22571"/>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rallelogram 29">
            <a:extLst>
              <a:ext uri="{FF2B5EF4-FFF2-40B4-BE49-F238E27FC236}">
                <a16:creationId xmlns:a16="http://schemas.microsoft.com/office/drawing/2014/main" id="{E3B32FF4-2A90-A748-9218-4A43B642976C}"/>
              </a:ext>
            </a:extLst>
          </p:cNvPr>
          <p:cNvSpPr/>
          <p:nvPr/>
        </p:nvSpPr>
        <p:spPr bwMode="gray">
          <a:xfrm flipH="1">
            <a:off x="-396689" y="2915923"/>
            <a:ext cx="4914011" cy="3133687"/>
          </a:xfrm>
          <a:prstGeom prst="parallelogram">
            <a:avLst/>
          </a:prstGeom>
          <a:solidFill>
            <a:srgbClr val="000000">
              <a:alpha val="60000"/>
            </a:srgb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solidFill>
                <a:schemeClr val="bg1"/>
              </a:solidFill>
            </a:endParaRPr>
          </a:p>
        </p:txBody>
      </p:sp>
      <p:sp>
        <p:nvSpPr>
          <p:cNvPr id="24" name="TextBox 23"/>
          <p:cNvSpPr txBox="1"/>
          <p:nvPr/>
        </p:nvSpPr>
        <p:spPr>
          <a:xfrm>
            <a:off x="761360" y="3043582"/>
            <a:ext cx="3577942" cy="474135"/>
          </a:xfrm>
          <a:prstGeom prst="rect">
            <a:avLst/>
          </a:prstGeom>
          <a:noFill/>
        </p:spPr>
        <p:txBody>
          <a:bodyPr wrap="square" lIns="0" tIns="0" rIns="0" bIns="0" rtlCol="0">
            <a:noAutofit/>
          </a:bodyPr>
          <a:lstStyle/>
          <a:p>
            <a:pPr>
              <a:lnSpc>
                <a:spcPct val="90000"/>
              </a:lnSpc>
            </a:pPr>
            <a:r>
              <a:rPr lang="pt-BR" sz="24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O que eu faço?</a:t>
            </a:r>
          </a:p>
        </p:txBody>
      </p:sp>
      <p:sp>
        <p:nvSpPr>
          <p:cNvPr id="23" name="TextBox 22"/>
          <p:cNvSpPr txBox="1"/>
          <p:nvPr/>
        </p:nvSpPr>
        <p:spPr>
          <a:xfrm>
            <a:off x="761361" y="3517716"/>
            <a:ext cx="3577941" cy="2251433"/>
          </a:xfrm>
          <a:prstGeom prst="rect">
            <a:avLst/>
          </a:prstGeom>
          <a:noFill/>
        </p:spPr>
        <p:txBody>
          <a:bodyPr wrap="square" lIns="0" tIns="0" rIns="0" bIns="0" rtlCol="0">
            <a:noAutofit/>
          </a:bodyPr>
          <a:lstStyle/>
          <a:p>
            <a:pPr>
              <a:lnSpc>
                <a:spcPct val="150000"/>
              </a:lnSpc>
            </a:pPr>
            <a:r>
              <a:rPr lang="pt-BR"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Depois de anos como DBA, Instrutor e Arquiteto, descobri que meu background técnico e meus estudos complementares me transformaram em um marqueteiro e vendedor de ideias</a:t>
            </a:r>
          </a:p>
        </p:txBody>
      </p:sp>
      <p:sp>
        <p:nvSpPr>
          <p:cNvPr id="29" name="Freeform 28"/>
          <p:cNvSpPr/>
          <p:nvPr/>
        </p:nvSpPr>
        <p:spPr bwMode="gray">
          <a:xfrm>
            <a:off x="761358" y="3423072"/>
            <a:ext cx="2130344" cy="22571"/>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2831934"/>
      </p:ext>
    </p:extLst>
  </p:cSld>
  <p:clrMapOvr>
    <a:masterClrMapping/>
  </p:clrMapOvr>
  <mc:AlternateContent xmlns:mc="http://schemas.openxmlformats.org/markup-compatibility/2006" xmlns:p14="http://schemas.microsoft.com/office/powerpoint/2010/main">
    <mc:Choice Requires="p14">
      <p:transition spd="med" p14:dur="700" advTm="8272">
        <p:fade/>
      </p:transition>
    </mc:Choice>
    <mc:Fallback xmlns="">
      <p:transition spd="med" advTm="82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5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250"/>
                            </p:stCondLst>
                            <p:childTnLst>
                              <p:par>
                                <p:cTn id="11" presetID="22"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250"/>
                                        <p:tgtEl>
                                          <p:spTgt spid="9"/>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250"/>
                                        <p:tgtEl>
                                          <p:spTgt spid="2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250"/>
                                        <p:tgtEl>
                                          <p:spTgt spid="5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par>
                          <p:cTn id="25" fill="hold">
                            <p:stCondLst>
                              <p:cond delay="0"/>
                            </p:stCondLst>
                            <p:childTnLst>
                              <p:par>
                                <p:cTn id="26" presetID="22" presetClass="entr" presetSubtype="2"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right)">
                                      <p:cBhvr>
                                        <p:cTn id="28" dur="250"/>
                                        <p:tgtEl>
                                          <p:spTgt spid="26"/>
                                        </p:tgtEl>
                                      </p:cBhvr>
                                    </p:animEffect>
                                  </p:childTnLst>
                                </p:cTn>
                              </p:par>
                            </p:childTnLst>
                          </p:cTn>
                        </p:par>
                        <p:par>
                          <p:cTn id="29" fill="hold">
                            <p:stCondLst>
                              <p:cond delay="250"/>
                            </p:stCondLst>
                            <p:childTnLst>
                              <p:par>
                                <p:cTn id="30" presetID="2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250"/>
                                        <p:tgtEl>
                                          <p:spTgt spid="2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250"/>
                                        <p:tgtEl>
                                          <p:spTgt spid="2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25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22" presetClass="entr" presetSubtype="2"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right)">
                                      <p:cBhvr>
                                        <p:cTn id="45" dur="250"/>
                                        <p:tgtEl>
                                          <p:spTgt spid="27"/>
                                        </p:tgtEl>
                                      </p:cBhvr>
                                    </p:animEffect>
                                  </p:childTnLst>
                                </p:cTn>
                              </p:par>
                            </p:childTnLst>
                          </p:cTn>
                        </p:par>
                        <p:par>
                          <p:cTn id="46" fill="hold">
                            <p:stCondLst>
                              <p:cond delay="25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250"/>
                                        <p:tgtEl>
                                          <p:spTgt spid="2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250"/>
                                        <p:tgtEl>
                                          <p:spTgt spid="2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0" grpId="0" animBg="1"/>
      <p:bldP spid="3" grpId="0" animBg="1"/>
      <p:bldP spid="9" grpId="0" animBg="1"/>
      <p:bldP spid="21" grpId="0"/>
      <p:bldP spid="26" grpId="0" animBg="1"/>
      <p:bldP spid="27" grpId="0" animBg="1"/>
      <p:bldP spid="50" grpId="0" animBg="1"/>
      <p:bldP spid="22" grpId="0"/>
      <p:bldP spid="25" grpId="0"/>
      <p:bldP spid="28" grpId="0" animBg="1"/>
      <p:bldP spid="30" grpId="0" animBg="1"/>
      <p:bldP spid="24" grpId="0"/>
      <p:bldP spid="23" grpId="0"/>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52DE38-9247-FE45-A82A-488ABC61D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9703"/>
            <a:ext cx="12274987" cy="9222141"/>
          </a:xfrm>
          <a:prstGeom prst="rect">
            <a:avLst/>
          </a:prstGeom>
        </p:spPr>
      </p:pic>
      <p:sp>
        <p:nvSpPr>
          <p:cNvPr id="33" name="Parallelogram 32">
            <a:extLst>
              <a:ext uri="{FF2B5EF4-FFF2-40B4-BE49-F238E27FC236}">
                <a16:creationId xmlns:a16="http://schemas.microsoft.com/office/drawing/2014/main" id="{8D2CE396-C8E8-6640-BB32-15A2279C1F60}"/>
              </a:ext>
            </a:extLst>
          </p:cNvPr>
          <p:cNvSpPr/>
          <p:nvPr/>
        </p:nvSpPr>
        <p:spPr bwMode="gray">
          <a:xfrm flipH="1">
            <a:off x="-366454" y="31906"/>
            <a:ext cx="4914011" cy="1305615"/>
          </a:xfrm>
          <a:prstGeom prst="parallelogram">
            <a:avLst/>
          </a:prstGeom>
          <a:solidFill>
            <a:srgbClr val="000000">
              <a:alpha val="60000"/>
            </a:srgb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solidFill>
                <a:schemeClr val="bg1"/>
              </a:solidFill>
            </a:endParaRPr>
          </a:p>
        </p:txBody>
      </p:sp>
      <p:sp>
        <p:nvSpPr>
          <p:cNvPr id="20" name="Parallelogram 19"/>
          <p:cNvSpPr/>
          <p:nvPr/>
        </p:nvSpPr>
        <p:spPr bwMode="gray">
          <a:xfrm flipH="1">
            <a:off x="8418748" y="4348466"/>
            <a:ext cx="4914011" cy="1544499"/>
          </a:xfrm>
          <a:prstGeom prst="parallelogram">
            <a:avLst/>
          </a:prstGeom>
          <a:solidFill>
            <a:srgbClr val="000000">
              <a:alpha val="60000"/>
            </a:srgb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solidFill>
                <a:schemeClr val="bg1"/>
              </a:solidFill>
            </a:endParaRPr>
          </a:p>
        </p:txBody>
      </p:sp>
      <p:sp>
        <p:nvSpPr>
          <p:cNvPr id="3" name="Freeform 2"/>
          <p:cNvSpPr/>
          <p:nvPr/>
        </p:nvSpPr>
        <p:spPr bwMode="gray">
          <a:xfrm rot="20418550">
            <a:off x="6619538" y="-124439"/>
            <a:ext cx="3897197" cy="4092682"/>
          </a:xfrm>
          <a:custGeom>
            <a:avLst/>
            <a:gdLst>
              <a:gd name="connsiteX0" fmla="*/ 1488215 w 3561736"/>
              <a:gd name="connsiteY0" fmla="*/ 162259 h 3529525"/>
              <a:gd name="connsiteX1" fmla="*/ 573815 w 3561736"/>
              <a:gd name="connsiteY1" fmla="*/ 421750 h 3529525"/>
              <a:gd name="connsiteX2" fmla="*/ 54831 w 3561736"/>
              <a:gd name="connsiteY2" fmla="*/ 1348507 h 3529525"/>
              <a:gd name="connsiteX3" fmla="*/ 166042 w 3561736"/>
              <a:gd name="connsiteY3" fmla="*/ 2621253 h 3529525"/>
              <a:gd name="connsiteX4" fmla="*/ 1389361 w 3561736"/>
              <a:gd name="connsiteY4" fmla="*/ 3510940 h 3529525"/>
              <a:gd name="connsiteX5" fmla="*/ 3378798 w 3561736"/>
              <a:gd name="connsiteY5" fmla="*/ 3029026 h 3529525"/>
              <a:gd name="connsiteX6" fmla="*/ 3317015 w 3561736"/>
              <a:gd name="connsiteY6" fmla="*/ 866594 h 3529525"/>
              <a:gd name="connsiteX7" fmla="*/ 2007198 w 3561736"/>
              <a:gd name="connsiteY7" fmla="*/ 88118 h 3529525"/>
              <a:gd name="connsiteX8" fmla="*/ 907447 w 3561736"/>
              <a:gd name="connsiteY8" fmla="*/ 51048 h 3529525"/>
              <a:gd name="connsiteX0" fmla="*/ 1871275 w 3561736"/>
              <a:gd name="connsiteY0" fmla="*/ 0 h 3688542"/>
              <a:gd name="connsiteX1" fmla="*/ 573815 w 3561736"/>
              <a:gd name="connsiteY1" fmla="*/ 580767 h 3688542"/>
              <a:gd name="connsiteX2" fmla="*/ 54831 w 3561736"/>
              <a:gd name="connsiteY2" fmla="*/ 1507524 h 3688542"/>
              <a:gd name="connsiteX3" fmla="*/ 166042 w 3561736"/>
              <a:gd name="connsiteY3" fmla="*/ 2780270 h 3688542"/>
              <a:gd name="connsiteX4" fmla="*/ 1389361 w 3561736"/>
              <a:gd name="connsiteY4" fmla="*/ 3669957 h 3688542"/>
              <a:gd name="connsiteX5" fmla="*/ 3378798 w 3561736"/>
              <a:gd name="connsiteY5" fmla="*/ 3188043 h 3688542"/>
              <a:gd name="connsiteX6" fmla="*/ 3317015 w 3561736"/>
              <a:gd name="connsiteY6" fmla="*/ 1025611 h 3688542"/>
              <a:gd name="connsiteX7" fmla="*/ 2007198 w 3561736"/>
              <a:gd name="connsiteY7" fmla="*/ 247135 h 3688542"/>
              <a:gd name="connsiteX8" fmla="*/ 907447 w 3561736"/>
              <a:gd name="connsiteY8" fmla="*/ 210065 h 3688542"/>
              <a:gd name="connsiteX0" fmla="*/ 1908345 w 3561736"/>
              <a:gd name="connsiteY0" fmla="*/ 0 h 3663828"/>
              <a:gd name="connsiteX1" fmla="*/ 573815 w 3561736"/>
              <a:gd name="connsiteY1" fmla="*/ 556053 h 3663828"/>
              <a:gd name="connsiteX2" fmla="*/ 54831 w 3561736"/>
              <a:gd name="connsiteY2" fmla="*/ 1482810 h 3663828"/>
              <a:gd name="connsiteX3" fmla="*/ 166042 w 3561736"/>
              <a:gd name="connsiteY3" fmla="*/ 2755556 h 3663828"/>
              <a:gd name="connsiteX4" fmla="*/ 1389361 w 3561736"/>
              <a:gd name="connsiteY4" fmla="*/ 3645243 h 3663828"/>
              <a:gd name="connsiteX5" fmla="*/ 3378798 w 3561736"/>
              <a:gd name="connsiteY5" fmla="*/ 3163329 h 3663828"/>
              <a:gd name="connsiteX6" fmla="*/ 3317015 w 3561736"/>
              <a:gd name="connsiteY6" fmla="*/ 1000897 h 3663828"/>
              <a:gd name="connsiteX7" fmla="*/ 2007198 w 3561736"/>
              <a:gd name="connsiteY7" fmla="*/ 222421 h 3663828"/>
              <a:gd name="connsiteX8" fmla="*/ 907447 w 3561736"/>
              <a:gd name="connsiteY8" fmla="*/ 185351 h 3663828"/>
              <a:gd name="connsiteX0" fmla="*/ 1897387 w 3550778"/>
              <a:gd name="connsiteY0" fmla="*/ 0 h 3663828"/>
              <a:gd name="connsiteX1" fmla="*/ 402220 w 3550778"/>
              <a:gd name="connsiteY1" fmla="*/ 506626 h 3663828"/>
              <a:gd name="connsiteX2" fmla="*/ 43873 w 3550778"/>
              <a:gd name="connsiteY2" fmla="*/ 1482810 h 3663828"/>
              <a:gd name="connsiteX3" fmla="*/ 155084 w 3550778"/>
              <a:gd name="connsiteY3" fmla="*/ 2755556 h 3663828"/>
              <a:gd name="connsiteX4" fmla="*/ 1378403 w 3550778"/>
              <a:gd name="connsiteY4" fmla="*/ 3645243 h 3663828"/>
              <a:gd name="connsiteX5" fmla="*/ 3367840 w 3550778"/>
              <a:gd name="connsiteY5" fmla="*/ 3163329 h 3663828"/>
              <a:gd name="connsiteX6" fmla="*/ 3306057 w 3550778"/>
              <a:gd name="connsiteY6" fmla="*/ 1000897 h 3663828"/>
              <a:gd name="connsiteX7" fmla="*/ 1996240 w 3550778"/>
              <a:gd name="connsiteY7" fmla="*/ 222421 h 3663828"/>
              <a:gd name="connsiteX8" fmla="*/ 896489 w 3550778"/>
              <a:gd name="connsiteY8" fmla="*/ 185351 h 3663828"/>
              <a:gd name="connsiteX0" fmla="*/ 1897387 w 3550778"/>
              <a:gd name="connsiteY0" fmla="*/ 0 h 3663828"/>
              <a:gd name="connsiteX1" fmla="*/ 402220 w 3550778"/>
              <a:gd name="connsiteY1" fmla="*/ 506626 h 3663828"/>
              <a:gd name="connsiteX2" fmla="*/ 43873 w 3550778"/>
              <a:gd name="connsiteY2" fmla="*/ 1482810 h 3663828"/>
              <a:gd name="connsiteX3" fmla="*/ 155084 w 3550778"/>
              <a:gd name="connsiteY3" fmla="*/ 2755556 h 3663828"/>
              <a:gd name="connsiteX4" fmla="*/ 1378403 w 3550778"/>
              <a:gd name="connsiteY4" fmla="*/ 3645243 h 3663828"/>
              <a:gd name="connsiteX5" fmla="*/ 3367840 w 3550778"/>
              <a:gd name="connsiteY5" fmla="*/ 3163329 h 3663828"/>
              <a:gd name="connsiteX6" fmla="*/ 3306057 w 3550778"/>
              <a:gd name="connsiteY6" fmla="*/ 1000897 h 3663828"/>
              <a:gd name="connsiteX7" fmla="*/ 1996240 w 3550778"/>
              <a:gd name="connsiteY7" fmla="*/ 222421 h 3663828"/>
              <a:gd name="connsiteX8" fmla="*/ 735851 w 3550778"/>
              <a:gd name="connsiteY8" fmla="*/ 37070 h 3663828"/>
              <a:gd name="connsiteX0" fmla="*/ 1897387 w 3550778"/>
              <a:gd name="connsiteY0" fmla="*/ 0 h 3663828"/>
              <a:gd name="connsiteX1" fmla="*/ 402220 w 3550778"/>
              <a:gd name="connsiteY1" fmla="*/ 506626 h 3663828"/>
              <a:gd name="connsiteX2" fmla="*/ 43873 w 3550778"/>
              <a:gd name="connsiteY2" fmla="*/ 1482810 h 3663828"/>
              <a:gd name="connsiteX3" fmla="*/ 155084 w 3550778"/>
              <a:gd name="connsiteY3" fmla="*/ 2755556 h 3663828"/>
              <a:gd name="connsiteX4" fmla="*/ 1378403 w 3550778"/>
              <a:gd name="connsiteY4" fmla="*/ 3645243 h 3663828"/>
              <a:gd name="connsiteX5" fmla="*/ 3367840 w 3550778"/>
              <a:gd name="connsiteY5" fmla="*/ 3163329 h 3663828"/>
              <a:gd name="connsiteX6" fmla="*/ 3306057 w 3550778"/>
              <a:gd name="connsiteY6" fmla="*/ 1000897 h 3663828"/>
              <a:gd name="connsiteX7" fmla="*/ 1996240 w 3550778"/>
              <a:gd name="connsiteY7" fmla="*/ 222421 h 3663828"/>
              <a:gd name="connsiteX8" fmla="*/ 735851 w 3550778"/>
              <a:gd name="connsiteY8" fmla="*/ 37070 h 3663828"/>
              <a:gd name="connsiteX0" fmla="*/ 1897387 w 3621931"/>
              <a:gd name="connsiteY0" fmla="*/ 0 h 3663828"/>
              <a:gd name="connsiteX1" fmla="*/ 402220 w 3621931"/>
              <a:gd name="connsiteY1" fmla="*/ 506626 h 3663828"/>
              <a:gd name="connsiteX2" fmla="*/ 43873 w 3621931"/>
              <a:gd name="connsiteY2" fmla="*/ 1482810 h 3663828"/>
              <a:gd name="connsiteX3" fmla="*/ 155084 w 3621931"/>
              <a:gd name="connsiteY3" fmla="*/ 2755556 h 3663828"/>
              <a:gd name="connsiteX4" fmla="*/ 1378403 w 3621931"/>
              <a:gd name="connsiteY4" fmla="*/ 3645243 h 3663828"/>
              <a:gd name="connsiteX5" fmla="*/ 3367840 w 3621931"/>
              <a:gd name="connsiteY5" fmla="*/ 3163329 h 3663828"/>
              <a:gd name="connsiteX6" fmla="*/ 3306057 w 3621931"/>
              <a:gd name="connsiteY6" fmla="*/ 1000897 h 3663828"/>
              <a:gd name="connsiteX7" fmla="*/ 735851 w 3621931"/>
              <a:gd name="connsiteY7" fmla="*/ 37070 h 3663828"/>
              <a:gd name="connsiteX0" fmla="*/ 1897387 w 3621931"/>
              <a:gd name="connsiteY0" fmla="*/ 0 h 3663828"/>
              <a:gd name="connsiteX1" fmla="*/ 402220 w 3621931"/>
              <a:gd name="connsiteY1" fmla="*/ 506626 h 3663828"/>
              <a:gd name="connsiteX2" fmla="*/ 43873 w 3621931"/>
              <a:gd name="connsiteY2" fmla="*/ 1482810 h 3663828"/>
              <a:gd name="connsiteX3" fmla="*/ 155084 w 3621931"/>
              <a:gd name="connsiteY3" fmla="*/ 2755556 h 3663828"/>
              <a:gd name="connsiteX4" fmla="*/ 1378403 w 3621931"/>
              <a:gd name="connsiteY4" fmla="*/ 3645243 h 3663828"/>
              <a:gd name="connsiteX5" fmla="*/ 3367840 w 3621931"/>
              <a:gd name="connsiteY5" fmla="*/ 3163329 h 3663828"/>
              <a:gd name="connsiteX6" fmla="*/ 3306057 w 3621931"/>
              <a:gd name="connsiteY6" fmla="*/ 1000897 h 3663828"/>
              <a:gd name="connsiteX7" fmla="*/ 735851 w 3621931"/>
              <a:gd name="connsiteY7" fmla="*/ 37070 h 3663828"/>
              <a:gd name="connsiteX0" fmla="*/ 1897387 w 3621931"/>
              <a:gd name="connsiteY0" fmla="*/ 0 h 3663828"/>
              <a:gd name="connsiteX1" fmla="*/ 402220 w 3621931"/>
              <a:gd name="connsiteY1" fmla="*/ 506626 h 3663828"/>
              <a:gd name="connsiteX2" fmla="*/ 43873 w 3621931"/>
              <a:gd name="connsiteY2" fmla="*/ 1482810 h 3663828"/>
              <a:gd name="connsiteX3" fmla="*/ 155084 w 3621931"/>
              <a:gd name="connsiteY3" fmla="*/ 2755556 h 3663828"/>
              <a:gd name="connsiteX4" fmla="*/ 1378403 w 3621931"/>
              <a:gd name="connsiteY4" fmla="*/ 3645243 h 3663828"/>
              <a:gd name="connsiteX5" fmla="*/ 3367840 w 3621931"/>
              <a:gd name="connsiteY5" fmla="*/ 3163329 h 3663828"/>
              <a:gd name="connsiteX6" fmla="*/ 3306057 w 3621931"/>
              <a:gd name="connsiteY6" fmla="*/ 1000897 h 3663828"/>
              <a:gd name="connsiteX7" fmla="*/ 735851 w 3621931"/>
              <a:gd name="connsiteY7" fmla="*/ 37070 h 3663828"/>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0 h 3662041"/>
              <a:gd name="connsiteX1" fmla="*/ 402220 w 3658062"/>
              <a:gd name="connsiteY1" fmla="*/ 506626 h 3662041"/>
              <a:gd name="connsiteX2" fmla="*/ 43873 w 3658062"/>
              <a:gd name="connsiteY2" fmla="*/ 1482810 h 3662041"/>
              <a:gd name="connsiteX3" fmla="*/ 155084 w 3658062"/>
              <a:gd name="connsiteY3" fmla="*/ 2755556 h 3662041"/>
              <a:gd name="connsiteX4" fmla="*/ 1378403 w 3658062"/>
              <a:gd name="connsiteY4" fmla="*/ 3645243 h 3662041"/>
              <a:gd name="connsiteX5" fmla="*/ 3367840 w 3658062"/>
              <a:gd name="connsiteY5" fmla="*/ 3163329 h 3662041"/>
              <a:gd name="connsiteX6" fmla="*/ 3367841 w 3658062"/>
              <a:gd name="connsiteY6" fmla="*/ 1149178 h 3662041"/>
              <a:gd name="connsiteX7" fmla="*/ 735851 w 3658062"/>
              <a:gd name="connsiteY7" fmla="*/ 37070 h 3662041"/>
              <a:gd name="connsiteX0" fmla="*/ 1897387 w 3658062"/>
              <a:gd name="connsiteY0" fmla="*/ 6454 h 3668495"/>
              <a:gd name="connsiteX1" fmla="*/ 402220 w 3658062"/>
              <a:gd name="connsiteY1" fmla="*/ 513080 h 3668495"/>
              <a:gd name="connsiteX2" fmla="*/ 43873 w 3658062"/>
              <a:gd name="connsiteY2" fmla="*/ 1489264 h 3668495"/>
              <a:gd name="connsiteX3" fmla="*/ 155084 w 3658062"/>
              <a:gd name="connsiteY3" fmla="*/ 2762010 h 3668495"/>
              <a:gd name="connsiteX4" fmla="*/ 1378403 w 3658062"/>
              <a:gd name="connsiteY4" fmla="*/ 3651697 h 3668495"/>
              <a:gd name="connsiteX5" fmla="*/ 3367840 w 3658062"/>
              <a:gd name="connsiteY5" fmla="*/ 3169783 h 3668495"/>
              <a:gd name="connsiteX6" fmla="*/ 3367841 w 3658062"/>
              <a:gd name="connsiteY6" fmla="*/ 1155632 h 3668495"/>
              <a:gd name="connsiteX7" fmla="*/ 735851 w 3658062"/>
              <a:gd name="connsiteY7" fmla="*/ 43524 h 3668495"/>
              <a:gd name="connsiteX0" fmla="*/ 1897387 w 3658062"/>
              <a:gd name="connsiteY0" fmla="*/ 6454 h 3668495"/>
              <a:gd name="connsiteX1" fmla="*/ 402220 w 3658062"/>
              <a:gd name="connsiteY1" fmla="*/ 513080 h 3668495"/>
              <a:gd name="connsiteX2" fmla="*/ 43873 w 3658062"/>
              <a:gd name="connsiteY2" fmla="*/ 1489264 h 3668495"/>
              <a:gd name="connsiteX3" fmla="*/ 155084 w 3658062"/>
              <a:gd name="connsiteY3" fmla="*/ 2762010 h 3668495"/>
              <a:gd name="connsiteX4" fmla="*/ 1378403 w 3658062"/>
              <a:gd name="connsiteY4" fmla="*/ 3651697 h 3668495"/>
              <a:gd name="connsiteX5" fmla="*/ 3367840 w 3658062"/>
              <a:gd name="connsiteY5" fmla="*/ 3169783 h 3668495"/>
              <a:gd name="connsiteX6" fmla="*/ 3367841 w 3658062"/>
              <a:gd name="connsiteY6" fmla="*/ 1155632 h 3668495"/>
              <a:gd name="connsiteX7" fmla="*/ 735851 w 3658062"/>
              <a:gd name="connsiteY7" fmla="*/ 43524 h 3668495"/>
              <a:gd name="connsiteX0" fmla="*/ 1897387 w 3658062"/>
              <a:gd name="connsiteY0" fmla="*/ 880 h 3662921"/>
              <a:gd name="connsiteX1" fmla="*/ 402220 w 3658062"/>
              <a:gd name="connsiteY1" fmla="*/ 507506 h 3662921"/>
              <a:gd name="connsiteX2" fmla="*/ 43873 w 3658062"/>
              <a:gd name="connsiteY2" fmla="*/ 1483690 h 3662921"/>
              <a:gd name="connsiteX3" fmla="*/ 155084 w 3658062"/>
              <a:gd name="connsiteY3" fmla="*/ 2756436 h 3662921"/>
              <a:gd name="connsiteX4" fmla="*/ 1378403 w 3658062"/>
              <a:gd name="connsiteY4" fmla="*/ 3646123 h 3662921"/>
              <a:gd name="connsiteX5" fmla="*/ 3367840 w 3658062"/>
              <a:gd name="connsiteY5" fmla="*/ 3164209 h 3662921"/>
              <a:gd name="connsiteX6" fmla="*/ 3367841 w 3658062"/>
              <a:gd name="connsiteY6" fmla="*/ 1150058 h 3662921"/>
              <a:gd name="connsiteX7" fmla="*/ 735851 w 3658062"/>
              <a:gd name="connsiteY7" fmla="*/ 37950 h 366292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2004590 w 3765265"/>
              <a:gd name="connsiteY0" fmla="*/ 0 h 3662041"/>
              <a:gd name="connsiteX1" fmla="*/ 151076 w 3765265"/>
              <a:gd name="connsiteY1" fmla="*/ 1482810 h 3662041"/>
              <a:gd name="connsiteX2" fmla="*/ 262287 w 3765265"/>
              <a:gd name="connsiteY2" fmla="*/ 2755556 h 3662041"/>
              <a:gd name="connsiteX3" fmla="*/ 1485606 w 3765265"/>
              <a:gd name="connsiteY3" fmla="*/ 3645243 h 3662041"/>
              <a:gd name="connsiteX4" fmla="*/ 3475043 w 3765265"/>
              <a:gd name="connsiteY4" fmla="*/ 3163329 h 3662041"/>
              <a:gd name="connsiteX5" fmla="*/ 3475044 w 3765265"/>
              <a:gd name="connsiteY5" fmla="*/ 1149178 h 3662041"/>
              <a:gd name="connsiteX6" fmla="*/ 843054 w 3765265"/>
              <a:gd name="connsiteY6" fmla="*/ 37070 h 3662041"/>
              <a:gd name="connsiteX0" fmla="*/ 1748968 w 3509643"/>
              <a:gd name="connsiteY0" fmla="*/ 0 h 3662041"/>
              <a:gd name="connsiteX1" fmla="*/ 6665 w 3509643"/>
              <a:gd name="connsiteY1" fmla="*/ 2755556 h 3662041"/>
              <a:gd name="connsiteX2" fmla="*/ 1229984 w 3509643"/>
              <a:gd name="connsiteY2" fmla="*/ 3645243 h 3662041"/>
              <a:gd name="connsiteX3" fmla="*/ 3219421 w 3509643"/>
              <a:gd name="connsiteY3" fmla="*/ 3163329 h 3662041"/>
              <a:gd name="connsiteX4" fmla="*/ 3219422 w 3509643"/>
              <a:gd name="connsiteY4" fmla="*/ 1149178 h 3662041"/>
              <a:gd name="connsiteX5" fmla="*/ 587432 w 3509643"/>
              <a:gd name="connsiteY5" fmla="*/ 37070 h 3662041"/>
              <a:gd name="connsiteX0" fmla="*/ 1748968 w 3509643"/>
              <a:gd name="connsiteY0" fmla="*/ 0 h 3662041"/>
              <a:gd name="connsiteX1" fmla="*/ 6665 w 3509643"/>
              <a:gd name="connsiteY1" fmla="*/ 2755556 h 3662041"/>
              <a:gd name="connsiteX2" fmla="*/ 1229984 w 3509643"/>
              <a:gd name="connsiteY2" fmla="*/ 3645243 h 3662041"/>
              <a:gd name="connsiteX3" fmla="*/ 3219421 w 3509643"/>
              <a:gd name="connsiteY3" fmla="*/ 3163329 h 3662041"/>
              <a:gd name="connsiteX4" fmla="*/ 3219422 w 3509643"/>
              <a:gd name="connsiteY4" fmla="*/ 1149178 h 3662041"/>
              <a:gd name="connsiteX5" fmla="*/ 587432 w 3509643"/>
              <a:gd name="connsiteY5" fmla="*/ 37070 h 3662041"/>
              <a:gd name="connsiteX0" fmla="*/ 1742465 w 3503140"/>
              <a:gd name="connsiteY0" fmla="*/ 0 h 3662041"/>
              <a:gd name="connsiteX1" fmla="*/ 162 w 3503140"/>
              <a:gd name="connsiteY1" fmla="*/ 2755556 h 3662041"/>
              <a:gd name="connsiteX2" fmla="*/ 1223481 w 3503140"/>
              <a:gd name="connsiteY2" fmla="*/ 3645243 h 3662041"/>
              <a:gd name="connsiteX3" fmla="*/ 3212918 w 3503140"/>
              <a:gd name="connsiteY3" fmla="*/ 3163329 h 3662041"/>
              <a:gd name="connsiteX4" fmla="*/ 3212919 w 3503140"/>
              <a:gd name="connsiteY4" fmla="*/ 1149178 h 3662041"/>
              <a:gd name="connsiteX5" fmla="*/ 580929 w 3503140"/>
              <a:gd name="connsiteY5" fmla="*/ 37070 h 3662041"/>
              <a:gd name="connsiteX0" fmla="*/ 1742465 w 3218168"/>
              <a:gd name="connsiteY0" fmla="*/ 0 h 3806105"/>
              <a:gd name="connsiteX1" fmla="*/ 162 w 3218168"/>
              <a:gd name="connsiteY1" fmla="*/ 2755556 h 3806105"/>
              <a:gd name="connsiteX2" fmla="*/ 1223481 w 3218168"/>
              <a:gd name="connsiteY2" fmla="*/ 3645243 h 3806105"/>
              <a:gd name="connsiteX3" fmla="*/ 3212919 w 3218168"/>
              <a:gd name="connsiteY3" fmla="*/ 1149178 h 3806105"/>
              <a:gd name="connsiteX4" fmla="*/ 580929 w 3218168"/>
              <a:gd name="connsiteY4" fmla="*/ 37070 h 3806105"/>
              <a:gd name="connsiteX0" fmla="*/ 2014273 w 3490122"/>
              <a:gd name="connsiteY0" fmla="*/ 0 h 3667722"/>
              <a:gd name="connsiteX1" fmla="*/ 122 w 3490122"/>
              <a:gd name="connsiteY1" fmla="*/ 2014151 h 3667722"/>
              <a:gd name="connsiteX2" fmla="*/ 1495289 w 3490122"/>
              <a:gd name="connsiteY2" fmla="*/ 3645243 h 3667722"/>
              <a:gd name="connsiteX3" fmla="*/ 3484727 w 3490122"/>
              <a:gd name="connsiteY3" fmla="*/ 1149178 h 3667722"/>
              <a:gd name="connsiteX4" fmla="*/ 852737 w 3490122"/>
              <a:gd name="connsiteY4" fmla="*/ 37070 h 3667722"/>
              <a:gd name="connsiteX0" fmla="*/ 2019410 w 3495259"/>
              <a:gd name="connsiteY0" fmla="*/ 0 h 3657454"/>
              <a:gd name="connsiteX1" fmla="*/ 5259 w 3495259"/>
              <a:gd name="connsiteY1" fmla="*/ 2014151 h 3657454"/>
              <a:gd name="connsiteX2" fmla="*/ 1500426 w 3495259"/>
              <a:gd name="connsiteY2" fmla="*/ 3645243 h 3657454"/>
              <a:gd name="connsiteX3" fmla="*/ 3489864 w 3495259"/>
              <a:gd name="connsiteY3" fmla="*/ 1149178 h 3657454"/>
              <a:gd name="connsiteX4" fmla="*/ 857874 w 3495259"/>
              <a:gd name="connsiteY4" fmla="*/ 37070 h 3657454"/>
              <a:gd name="connsiteX0" fmla="*/ 2019410 w 3495259"/>
              <a:gd name="connsiteY0" fmla="*/ 0 h 3657454"/>
              <a:gd name="connsiteX1" fmla="*/ 5259 w 3495259"/>
              <a:gd name="connsiteY1" fmla="*/ 2014151 h 3657454"/>
              <a:gd name="connsiteX2" fmla="*/ 1500426 w 3495259"/>
              <a:gd name="connsiteY2" fmla="*/ 3645243 h 3657454"/>
              <a:gd name="connsiteX3" fmla="*/ 3489864 w 3495259"/>
              <a:gd name="connsiteY3" fmla="*/ 1149178 h 3657454"/>
              <a:gd name="connsiteX4" fmla="*/ 857874 w 3495259"/>
              <a:gd name="connsiteY4" fmla="*/ 37070 h 3657454"/>
              <a:gd name="connsiteX0" fmla="*/ 2082411 w 3496476"/>
              <a:gd name="connsiteY0" fmla="*/ 0 h 3632702"/>
              <a:gd name="connsiteX1" fmla="*/ 6476 w 3496476"/>
              <a:gd name="connsiteY1" fmla="*/ 1989437 h 3632702"/>
              <a:gd name="connsiteX2" fmla="*/ 1501643 w 3496476"/>
              <a:gd name="connsiteY2" fmla="*/ 3620529 h 3632702"/>
              <a:gd name="connsiteX3" fmla="*/ 3491081 w 3496476"/>
              <a:gd name="connsiteY3" fmla="*/ 1124464 h 3632702"/>
              <a:gd name="connsiteX4" fmla="*/ 859091 w 3496476"/>
              <a:gd name="connsiteY4" fmla="*/ 12356 h 3632702"/>
              <a:gd name="connsiteX0" fmla="*/ 2221373 w 3499514"/>
              <a:gd name="connsiteY0" fmla="*/ 0 h 3657454"/>
              <a:gd name="connsiteX1" fmla="*/ 9514 w 3499514"/>
              <a:gd name="connsiteY1" fmla="*/ 2014151 h 3657454"/>
              <a:gd name="connsiteX2" fmla="*/ 1504681 w 3499514"/>
              <a:gd name="connsiteY2" fmla="*/ 3645243 h 3657454"/>
              <a:gd name="connsiteX3" fmla="*/ 3494119 w 3499514"/>
              <a:gd name="connsiteY3" fmla="*/ 1149178 h 3657454"/>
              <a:gd name="connsiteX4" fmla="*/ 862129 w 3499514"/>
              <a:gd name="connsiteY4" fmla="*/ 37070 h 3657454"/>
              <a:gd name="connsiteX0" fmla="*/ 2221373 w 3499514"/>
              <a:gd name="connsiteY0" fmla="*/ 189 h 3657643"/>
              <a:gd name="connsiteX1" fmla="*/ 9514 w 3499514"/>
              <a:gd name="connsiteY1" fmla="*/ 2014340 h 3657643"/>
              <a:gd name="connsiteX2" fmla="*/ 1504681 w 3499514"/>
              <a:gd name="connsiteY2" fmla="*/ 3645432 h 3657643"/>
              <a:gd name="connsiteX3" fmla="*/ 3494119 w 3499514"/>
              <a:gd name="connsiteY3" fmla="*/ 1149367 h 3657643"/>
              <a:gd name="connsiteX4" fmla="*/ 862129 w 3499514"/>
              <a:gd name="connsiteY4" fmla="*/ 37259 h 3657643"/>
              <a:gd name="connsiteX0" fmla="*/ 1856137 w 3492624"/>
              <a:gd name="connsiteY0" fmla="*/ 557 h 3620884"/>
              <a:gd name="connsiteX1" fmla="*/ 2624 w 3492624"/>
              <a:gd name="connsiteY1" fmla="*/ 1977638 h 3620884"/>
              <a:gd name="connsiteX2" fmla="*/ 1497791 w 3492624"/>
              <a:gd name="connsiteY2" fmla="*/ 3608730 h 3620884"/>
              <a:gd name="connsiteX3" fmla="*/ 3487229 w 3492624"/>
              <a:gd name="connsiteY3" fmla="*/ 1112665 h 3620884"/>
              <a:gd name="connsiteX4" fmla="*/ 855239 w 3492624"/>
              <a:gd name="connsiteY4" fmla="*/ 557 h 3620884"/>
              <a:gd name="connsiteX0" fmla="*/ 1856137 w 3493431"/>
              <a:gd name="connsiteY0" fmla="*/ 50019 h 3670346"/>
              <a:gd name="connsiteX1" fmla="*/ 2624 w 3493431"/>
              <a:gd name="connsiteY1" fmla="*/ 2027100 h 3670346"/>
              <a:gd name="connsiteX2" fmla="*/ 1497791 w 3493431"/>
              <a:gd name="connsiteY2" fmla="*/ 3658192 h 3670346"/>
              <a:gd name="connsiteX3" fmla="*/ 3487229 w 3493431"/>
              <a:gd name="connsiteY3" fmla="*/ 1162127 h 3670346"/>
              <a:gd name="connsiteX4" fmla="*/ 805812 w 3493431"/>
              <a:gd name="connsiteY4" fmla="*/ 592 h 3670346"/>
              <a:gd name="connsiteX0" fmla="*/ 1856137 w 3493431"/>
              <a:gd name="connsiteY0" fmla="*/ 50019 h 3670346"/>
              <a:gd name="connsiteX1" fmla="*/ 2624 w 3493431"/>
              <a:gd name="connsiteY1" fmla="*/ 2027100 h 3670346"/>
              <a:gd name="connsiteX2" fmla="*/ 1497791 w 3493431"/>
              <a:gd name="connsiteY2" fmla="*/ 3658192 h 3670346"/>
              <a:gd name="connsiteX3" fmla="*/ 3487229 w 3493431"/>
              <a:gd name="connsiteY3" fmla="*/ 1162127 h 3670346"/>
              <a:gd name="connsiteX4" fmla="*/ 805812 w 3493431"/>
              <a:gd name="connsiteY4" fmla="*/ 592 h 3670346"/>
              <a:gd name="connsiteX0" fmla="*/ 1856137 w 3493431"/>
              <a:gd name="connsiteY0" fmla="*/ 50019 h 3670346"/>
              <a:gd name="connsiteX1" fmla="*/ 2624 w 3493431"/>
              <a:gd name="connsiteY1" fmla="*/ 2027100 h 3670346"/>
              <a:gd name="connsiteX2" fmla="*/ 1497791 w 3493431"/>
              <a:gd name="connsiteY2" fmla="*/ 3658192 h 3670346"/>
              <a:gd name="connsiteX3" fmla="*/ 3487229 w 3493431"/>
              <a:gd name="connsiteY3" fmla="*/ 1162127 h 3670346"/>
              <a:gd name="connsiteX4" fmla="*/ 805812 w 3493431"/>
              <a:gd name="connsiteY4" fmla="*/ 592 h 3670346"/>
              <a:gd name="connsiteX0" fmla="*/ 1893743 w 3493967"/>
              <a:gd name="connsiteY0" fmla="*/ 12949 h 3670403"/>
              <a:gd name="connsiteX1" fmla="*/ 3160 w 3493967"/>
              <a:gd name="connsiteY1" fmla="*/ 2027100 h 3670403"/>
              <a:gd name="connsiteX2" fmla="*/ 1498327 w 3493967"/>
              <a:gd name="connsiteY2" fmla="*/ 3658192 h 3670403"/>
              <a:gd name="connsiteX3" fmla="*/ 3487765 w 3493967"/>
              <a:gd name="connsiteY3" fmla="*/ 1162127 h 3670403"/>
              <a:gd name="connsiteX4" fmla="*/ 806348 w 3493967"/>
              <a:gd name="connsiteY4" fmla="*/ 592 h 3670403"/>
              <a:gd name="connsiteX0" fmla="*/ 1893743 w 3493967"/>
              <a:gd name="connsiteY0" fmla="*/ 12949 h 3670403"/>
              <a:gd name="connsiteX1" fmla="*/ 3160 w 3493967"/>
              <a:gd name="connsiteY1" fmla="*/ 2027100 h 3670403"/>
              <a:gd name="connsiteX2" fmla="*/ 1498327 w 3493967"/>
              <a:gd name="connsiteY2" fmla="*/ 3658192 h 3670403"/>
              <a:gd name="connsiteX3" fmla="*/ 3487765 w 3493967"/>
              <a:gd name="connsiteY3" fmla="*/ 1162127 h 3670403"/>
              <a:gd name="connsiteX4" fmla="*/ 806348 w 3493967"/>
              <a:gd name="connsiteY4" fmla="*/ 592 h 3670403"/>
              <a:gd name="connsiteX0" fmla="*/ 2066351 w 3666686"/>
              <a:gd name="connsiteY0" fmla="*/ 12949 h 3666264"/>
              <a:gd name="connsiteX1" fmla="*/ 2773 w 3666686"/>
              <a:gd name="connsiteY1" fmla="*/ 1891176 h 3666264"/>
              <a:gd name="connsiteX2" fmla="*/ 1670935 w 3666686"/>
              <a:gd name="connsiteY2" fmla="*/ 3658192 h 3666264"/>
              <a:gd name="connsiteX3" fmla="*/ 3660373 w 3666686"/>
              <a:gd name="connsiteY3" fmla="*/ 1162127 h 3666264"/>
              <a:gd name="connsiteX4" fmla="*/ 978956 w 3666686"/>
              <a:gd name="connsiteY4" fmla="*/ 592 h 3666264"/>
              <a:gd name="connsiteX0" fmla="*/ 1869094 w 3469303"/>
              <a:gd name="connsiteY0" fmla="*/ 12949 h 3662725"/>
              <a:gd name="connsiteX1" fmla="*/ 3225 w 3469303"/>
              <a:gd name="connsiteY1" fmla="*/ 1730539 h 3662725"/>
              <a:gd name="connsiteX2" fmla="*/ 1473678 w 3469303"/>
              <a:gd name="connsiteY2" fmla="*/ 3658192 h 3662725"/>
              <a:gd name="connsiteX3" fmla="*/ 3463116 w 3469303"/>
              <a:gd name="connsiteY3" fmla="*/ 1162127 h 3662725"/>
              <a:gd name="connsiteX4" fmla="*/ 781699 w 3469303"/>
              <a:gd name="connsiteY4" fmla="*/ 592 h 3662725"/>
              <a:gd name="connsiteX0" fmla="*/ 1868045 w 3468254"/>
              <a:gd name="connsiteY0" fmla="*/ 12949 h 3662762"/>
              <a:gd name="connsiteX1" fmla="*/ 2176 w 3468254"/>
              <a:gd name="connsiteY1" fmla="*/ 1730539 h 3662762"/>
              <a:gd name="connsiteX2" fmla="*/ 1472629 w 3468254"/>
              <a:gd name="connsiteY2" fmla="*/ 3658192 h 3662762"/>
              <a:gd name="connsiteX3" fmla="*/ 3462067 w 3468254"/>
              <a:gd name="connsiteY3" fmla="*/ 1162127 h 3662762"/>
              <a:gd name="connsiteX4" fmla="*/ 780650 w 3468254"/>
              <a:gd name="connsiteY4" fmla="*/ 592 h 3662762"/>
              <a:gd name="connsiteX0" fmla="*/ 1869093 w 3469302"/>
              <a:gd name="connsiteY0" fmla="*/ 12949 h 3662725"/>
              <a:gd name="connsiteX1" fmla="*/ 3224 w 3469302"/>
              <a:gd name="connsiteY1" fmla="*/ 1730539 h 3662725"/>
              <a:gd name="connsiteX2" fmla="*/ 1473677 w 3469302"/>
              <a:gd name="connsiteY2" fmla="*/ 3658192 h 3662725"/>
              <a:gd name="connsiteX3" fmla="*/ 3463115 w 3469302"/>
              <a:gd name="connsiteY3" fmla="*/ 1162127 h 3662725"/>
              <a:gd name="connsiteX4" fmla="*/ 781698 w 3469302"/>
              <a:gd name="connsiteY4" fmla="*/ 592 h 3662725"/>
              <a:gd name="connsiteX0" fmla="*/ 1872886 w 3476329"/>
              <a:gd name="connsiteY0" fmla="*/ 12949 h 3666602"/>
              <a:gd name="connsiteX1" fmla="*/ 7017 w 3476329"/>
              <a:gd name="connsiteY1" fmla="*/ 1730539 h 3666602"/>
              <a:gd name="connsiteX2" fmla="*/ 1477470 w 3476329"/>
              <a:gd name="connsiteY2" fmla="*/ 3658192 h 3666602"/>
              <a:gd name="connsiteX3" fmla="*/ 3466908 w 3476329"/>
              <a:gd name="connsiteY3" fmla="*/ 1162127 h 3666602"/>
              <a:gd name="connsiteX4" fmla="*/ 785491 w 3476329"/>
              <a:gd name="connsiteY4" fmla="*/ 592 h 3666602"/>
              <a:gd name="connsiteX0" fmla="*/ 1870087 w 3476226"/>
              <a:gd name="connsiteY0" fmla="*/ 12921 h 3482151"/>
              <a:gd name="connsiteX1" fmla="*/ 4218 w 3476226"/>
              <a:gd name="connsiteY1" fmla="*/ 1730511 h 3482151"/>
              <a:gd name="connsiteX2" fmla="*/ 1548811 w 3476226"/>
              <a:gd name="connsiteY2" fmla="*/ 3472813 h 3482151"/>
              <a:gd name="connsiteX3" fmla="*/ 3464109 w 3476226"/>
              <a:gd name="connsiteY3" fmla="*/ 1162099 h 3482151"/>
              <a:gd name="connsiteX4" fmla="*/ 782692 w 3476226"/>
              <a:gd name="connsiteY4" fmla="*/ 564 h 3482151"/>
              <a:gd name="connsiteX0" fmla="*/ 1867894 w 3469754"/>
              <a:gd name="connsiteY0" fmla="*/ 12921 h 3477870"/>
              <a:gd name="connsiteX1" fmla="*/ 2025 w 3469754"/>
              <a:gd name="connsiteY1" fmla="*/ 1730511 h 3477870"/>
              <a:gd name="connsiteX2" fmla="*/ 1546618 w 3469754"/>
              <a:gd name="connsiteY2" fmla="*/ 3472813 h 3477870"/>
              <a:gd name="connsiteX3" fmla="*/ 3461916 w 3469754"/>
              <a:gd name="connsiteY3" fmla="*/ 1162099 h 3477870"/>
              <a:gd name="connsiteX4" fmla="*/ 780499 w 3469754"/>
              <a:gd name="connsiteY4" fmla="*/ 564 h 3477870"/>
              <a:gd name="connsiteX0" fmla="*/ 1867894 w 3472785"/>
              <a:gd name="connsiteY0" fmla="*/ 13176 h 3478125"/>
              <a:gd name="connsiteX1" fmla="*/ 2025 w 3472785"/>
              <a:gd name="connsiteY1" fmla="*/ 1730766 h 3478125"/>
              <a:gd name="connsiteX2" fmla="*/ 1546618 w 3472785"/>
              <a:gd name="connsiteY2" fmla="*/ 3473068 h 3478125"/>
              <a:gd name="connsiteX3" fmla="*/ 3461916 w 3472785"/>
              <a:gd name="connsiteY3" fmla="*/ 1162354 h 3478125"/>
              <a:gd name="connsiteX4" fmla="*/ 780499 w 3472785"/>
              <a:gd name="connsiteY4" fmla="*/ 819 h 3478125"/>
              <a:gd name="connsiteX0" fmla="*/ 1867860 w 3362204"/>
              <a:gd name="connsiteY0" fmla="*/ 12835 h 3473857"/>
              <a:gd name="connsiteX1" fmla="*/ 1991 w 3362204"/>
              <a:gd name="connsiteY1" fmla="*/ 1730425 h 3473857"/>
              <a:gd name="connsiteX2" fmla="*/ 1546584 w 3362204"/>
              <a:gd name="connsiteY2" fmla="*/ 3472727 h 3473857"/>
              <a:gd name="connsiteX3" fmla="*/ 3350671 w 3362204"/>
              <a:gd name="connsiteY3" fmla="*/ 1470931 h 3473857"/>
              <a:gd name="connsiteX4" fmla="*/ 780465 w 3362204"/>
              <a:gd name="connsiteY4" fmla="*/ 478 h 3473857"/>
              <a:gd name="connsiteX0" fmla="*/ 1867860 w 3353065"/>
              <a:gd name="connsiteY0" fmla="*/ 13440 h 3474462"/>
              <a:gd name="connsiteX1" fmla="*/ 1991 w 3353065"/>
              <a:gd name="connsiteY1" fmla="*/ 1731030 h 3474462"/>
              <a:gd name="connsiteX2" fmla="*/ 1546584 w 3353065"/>
              <a:gd name="connsiteY2" fmla="*/ 3473332 h 3474462"/>
              <a:gd name="connsiteX3" fmla="*/ 3350671 w 3353065"/>
              <a:gd name="connsiteY3" fmla="*/ 1471536 h 3474462"/>
              <a:gd name="connsiteX4" fmla="*/ 780465 w 3353065"/>
              <a:gd name="connsiteY4" fmla="*/ 1083 h 3474462"/>
              <a:gd name="connsiteX0" fmla="*/ 1867848 w 3316037"/>
              <a:gd name="connsiteY0" fmla="*/ 13053 h 3473041"/>
              <a:gd name="connsiteX1" fmla="*/ 1979 w 3316037"/>
              <a:gd name="connsiteY1" fmla="*/ 1730643 h 3473041"/>
              <a:gd name="connsiteX2" fmla="*/ 1546572 w 3316037"/>
              <a:gd name="connsiteY2" fmla="*/ 3472945 h 3473041"/>
              <a:gd name="connsiteX3" fmla="*/ 3313588 w 3316037"/>
              <a:gd name="connsiteY3" fmla="*/ 1656501 h 3473041"/>
              <a:gd name="connsiteX4" fmla="*/ 780453 w 3316037"/>
              <a:gd name="connsiteY4" fmla="*/ 696 h 3473041"/>
              <a:gd name="connsiteX0" fmla="*/ 1855511 w 3303697"/>
              <a:gd name="connsiteY0" fmla="*/ 13053 h 3473590"/>
              <a:gd name="connsiteX1" fmla="*/ 1998 w 3303697"/>
              <a:gd name="connsiteY1" fmla="*/ 1841853 h 3473590"/>
              <a:gd name="connsiteX2" fmla="*/ 1534235 w 3303697"/>
              <a:gd name="connsiteY2" fmla="*/ 3472945 h 3473590"/>
              <a:gd name="connsiteX3" fmla="*/ 3301251 w 3303697"/>
              <a:gd name="connsiteY3" fmla="*/ 1656501 h 3473590"/>
              <a:gd name="connsiteX4" fmla="*/ 768116 w 3303697"/>
              <a:gd name="connsiteY4" fmla="*/ 696 h 3473590"/>
              <a:gd name="connsiteX0" fmla="*/ 1871799 w 3319985"/>
              <a:gd name="connsiteY0" fmla="*/ 13053 h 3473679"/>
              <a:gd name="connsiteX1" fmla="*/ 18286 w 3319985"/>
              <a:gd name="connsiteY1" fmla="*/ 1841853 h 3473679"/>
              <a:gd name="connsiteX2" fmla="*/ 1550523 w 3319985"/>
              <a:gd name="connsiteY2" fmla="*/ 3472945 h 3473679"/>
              <a:gd name="connsiteX3" fmla="*/ 3317539 w 3319985"/>
              <a:gd name="connsiteY3" fmla="*/ 1656501 h 3473679"/>
              <a:gd name="connsiteX4" fmla="*/ 784404 w 3319985"/>
              <a:gd name="connsiteY4" fmla="*/ 696 h 3473679"/>
              <a:gd name="connsiteX0" fmla="*/ 1825049 w 3273220"/>
              <a:gd name="connsiteY0" fmla="*/ 13053 h 3477798"/>
              <a:gd name="connsiteX1" fmla="*/ 20963 w 3273220"/>
              <a:gd name="connsiteY1" fmla="*/ 2088988 h 3477798"/>
              <a:gd name="connsiteX2" fmla="*/ 1503773 w 3273220"/>
              <a:gd name="connsiteY2" fmla="*/ 3472945 h 3477798"/>
              <a:gd name="connsiteX3" fmla="*/ 3270789 w 3273220"/>
              <a:gd name="connsiteY3" fmla="*/ 1656501 h 3477798"/>
              <a:gd name="connsiteX4" fmla="*/ 737654 w 3273220"/>
              <a:gd name="connsiteY4" fmla="*/ 696 h 3477798"/>
              <a:gd name="connsiteX0" fmla="*/ 1699946 w 3148077"/>
              <a:gd name="connsiteY0" fmla="*/ 13053 h 3503035"/>
              <a:gd name="connsiteX1" fmla="*/ 31784 w 3148077"/>
              <a:gd name="connsiteY1" fmla="*/ 2521474 h 3503035"/>
              <a:gd name="connsiteX2" fmla="*/ 1378670 w 3148077"/>
              <a:gd name="connsiteY2" fmla="*/ 3472945 h 3503035"/>
              <a:gd name="connsiteX3" fmla="*/ 3145686 w 3148077"/>
              <a:gd name="connsiteY3" fmla="*/ 1656501 h 3503035"/>
              <a:gd name="connsiteX4" fmla="*/ 612551 w 3148077"/>
              <a:gd name="connsiteY4" fmla="*/ 696 h 3503035"/>
              <a:gd name="connsiteX0" fmla="*/ 1860062 w 3308244"/>
              <a:gd name="connsiteY0" fmla="*/ 13053 h 3486630"/>
              <a:gd name="connsiteX1" fmla="*/ 18905 w 3308244"/>
              <a:gd name="connsiteY1" fmla="*/ 2311409 h 3486630"/>
              <a:gd name="connsiteX2" fmla="*/ 1538786 w 3308244"/>
              <a:gd name="connsiteY2" fmla="*/ 3472945 h 3486630"/>
              <a:gd name="connsiteX3" fmla="*/ 3305802 w 3308244"/>
              <a:gd name="connsiteY3" fmla="*/ 1656501 h 3486630"/>
              <a:gd name="connsiteX4" fmla="*/ 772667 w 3308244"/>
              <a:gd name="connsiteY4" fmla="*/ 696 h 3486630"/>
              <a:gd name="connsiteX0" fmla="*/ 1864225 w 3312407"/>
              <a:gd name="connsiteY0" fmla="*/ 13053 h 3492755"/>
              <a:gd name="connsiteX1" fmla="*/ 23068 w 3312407"/>
              <a:gd name="connsiteY1" fmla="*/ 2311409 h 3492755"/>
              <a:gd name="connsiteX2" fmla="*/ 1542949 w 3312407"/>
              <a:gd name="connsiteY2" fmla="*/ 3472945 h 3492755"/>
              <a:gd name="connsiteX3" fmla="*/ 3309965 w 3312407"/>
              <a:gd name="connsiteY3" fmla="*/ 1656501 h 3492755"/>
              <a:gd name="connsiteX4" fmla="*/ 776830 w 3312407"/>
              <a:gd name="connsiteY4" fmla="*/ 696 h 3492755"/>
              <a:gd name="connsiteX0" fmla="*/ 1949539 w 3397747"/>
              <a:gd name="connsiteY0" fmla="*/ 13053 h 3473762"/>
              <a:gd name="connsiteX1" fmla="*/ 21885 w 3397747"/>
              <a:gd name="connsiteY1" fmla="*/ 1829495 h 3473762"/>
              <a:gd name="connsiteX2" fmla="*/ 1628263 w 3397747"/>
              <a:gd name="connsiteY2" fmla="*/ 3472945 h 3473762"/>
              <a:gd name="connsiteX3" fmla="*/ 3395279 w 3397747"/>
              <a:gd name="connsiteY3" fmla="*/ 1656501 h 3473762"/>
              <a:gd name="connsiteX4" fmla="*/ 862144 w 3397747"/>
              <a:gd name="connsiteY4" fmla="*/ 696 h 3473762"/>
              <a:gd name="connsiteX0" fmla="*/ 1940950 w 3389158"/>
              <a:gd name="connsiteY0" fmla="*/ 13053 h 3473528"/>
              <a:gd name="connsiteX1" fmla="*/ 13296 w 3389158"/>
              <a:gd name="connsiteY1" fmla="*/ 1829495 h 3473528"/>
              <a:gd name="connsiteX2" fmla="*/ 1619674 w 3389158"/>
              <a:gd name="connsiteY2" fmla="*/ 3472945 h 3473528"/>
              <a:gd name="connsiteX3" fmla="*/ 3386690 w 3389158"/>
              <a:gd name="connsiteY3" fmla="*/ 1656501 h 3473528"/>
              <a:gd name="connsiteX4" fmla="*/ 853555 w 3389158"/>
              <a:gd name="connsiteY4" fmla="*/ 696 h 3473528"/>
              <a:gd name="connsiteX0" fmla="*/ 1929544 w 3377752"/>
              <a:gd name="connsiteY0" fmla="*/ 13053 h 3473502"/>
              <a:gd name="connsiteX1" fmla="*/ 1890 w 3377752"/>
              <a:gd name="connsiteY1" fmla="*/ 1829495 h 3473502"/>
              <a:gd name="connsiteX2" fmla="*/ 1608268 w 3377752"/>
              <a:gd name="connsiteY2" fmla="*/ 3472945 h 3473502"/>
              <a:gd name="connsiteX3" fmla="*/ 3375284 w 3377752"/>
              <a:gd name="connsiteY3" fmla="*/ 1656501 h 3473502"/>
              <a:gd name="connsiteX4" fmla="*/ 842149 w 3377752"/>
              <a:gd name="connsiteY4" fmla="*/ 696 h 3473502"/>
              <a:gd name="connsiteX0" fmla="*/ 2445392 w 3386973"/>
              <a:gd name="connsiteY0" fmla="*/ 13053 h 3473502"/>
              <a:gd name="connsiteX1" fmla="*/ 11111 w 3386973"/>
              <a:gd name="connsiteY1" fmla="*/ 1829495 h 3473502"/>
              <a:gd name="connsiteX2" fmla="*/ 1617489 w 3386973"/>
              <a:gd name="connsiteY2" fmla="*/ 3472945 h 3473502"/>
              <a:gd name="connsiteX3" fmla="*/ 3384505 w 3386973"/>
              <a:gd name="connsiteY3" fmla="*/ 1656501 h 3473502"/>
              <a:gd name="connsiteX4" fmla="*/ 851370 w 3386973"/>
              <a:gd name="connsiteY4" fmla="*/ 696 h 3473502"/>
              <a:gd name="connsiteX0" fmla="*/ 2445392 w 3386973"/>
              <a:gd name="connsiteY0" fmla="*/ 13053 h 3473502"/>
              <a:gd name="connsiteX1" fmla="*/ 11111 w 3386973"/>
              <a:gd name="connsiteY1" fmla="*/ 1829495 h 3473502"/>
              <a:gd name="connsiteX2" fmla="*/ 1617489 w 3386973"/>
              <a:gd name="connsiteY2" fmla="*/ 3472945 h 3473502"/>
              <a:gd name="connsiteX3" fmla="*/ 3384505 w 3386973"/>
              <a:gd name="connsiteY3" fmla="*/ 1656501 h 3473502"/>
              <a:gd name="connsiteX4" fmla="*/ 851370 w 3386973"/>
              <a:gd name="connsiteY4" fmla="*/ 696 h 3473502"/>
              <a:gd name="connsiteX0" fmla="*/ 2054733 w 3379374"/>
              <a:gd name="connsiteY0" fmla="*/ 697 h 3473503"/>
              <a:gd name="connsiteX1" fmla="*/ 3512 w 3379374"/>
              <a:gd name="connsiteY1" fmla="*/ 1829495 h 3473503"/>
              <a:gd name="connsiteX2" fmla="*/ 1609890 w 3379374"/>
              <a:gd name="connsiteY2" fmla="*/ 3472945 h 3473503"/>
              <a:gd name="connsiteX3" fmla="*/ 3376906 w 3379374"/>
              <a:gd name="connsiteY3" fmla="*/ 1656501 h 3473503"/>
              <a:gd name="connsiteX4" fmla="*/ 843771 w 3379374"/>
              <a:gd name="connsiteY4" fmla="*/ 696 h 3473503"/>
              <a:gd name="connsiteX0" fmla="*/ 2054733 w 3379374"/>
              <a:gd name="connsiteY0" fmla="*/ 697 h 3473503"/>
              <a:gd name="connsiteX1" fmla="*/ 3512 w 3379374"/>
              <a:gd name="connsiteY1" fmla="*/ 1829495 h 3473503"/>
              <a:gd name="connsiteX2" fmla="*/ 1609890 w 3379374"/>
              <a:gd name="connsiteY2" fmla="*/ 3472945 h 3473503"/>
              <a:gd name="connsiteX3" fmla="*/ 3376906 w 3379374"/>
              <a:gd name="connsiteY3" fmla="*/ 1656501 h 3473503"/>
              <a:gd name="connsiteX4" fmla="*/ 843771 w 3379374"/>
              <a:gd name="connsiteY4" fmla="*/ 696 h 3473503"/>
              <a:gd name="connsiteX0" fmla="*/ 2052151 w 3376792"/>
              <a:gd name="connsiteY0" fmla="*/ 697 h 3473597"/>
              <a:gd name="connsiteX1" fmla="*/ 930 w 3376792"/>
              <a:gd name="connsiteY1" fmla="*/ 1829495 h 3473597"/>
              <a:gd name="connsiteX2" fmla="*/ 1607308 w 3376792"/>
              <a:gd name="connsiteY2" fmla="*/ 3472945 h 3473597"/>
              <a:gd name="connsiteX3" fmla="*/ 3374324 w 3376792"/>
              <a:gd name="connsiteY3" fmla="*/ 1656501 h 3473597"/>
              <a:gd name="connsiteX4" fmla="*/ 841189 w 3376792"/>
              <a:gd name="connsiteY4" fmla="*/ 696 h 3473597"/>
              <a:gd name="connsiteX0" fmla="*/ 2053555 w 3386429"/>
              <a:gd name="connsiteY0" fmla="*/ 320 h 3559590"/>
              <a:gd name="connsiteX1" fmla="*/ 2334 w 3386429"/>
              <a:gd name="connsiteY1" fmla="*/ 1829118 h 3559590"/>
              <a:gd name="connsiteX2" fmla="*/ 1682852 w 3386429"/>
              <a:gd name="connsiteY2" fmla="*/ 3559065 h 3559590"/>
              <a:gd name="connsiteX3" fmla="*/ 3375728 w 3386429"/>
              <a:gd name="connsiteY3" fmla="*/ 1656124 h 3559590"/>
              <a:gd name="connsiteX4" fmla="*/ 842593 w 3386429"/>
              <a:gd name="connsiteY4" fmla="*/ 319 h 3559590"/>
              <a:gd name="connsiteX0" fmla="*/ 2055077 w 3393595"/>
              <a:gd name="connsiteY0" fmla="*/ 320 h 3563819"/>
              <a:gd name="connsiteX1" fmla="*/ 3856 w 3393595"/>
              <a:gd name="connsiteY1" fmla="*/ 1829118 h 3563819"/>
              <a:gd name="connsiteX2" fmla="*/ 1684374 w 3393595"/>
              <a:gd name="connsiteY2" fmla="*/ 3559065 h 3563819"/>
              <a:gd name="connsiteX3" fmla="*/ 3377250 w 3393595"/>
              <a:gd name="connsiteY3" fmla="*/ 1656124 h 3563819"/>
              <a:gd name="connsiteX4" fmla="*/ 844115 w 3393595"/>
              <a:gd name="connsiteY4" fmla="*/ 319 h 3563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595" h="3563819">
                <a:moveTo>
                  <a:pt x="2055077" y="320"/>
                </a:moveTo>
                <a:cubicBezTo>
                  <a:pt x="234000" y="265476"/>
                  <a:pt x="65640" y="1235994"/>
                  <a:pt x="3856" y="1829118"/>
                </a:cubicBezTo>
                <a:cubicBezTo>
                  <a:pt x="-57928" y="2422242"/>
                  <a:pt x="627871" y="3649681"/>
                  <a:pt x="1684374" y="3559065"/>
                </a:cubicBezTo>
                <a:cubicBezTo>
                  <a:pt x="2740877" y="3468449"/>
                  <a:pt x="3517293" y="2249248"/>
                  <a:pt x="3377250" y="1656124"/>
                </a:cubicBezTo>
                <a:cubicBezTo>
                  <a:pt x="3237207" y="1063000"/>
                  <a:pt x="2331045" y="-21306"/>
                  <a:pt x="844115" y="319"/>
                </a:cubicBez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c 8"/>
          <p:cNvSpPr/>
          <p:nvPr/>
        </p:nvSpPr>
        <p:spPr>
          <a:xfrm rot="4875144" flipV="1">
            <a:off x="7926339" y="2698216"/>
            <a:ext cx="3564443" cy="2645227"/>
          </a:xfrm>
          <a:prstGeom prst="arc">
            <a:avLst>
              <a:gd name="adj1" fmla="val 15138271"/>
              <a:gd name="adj2" fmla="val 996293"/>
            </a:avLst>
          </a:prstGeom>
          <a:ln w="57150">
            <a:solidFill>
              <a:schemeClr val="bg1"/>
            </a:solidFill>
            <a:miter lim="8000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8613214" y="4791543"/>
            <a:ext cx="3860637" cy="1101422"/>
          </a:xfrm>
          <a:prstGeom prst="rect">
            <a:avLst/>
          </a:prstGeom>
          <a:noFill/>
        </p:spPr>
        <p:txBody>
          <a:bodyPr wrap="square" lIns="0" tIns="0" rIns="0" bIns="0" rtlCol="0">
            <a:noAutofit/>
          </a:bodyPr>
          <a:lstStyle/>
          <a:p>
            <a:pPr algn="ctr">
              <a:lnSpc>
                <a:spcPct val="90000"/>
              </a:lnSpc>
            </a:pPr>
            <a:r>
              <a:rPr lang="en-US" sz="28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Renato Eric</a:t>
            </a:r>
          </a:p>
        </p:txBody>
      </p:sp>
      <p:sp>
        <p:nvSpPr>
          <p:cNvPr id="26" name="Arc 25"/>
          <p:cNvSpPr/>
          <p:nvPr/>
        </p:nvSpPr>
        <p:spPr>
          <a:xfrm rot="16200000" flipV="1">
            <a:off x="2968513" y="-1522138"/>
            <a:ext cx="1919383" cy="5821059"/>
          </a:xfrm>
          <a:prstGeom prst="arc">
            <a:avLst>
              <a:gd name="adj1" fmla="val 16420841"/>
              <a:gd name="adj2" fmla="val 1494500"/>
            </a:avLst>
          </a:prstGeom>
          <a:ln w="57150">
            <a:solidFill>
              <a:schemeClr val="bg1"/>
            </a:solidFill>
            <a:miter lim="8000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rot="15063008" flipV="1">
            <a:off x="2232519" y="-694133"/>
            <a:ext cx="1919383" cy="8810877"/>
          </a:xfrm>
          <a:prstGeom prst="arc">
            <a:avLst>
              <a:gd name="adj1" fmla="val 16636687"/>
              <a:gd name="adj2" fmla="val 0"/>
            </a:avLst>
          </a:prstGeom>
          <a:ln w="57150">
            <a:solidFill>
              <a:schemeClr val="bg1"/>
            </a:solidFill>
            <a:miter lim="8000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Footer Placeholder 4"/>
          <p:cNvSpPr txBox="1">
            <a:spLocks/>
          </p:cNvSpPr>
          <p:nvPr/>
        </p:nvSpPr>
        <p:spPr>
          <a:xfrm>
            <a:off x="8621423" y="6556248"/>
            <a:ext cx="2743200" cy="182880"/>
          </a:xfrm>
          <a:prstGeom prst="rect">
            <a:avLst/>
          </a:prstGeom>
        </p:spPr>
        <p:txBody>
          <a:bodyPr vert="horz" wrap="none" lIns="0" tIns="0" rIns="0" bIns="0" rtlCol="0" anchor="ctr" anchorCtr="0">
            <a:noAutofit/>
          </a:bodyPr>
          <a:lstStyle>
            <a:defPPr>
              <a:defRPr lang="en-US"/>
            </a:defPPr>
            <a:lvl1pPr marL="0" algn="l"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75000"/>
                  </a:schemeClr>
                </a:solidFill>
              </a:rPr>
              <a:t> </a:t>
            </a:r>
          </a:p>
        </p:txBody>
      </p:sp>
      <p:sp>
        <p:nvSpPr>
          <p:cNvPr id="16" name="TextBox 15"/>
          <p:cNvSpPr txBox="1"/>
          <p:nvPr/>
        </p:nvSpPr>
        <p:spPr>
          <a:xfrm>
            <a:off x="5376672" y="6556248"/>
            <a:ext cx="3200400" cy="182880"/>
          </a:xfrm>
          <a:prstGeom prst="rect">
            <a:avLst/>
          </a:prstGeom>
          <a:noFill/>
        </p:spPr>
        <p:txBody>
          <a:bodyPr vert="horz" wrap="none" lIns="0" tIns="0" rIns="0" bIns="0" rtlCol="0" anchor="ctr" anchorCtr="0">
            <a:noAutofit/>
          </a:bodyPr>
          <a:lstStyle/>
          <a:p>
            <a:pPr algn="r"/>
            <a:r>
              <a:rPr lang="en-US" sz="850" dirty="0">
                <a:solidFill>
                  <a:schemeClr val="bg1">
                    <a:lumMod val="75000"/>
                  </a:schemeClr>
                </a:solidFill>
              </a:rPr>
              <a:t>Copyright © 2019, Oracle and/or its affiliates. All rights reserved.</a:t>
            </a:r>
            <a:endParaRPr sz="850" dirty="0">
              <a:solidFill>
                <a:schemeClr val="bg1">
                  <a:lumMod val="75000"/>
                </a:schemeClr>
              </a:solidFill>
            </a:endParaRPr>
          </a:p>
        </p:txBody>
      </p:sp>
      <p:sp>
        <p:nvSpPr>
          <p:cNvPr id="50" name="Freeform 49"/>
          <p:cNvSpPr/>
          <p:nvPr/>
        </p:nvSpPr>
        <p:spPr bwMode="gray">
          <a:xfrm>
            <a:off x="9251979" y="5303190"/>
            <a:ext cx="2613488" cy="45719"/>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Oracle logo in white on red staging background"/>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bwMode="gray">
          <a:xfrm>
            <a:off x="535353" y="6256546"/>
            <a:ext cx="1622861" cy="594360"/>
          </a:xfrm>
          <a:prstGeom prst="rect">
            <a:avLst/>
          </a:prstGeom>
        </p:spPr>
      </p:pic>
      <p:sp>
        <p:nvSpPr>
          <p:cNvPr id="22" name="TextBox 21"/>
          <p:cNvSpPr txBox="1"/>
          <p:nvPr/>
        </p:nvSpPr>
        <p:spPr>
          <a:xfrm>
            <a:off x="761361" y="685842"/>
            <a:ext cx="3577942" cy="1624428"/>
          </a:xfrm>
          <a:prstGeom prst="rect">
            <a:avLst/>
          </a:prstGeom>
          <a:noFill/>
        </p:spPr>
        <p:txBody>
          <a:bodyPr wrap="square" lIns="0" tIns="0" rIns="0" bIns="0" rtlCol="0">
            <a:noAutofit/>
          </a:bodyPr>
          <a:lstStyle/>
          <a:p>
            <a:pPr>
              <a:lnSpc>
                <a:spcPct val="150000"/>
              </a:lnSpc>
            </a:pPr>
            <a:r>
              <a:rPr lang="pt-BR" sz="20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Pai da Isabela </a:t>
            </a:r>
          </a:p>
        </p:txBody>
      </p:sp>
      <p:sp>
        <p:nvSpPr>
          <p:cNvPr id="25" name="TextBox 24"/>
          <p:cNvSpPr txBox="1"/>
          <p:nvPr/>
        </p:nvSpPr>
        <p:spPr>
          <a:xfrm>
            <a:off x="761361" y="250697"/>
            <a:ext cx="3577942" cy="474135"/>
          </a:xfrm>
          <a:prstGeom prst="rect">
            <a:avLst/>
          </a:prstGeom>
          <a:noFill/>
        </p:spPr>
        <p:txBody>
          <a:bodyPr wrap="square" lIns="0" tIns="0" rIns="0" bIns="0" rtlCol="0">
            <a:noAutofit/>
          </a:bodyPr>
          <a:lstStyle/>
          <a:p>
            <a:pPr>
              <a:lnSpc>
                <a:spcPct val="90000"/>
              </a:lnSpc>
            </a:pPr>
            <a:r>
              <a:rPr lang="pt-BR" sz="24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Quem sou eu?</a:t>
            </a:r>
          </a:p>
        </p:txBody>
      </p:sp>
      <p:sp>
        <p:nvSpPr>
          <p:cNvPr id="28" name="Freeform 27"/>
          <p:cNvSpPr/>
          <p:nvPr/>
        </p:nvSpPr>
        <p:spPr bwMode="gray">
          <a:xfrm>
            <a:off x="761359" y="591187"/>
            <a:ext cx="2130344" cy="22571"/>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rallelogram 29">
            <a:extLst>
              <a:ext uri="{FF2B5EF4-FFF2-40B4-BE49-F238E27FC236}">
                <a16:creationId xmlns:a16="http://schemas.microsoft.com/office/drawing/2014/main" id="{E3B32FF4-2A90-A748-9218-4A43B642976C}"/>
              </a:ext>
            </a:extLst>
          </p:cNvPr>
          <p:cNvSpPr/>
          <p:nvPr/>
        </p:nvSpPr>
        <p:spPr bwMode="gray">
          <a:xfrm flipH="1">
            <a:off x="-396689" y="2915923"/>
            <a:ext cx="4914011" cy="3133687"/>
          </a:xfrm>
          <a:prstGeom prst="parallelogram">
            <a:avLst/>
          </a:prstGeom>
          <a:solidFill>
            <a:srgbClr val="000000">
              <a:alpha val="60000"/>
            </a:srgb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solidFill>
                <a:schemeClr val="bg1"/>
              </a:solidFill>
            </a:endParaRPr>
          </a:p>
        </p:txBody>
      </p:sp>
      <p:sp>
        <p:nvSpPr>
          <p:cNvPr id="24" name="TextBox 23"/>
          <p:cNvSpPr txBox="1"/>
          <p:nvPr/>
        </p:nvSpPr>
        <p:spPr>
          <a:xfrm>
            <a:off x="761360" y="3043582"/>
            <a:ext cx="3577942" cy="474135"/>
          </a:xfrm>
          <a:prstGeom prst="rect">
            <a:avLst/>
          </a:prstGeom>
          <a:noFill/>
        </p:spPr>
        <p:txBody>
          <a:bodyPr wrap="square" lIns="0" tIns="0" rIns="0" bIns="0" rtlCol="0">
            <a:noAutofit/>
          </a:bodyPr>
          <a:lstStyle/>
          <a:p>
            <a:pPr>
              <a:lnSpc>
                <a:spcPct val="90000"/>
              </a:lnSpc>
            </a:pPr>
            <a:r>
              <a:rPr lang="pt-BR" sz="2400"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O que eu faço?</a:t>
            </a:r>
          </a:p>
        </p:txBody>
      </p:sp>
      <p:sp>
        <p:nvSpPr>
          <p:cNvPr id="23" name="TextBox 22"/>
          <p:cNvSpPr txBox="1"/>
          <p:nvPr/>
        </p:nvSpPr>
        <p:spPr>
          <a:xfrm>
            <a:off x="761361" y="3517716"/>
            <a:ext cx="3577941" cy="2251433"/>
          </a:xfrm>
          <a:prstGeom prst="rect">
            <a:avLst/>
          </a:prstGeom>
          <a:noFill/>
        </p:spPr>
        <p:txBody>
          <a:bodyPr wrap="square" lIns="0" tIns="0" rIns="0" bIns="0" rtlCol="0">
            <a:noAutofit/>
          </a:bodyPr>
          <a:lstStyle/>
          <a:p>
            <a:pPr>
              <a:lnSpc>
                <a:spcPct val="150000"/>
              </a:lnSpc>
            </a:pPr>
            <a:r>
              <a:rPr lang="pt-BR" dirty="0">
                <a:solidFill>
                  <a:schemeClr val="bg1"/>
                </a:solidFill>
                <a:latin typeface="Kozuka Gothic Pr6N B" panose="020B0800000000000000" pitchFamily="34" charset="-128"/>
                <a:ea typeface="Kozuka Gothic Pr6N B" panose="020B0800000000000000" pitchFamily="34" charset="-128"/>
                <a:cs typeface="Adobe Hebrew" panose="02040503050201020203" pitchFamily="18" charset="-79"/>
              </a:rPr>
              <a:t>Depois de anos como DBA, Instrutor e Arquiteto, descobri que meu background técnico e meus estudos complementares me transformaram em um marqueteiro e vendedor de ideias</a:t>
            </a:r>
          </a:p>
        </p:txBody>
      </p:sp>
      <p:sp>
        <p:nvSpPr>
          <p:cNvPr id="29" name="Freeform 28"/>
          <p:cNvSpPr/>
          <p:nvPr/>
        </p:nvSpPr>
        <p:spPr bwMode="gray">
          <a:xfrm>
            <a:off x="761358" y="3423072"/>
            <a:ext cx="2130344" cy="22571"/>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30202505"/>
      </p:ext>
    </p:extLst>
  </p:cSld>
  <p:clrMapOvr>
    <a:masterClrMapping/>
  </p:clrMapOvr>
  <mc:AlternateContent xmlns:mc="http://schemas.openxmlformats.org/markup-compatibility/2006" xmlns:p14="http://schemas.microsoft.com/office/powerpoint/2010/main">
    <mc:Choice Requires="p14">
      <p:transition spd="med" p14:dur="700" advTm="8272">
        <p:fade/>
      </p:transition>
    </mc:Choice>
    <mc:Fallback xmlns="">
      <p:transition spd="med" advTm="8272">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Transformação</a:t>
            </a:r>
            <a:r>
              <a:rPr lang="en-US" dirty="0"/>
              <a:t> Digital</a:t>
            </a:r>
          </a:p>
        </p:txBody>
      </p:sp>
      <p:sp>
        <p:nvSpPr>
          <p:cNvPr id="3" name="Text Placeholder 2"/>
          <p:cNvSpPr>
            <a:spLocks noGrp="1"/>
          </p:cNvSpPr>
          <p:nvPr>
            <p:ph type="body" idx="1"/>
          </p:nvPr>
        </p:nvSpPr>
        <p:spPr/>
        <p:txBody>
          <a:bodyPr/>
          <a:lstStyle/>
          <a:p>
            <a:r>
              <a:rPr lang="en-US" dirty="0" err="1"/>
              <a:t>Conceito</a:t>
            </a:r>
            <a:endParaRPr lang="en-US" dirty="0"/>
          </a:p>
        </p:txBody>
      </p:sp>
      <p:sp>
        <p:nvSpPr>
          <p:cNvPr id="5" name="Slide Number Placeholder 4"/>
          <p:cNvSpPr>
            <a:spLocks noGrp="1"/>
          </p:cNvSpPr>
          <p:nvPr>
            <p:ph type="sldNum" sz="quarter" idx="12"/>
          </p:nvPr>
        </p:nvSpPr>
        <p:spPr/>
        <p:txBody>
          <a:bodyPr/>
          <a:lstStyle/>
          <a:p>
            <a:fld id="{C51EAA63-D034-42AE-91FA-B13B9518C7BE}" type="slidenum">
              <a:rPr lang="en-US" smtClean="0"/>
              <a:pPr/>
              <a:t>5</a:t>
            </a:fld>
            <a:endParaRPr lang="en-US"/>
          </a:p>
        </p:txBody>
      </p:sp>
    </p:spTree>
    <p:extLst>
      <p:ext uri="{BB962C8B-B14F-4D97-AF65-F5344CB8AC3E}">
        <p14:creationId xmlns:p14="http://schemas.microsoft.com/office/powerpoint/2010/main" val="387045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FFF9"/>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426E4E-1890-E041-B0BD-EE03CC9EB8E2}"/>
              </a:ext>
            </a:extLst>
          </p:cNvPr>
          <p:cNvGrpSpPr/>
          <p:nvPr/>
        </p:nvGrpSpPr>
        <p:grpSpPr>
          <a:xfrm>
            <a:off x="5307577" y="198058"/>
            <a:ext cx="6743136" cy="2697910"/>
            <a:chOff x="138112" y="398463"/>
            <a:chExt cx="7303347" cy="2963108"/>
          </a:xfrm>
        </p:grpSpPr>
        <p:pic>
          <p:nvPicPr>
            <p:cNvPr id="2" name="Picture 1">
              <a:extLst>
                <a:ext uri="{FF2B5EF4-FFF2-40B4-BE49-F238E27FC236}">
                  <a16:creationId xmlns:a16="http://schemas.microsoft.com/office/drawing/2014/main" id="{2ED3CD39-A382-5F42-B721-ED763371CBF6}"/>
                </a:ext>
              </a:extLst>
            </p:cNvPr>
            <p:cNvPicPr>
              <a:picLocks noChangeAspect="1"/>
            </p:cNvPicPr>
            <p:nvPr/>
          </p:nvPicPr>
          <p:blipFill>
            <a:blip r:embed="rId3"/>
            <a:stretch>
              <a:fillRect/>
            </a:stretch>
          </p:blipFill>
          <p:spPr>
            <a:xfrm>
              <a:off x="138112" y="398463"/>
              <a:ext cx="7303347" cy="1173162"/>
            </a:xfrm>
            <a:prstGeom prst="rect">
              <a:avLst/>
            </a:prstGeom>
          </p:spPr>
        </p:pic>
        <p:pic>
          <p:nvPicPr>
            <p:cNvPr id="3" name="Picture 2">
              <a:extLst>
                <a:ext uri="{FF2B5EF4-FFF2-40B4-BE49-F238E27FC236}">
                  <a16:creationId xmlns:a16="http://schemas.microsoft.com/office/drawing/2014/main" id="{3E8FBEF8-91CA-7243-A2A6-C2B15E5A1B6D}"/>
                </a:ext>
              </a:extLst>
            </p:cNvPr>
            <p:cNvPicPr>
              <a:picLocks noChangeAspect="1"/>
            </p:cNvPicPr>
            <p:nvPr/>
          </p:nvPicPr>
          <p:blipFill>
            <a:blip r:embed="rId4"/>
            <a:stretch>
              <a:fillRect/>
            </a:stretch>
          </p:blipFill>
          <p:spPr>
            <a:xfrm>
              <a:off x="138112" y="1571625"/>
              <a:ext cx="5562600" cy="1789946"/>
            </a:xfrm>
            <a:prstGeom prst="rect">
              <a:avLst/>
            </a:prstGeom>
          </p:spPr>
        </p:pic>
        <p:sp>
          <p:nvSpPr>
            <p:cNvPr id="5" name="TextBox 4">
              <a:extLst>
                <a:ext uri="{FF2B5EF4-FFF2-40B4-BE49-F238E27FC236}">
                  <a16:creationId xmlns:a16="http://schemas.microsoft.com/office/drawing/2014/main" id="{1E5995C3-DC9B-054A-AE9E-5B61A0AAB1E6}"/>
                </a:ext>
              </a:extLst>
            </p:cNvPr>
            <p:cNvSpPr txBox="1"/>
            <p:nvPr/>
          </p:nvSpPr>
          <p:spPr>
            <a:xfrm>
              <a:off x="2052638" y="1070768"/>
              <a:ext cx="5319713" cy="215106"/>
            </a:xfrm>
            <a:prstGeom prst="rect">
              <a:avLst/>
            </a:prstGeom>
            <a:noFill/>
          </p:spPr>
          <p:txBody>
            <a:bodyPr wrap="square" lIns="0" tIns="0" rIns="0" bIns="0" rtlCol="0">
              <a:noAutofit/>
            </a:bodyPr>
            <a:lstStyle/>
            <a:p>
              <a:pPr>
                <a:lnSpc>
                  <a:spcPct val="90000"/>
                </a:lnSpc>
              </a:pPr>
              <a:r>
                <a:rPr lang="en-US" sz="900" dirty="0">
                  <a:hlinkClick r:id="rId5"/>
                </a:rPr>
                <a:t>https://www.cio.com/article/3211428/what-is-digital-transformation-a-necessary-disruption.html</a:t>
              </a:r>
              <a:endParaRPr lang="en-US" sz="900" dirty="0"/>
            </a:p>
          </p:txBody>
        </p:sp>
      </p:grpSp>
      <p:grpSp>
        <p:nvGrpSpPr>
          <p:cNvPr id="13" name="Group 12">
            <a:extLst>
              <a:ext uri="{FF2B5EF4-FFF2-40B4-BE49-F238E27FC236}">
                <a16:creationId xmlns:a16="http://schemas.microsoft.com/office/drawing/2014/main" id="{7F37A8AB-805E-3B4C-AA0B-0F8F308BC561}"/>
              </a:ext>
            </a:extLst>
          </p:cNvPr>
          <p:cNvGrpSpPr/>
          <p:nvPr/>
        </p:nvGrpSpPr>
        <p:grpSpPr>
          <a:xfrm>
            <a:off x="138112" y="162574"/>
            <a:ext cx="4976329" cy="878860"/>
            <a:chOff x="1636712" y="2662621"/>
            <a:chExt cx="8678863" cy="1532758"/>
          </a:xfrm>
        </p:grpSpPr>
        <p:pic>
          <p:nvPicPr>
            <p:cNvPr id="7" name="Picture 6">
              <a:extLst>
                <a:ext uri="{FF2B5EF4-FFF2-40B4-BE49-F238E27FC236}">
                  <a16:creationId xmlns:a16="http://schemas.microsoft.com/office/drawing/2014/main" id="{97E23D8B-53C0-FF4F-BB33-A8653E14D899}"/>
                </a:ext>
              </a:extLst>
            </p:cNvPr>
            <p:cNvPicPr>
              <a:picLocks noChangeAspect="1"/>
            </p:cNvPicPr>
            <p:nvPr/>
          </p:nvPicPr>
          <p:blipFill>
            <a:blip r:embed="rId6"/>
            <a:stretch>
              <a:fillRect/>
            </a:stretch>
          </p:blipFill>
          <p:spPr>
            <a:xfrm>
              <a:off x="1636712" y="2662621"/>
              <a:ext cx="8678863" cy="1532758"/>
            </a:xfrm>
            <a:prstGeom prst="rect">
              <a:avLst/>
            </a:prstGeom>
          </p:spPr>
        </p:pic>
        <p:sp>
          <p:nvSpPr>
            <p:cNvPr id="19" name="Freeform 18">
              <a:extLst>
                <a:ext uri="{FF2B5EF4-FFF2-40B4-BE49-F238E27FC236}">
                  <a16:creationId xmlns:a16="http://schemas.microsoft.com/office/drawing/2014/main" id="{BD4589EC-9628-964D-9B26-38AE5D5E0CD8}"/>
                </a:ext>
              </a:extLst>
            </p:cNvPr>
            <p:cNvSpPr/>
            <p:nvPr/>
          </p:nvSpPr>
          <p:spPr bwMode="gray">
            <a:xfrm>
              <a:off x="3570368" y="4119669"/>
              <a:ext cx="2130344" cy="22571"/>
            </a:xfrm>
            <a:custGeom>
              <a:avLst/>
              <a:gdLst>
                <a:gd name="connsiteX0" fmla="*/ 0 w 986590"/>
                <a:gd name="connsiteY0" fmla="*/ 0 h 0"/>
                <a:gd name="connsiteX1" fmla="*/ 986590 w 986590"/>
                <a:gd name="connsiteY1" fmla="*/ 0 h 0"/>
                <a:gd name="connsiteX0" fmla="*/ 0 w 10000"/>
                <a:gd name="connsiteY0" fmla="*/ 0 h 41"/>
                <a:gd name="connsiteX1" fmla="*/ 4785 w 10000"/>
                <a:gd name="connsiteY1" fmla="*/ 41 h 41"/>
                <a:gd name="connsiteX2" fmla="*/ 10000 w 10000"/>
                <a:gd name="connsiteY2" fmla="*/ 0 h 41"/>
                <a:gd name="connsiteX0" fmla="*/ 0 w 10000"/>
                <a:gd name="connsiteY0" fmla="*/ 117304 h 117304"/>
                <a:gd name="connsiteX1" fmla="*/ 4715 w 10000"/>
                <a:gd name="connsiteY1" fmla="*/ 0 h 117304"/>
                <a:gd name="connsiteX2" fmla="*/ 10000 w 10000"/>
                <a:gd name="connsiteY2" fmla="*/ 117304 h 117304"/>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 name="connsiteX0" fmla="*/ 0 w 10000"/>
                <a:gd name="connsiteY0" fmla="*/ 159739 h 159739"/>
                <a:gd name="connsiteX1" fmla="*/ 2688 w 10000"/>
                <a:gd name="connsiteY1" fmla="*/ 0 h 159739"/>
                <a:gd name="connsiteX2" fmla="*/ 10000 w 10000"/>
                <a:gd name="connsiteY2" fmla="*/ 159739 h 159739"/>
              </a:gdLst>
              <a:ahLst/>
              <a:cxnLst>
                <a:cxn ang="0">
                  <a:pos x="connsiteX0" y="connsiteY0"/>
                </a:cxn>
                <a:cxn ang="0">
                  <a:pos x="connsiteX1" y="connsiteY1"/>
                </a:cxn>
                <a:cxn ang="0">
                  <a:pos x="connsiteX2" y="connsiteY2"/>
                </a:cxn>
              </a:cxnLst>
              <a:rect l="l" t="t" r="r" b="b"/>
              <a:pathLst>
                <a:path w="10000" h="159739">
                  <a:moveTo>
                    <a:pt x="0" y="159739"/>
                  </a:moveTo>
                  <a:cubicBezTo>
                    <a:pt x="699" y="-42038"/>
                    <a:pt x="1792" y="53246"/>
                    <a:pt x="2688" y="0"/>
                  </a:cubicBezTo>
                  <a:lnTo>
                    <a:pt x="10000" y="159739"/>
                  </a:lnTo>
                </a:path>
              </a:pathLst>
            </a:custGeom>
            <a:noFill/>
            <a:ln w="5715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pic>
        <p:nvPicPr>
          <p:cNvPr id="14" name="Picture 13">
            <a:extLst>
              <a:ext uri="{FF2B5EF4-FFF2-40B4-BE49-F238E27FC236}">
                <a16:creationId xmlns:a16="http://schemas.microsoft.com/office/drawing/2014/main" id="{A062ACD7-8900-EB4B-BBA1-3D2E10167718}"/>
              </a:ext>
            </a:extLst>
          </p:cNvPr>
          <p:cNvPicPr>
            <a:picLocks noChangeAspect="1"/>
          </p:cNvPicPr>
          <p:nvPr/>
        </p:nvPicPr>
        <p:blipFill>
          <a:blip r:embed="rId7"/>
          <a:stretch>
            <a:fillRect/>
          </a:stretch>
        </p:blipFill>
        <p:spPr>
          <a:xfrm>
            <a:off x="751276" y="1560143"/>
            <a:ext cx="3749999" cy="2194322"/>
          </a:xfrm>
          <a:prstGeom prst="rect">
            <a:avLst/>
          </a:prstGeom>
        </p:spPr>
      </p:pic>
      <p:grpSp>
        <p:nvGrpSpPr>
          <p:cNvPr id="21" name="Group 20">
            <a:extLst>
              <a:ext uri="{FF2B5EF4-FFF2-40B4-BE49-F238E27FC236}">
                <a16:creationId xmlns:a16="http://schemas.microsoft.com/office/drawing/2014/main" id="{B679BD90-2ADF-8E42-B785-9BE37C5DC0E0}"/>
              </a:ext>
            </a:extLst>
          </p:cNvPr>
          <p:cNvGrpSpPr/>
          <p:nvPr/>
        </p:nvGrpSpPr>
        <p:grpSpPr>
          <a:xfrm>
            <a:off x="138112" y="4017257"/>
            <a:ext cx="7967830" cy="1421976"/>
            <a:chOff x="555403" y="5121355"/>
            <a:chExt cx="8624147" cy="1539105"/>
          </a:xfrm>
        </p:grpSpPr>
        <p:pic>
          <p:nvPicPr>
            <p:cNvPr id="20" name="Picture 19">
              <a:extLst>
                <a:ext uri="{FF2B5EF4-FFF2-40B4-BE49-F238E27FC236}">
                  <a16:creationId xmlns:a16="http://schemas.microsoft.com/office/drawing/2014/main" id="{CCAF52E3-89EA-3944-B6D4-62B03D0B36D5}"/>
                </a:ext>
              </a:extLst>
            </p:cNvPr>
            <p:cNvPicPr>
              <a:picLocks noChangeAspect="1"/>
            </p:cNvPicPr>
            <p:nvPr/>
          </p:nvPicPr>
          <p:blipFill>
            <a:blip r:embed="rId8"/>
            <a:stretch>
              <a:fillRect/>
            </a:stretch>
          </p:blipFill>
          <p:spPr>
            <a:xfrm>
              <a:off x="555403" y="5121355"/>
              <a:ext cx="8624147" cy="1539105"/>
            </a:xfrm>
            <a:prstGeom prst="rect">
              <a:avLst/>
            </a:prstGeom>
          </p:spPr>
        </p:pic>
        <p:sp>
          <p:nvSpPr>
            <p:cNvPr id="15" name="TextBox 14">
              <a:extLst>
                <a:ext uri="{FF2B5EF4-FFF2-40B4-BE49-F238E27FC236}">
                  <a16:creationId xmlns:a16="http://schemas.microsoft.com/office/drawing/2014/main" id="{027145B2-9E4D-D34A-B055-E430742A30E4}"/>
                </a:ext>
              </a:extLst>
            </p:cNvPr>
            <p:cNvSpPr txBox="1"/>
            <p:nvPr/>
          </p:nvSpPr>
          <p:spPr>
            <a:xfrm>
              <a:off x="5515088" y="5489481"/>
              <a:ext cx="3664462" cy="198400"/>
            </a:xfrm>
            <a:prstGeom prst="rect">
              <a:avLst/>
            </a:prstGeom>
            <a:noFill/>
          </p:spPr>
          <p:txBody>
            <a:bodyPr wrap="square" lIns="0" tIns="0" rIns="0" bIns="0" rtlCol="0">
              <a:noAutofit/>
            </a:bodyPr>
            <a:lstStyle/>
            <a:p>
              <a:pPr>
                <a:lnSpc>
                  <a:spcPct val="90000"/>
                </a:lnSpc>
              </a:pPr>
              <a:r>
                <a:rPr lang="en-US" sz="1000" dirty="0">
                  <a:hlinkClick r:id="rId9"/>
                </a:rPr>
                <a:t>https://www.hpe.com/br/pt/what-is/digital-transformation.html</a:t>
              </a:r>
              <a:endParaRPr lang="en-US" sz="1000" dirty="0"/>
            </a:p>
          </p:txBody>
        </p:sp>
      </p:grpSp>
      <p:grpSp>
        <p:nvGrpSpPr>
          <p:cNvPr id="29" name="Group 28">
            <a:extLst>
              <a:ext uri="{FF2B5EF4-FFF2-40B4-BE49-F238E27FC236}">
                <a16:creationId xmlns:a16="http://schemas.microsoft.com/office/drawing/2014/main" id="{9CDB83A4-869E-254D-9561-C203BCF3DAAC}"/>
              </a:ext>
            </a:extLst>
          </p:cNvPr>
          <p:cNvGrpSpPr/>
          <p:nvPr/>
        </p:nvGrpSpPr>
        <p:grpSpPr>
          <a:xfrm>
            <a:off x="4531290" y="5532746"/>
            <a:ext cx="7657535" cy="1231063"/>
            <a:chOff x="4531290" y="5532746"/>
            <a:chExt cx="7657535" cy="1231063"/>
          </a:xfrm>
        </p:grpSpPr>
        <p:grpSp>
          <p:nvGrpSpPr>
            <p:cNvPr id="26" name="Group 25">
              <a:extLst>
                <a:ext uri="{FF2B5EF4-FFF2-40B4-BE49-F238E27FC236}">
                  <a16:creationId xmlns:a16="http://schemas.microsoft.com/office/drawing/2014/main" id="{B16EFB45-E423-044E-8838-5138E6E91D00}"/>
                </a:ext>
              </a:extLst>
            </p:cNvPr>
            <p:cNvGrpSpPr/>
            <p:nvPr/>
          </p:nvGrpSpPr>
          <p:grpSpPr>
            <a:xfrm>
              <a:off x="4531290" y="5532746"/>
              <a:ext cx="7657535" cy="1168197"/>
              <a:chOff x="1630362" y="3143250"/>
              <a:chExt cx="8928100" cy="1362028"/>
            </a:xfrm>
          </p:grpSpPr>
          <p:pic>
            <p:nvPicPr>
              <p:cNvPr id="22" name="Picture 21">
                <a:extLst>
                  <a:ext uri="{FF2B5EF4-FFF2-40B4-BE49-F238E27FC236}">
                    <a16:creationId xmlns:a16="http://schemas.microsoft.com/office/drawing/2014/main" id="{15EE853D-A3EE-B345-BD46-983373783171}"/>
                  </a:ext>
                </a:extLst>
              </p:cNvPr>
              <p:cNvPicPr>
                <a:picLocks noChangeAspect="1"/>
              </p:cNvPicPr>
              <p:nvPr/>
            </p:nvPicPr>
            <p:blipFill>
              <a:blip r:embed="rId10"/>
              <a:stretch>
                <a:fillRect/>
              </a:stretch>
            </p:blipFill>
            <p:spPr>
              <a:xfrm>
                <a:off x="1630362" y="3143250"/>
                <a:ext cx="8928100" cy="571500"/>
              </a:xfrm>
              <a:prstGeom prst="rect">
                <a:avLst/>
              </a:prstGeom>
            </p:spPr>
          </p:pic>
          <p:pic>
            <p:nvPicPr>
              <p:cNvPr id="24" name="Picture 23">
                <a:extLst>
                  <a:ext uri="{FF2B5EF4-FFF2-40B4-BE49-F238E27FC236}">
                    <a16:creationId xmlns:a16="http://schemas.microsoft.com/office/drawing/2014/main" id="{755F0EBC-A3DA-524D-B613-D88A3377C82A}"/>
                  </a:ext>
                </a:extLst>
              </p:cNvPr>
              <p:cNvPicPr>
                <a:picLocks noChangeAspect="1"/>
              </p:cNvPicPr>
              <p:nvPr/>
            </p:nvPicPr>
            <p:blipFill>
              <a:blip r:embed="rId11"/>
              <a:stretch>
                <a:fillRect/>
              </a:stretch>
            </p:blipFill>
            <p:spPr>
              <a:xfrm>
                <a:off x="1630362" y="3730578"/>
                <a:ext cx="8420100" cy="774700"/>
              </a:xfrm>
              <a:prstGeom prst="rect">
                <a:avLst/>
              </a:prstGeom>
            </p:spPr>
          </p:pic>
          <p:sp>
            <p:nvSpPr>
              <p:cNvPr id="25" name="TextBox 24">
                <a:extLst>
                  <a:ext uri="{FF2B5EF4-FFF2-40B4-BE49-F238E27FC236}">
                    <a16:creationId xmlns:a16="http://schemas.microsoft.com/office/drawing/2014/main" id="{88313918-0BEF-594D-AA6F-6C0D7FB0D6D3}"/>
                  </a:ext>
                </a:extLst>
              </p:cNvPr>
              <p:cNvSpPr txBox="1"/>
              <p:nvPr/>
            </p:nvSpPr>
            <p:spPr>
              <a:xfrm>
                <a:off x="5185623" y="3778267"/>
                <a:ext cx="5136249" cy="88513"/>
              </a:xfrm>
              <a:prstGeom prst="rect">
                <a:avLst/>
              </a:prstGeom>
              <a:noFill/>
            </p:spPr>
            <p:txBody>
              <a:bodyPr wrap="square" lIns="0" tIns="0" rIns="0" bIns="0" rtlCol="0">
                <a:noAutofit/>
              </a:bodyPr>
              <a:lstStyle/>
              <a:p>
                <a:pPr>
                  <a:lnSpc>
                    <a:spcPct val="90000"/>
                  </a:lnSpc>
                </a:pPr>
                <a:r>
                  <a:rPr lang="en-US" sz="900" dirty="0">
                    <a:hlinkClick r:id="rId12"/>
                  </a:rPr>
                  <a:t>https://canaltech.com.br/inovacao/o-que-e-realmente-a-transformacao-digital-104350/</a:t>
                </a:r>
                <a:endParaRPr lang="en-US" sz="900" dirty="0"/>
              </a:p>
            </p:txBody>
          </p:sp>
        </p:grpSp>
        <p:sp>
          <p:nvSpPr>
            <p:cNvPr id="28" name="TextBox 27">
              <a:extLst>
                <a:ext uri="{FF2B5EF4-FFF2-40B4-BE49-F238E27FC236}">
                  <a16:creationId xmlns:a16="http://schemas.microsoft.com/office/drawing/2014/main" id="{540D9C9B-087F-5D45-BB42-C07A89FC90CC}"/>
                </a:ext>
              </a:extLst>
            </p:cNvPr>
            <p:cNvSpPr txBox="1"/>
            <p:nvPr/>
          </p:nvSpPr>
          <p:spPr>
            <a:xfrm>
              <a:off x="11227755" y="6421721"/>
              <a:ext cx="444616" cy="342088"/>
            </a:xfrm>
            <a:prstGeom prst="rect">
              <a:avLst/>
            </a:prstGeom>
            <a:noFill/>
          </p:spPr>
          <p:txBody>
            <a:bodyPr wrap="square" lIns="0" tIns="0" rIns="0" bIns="0" rtlCol="0">
              <a:noAutofit/>
            </a:bodyPr>
            <a:lstStyle/>
            <a:p>
              <a:pPr>
                <a:lnSpc>
                  <a:spcPct val="90000"/>
                </a:lnSpc>
              </a:pPr>
              <a:r>
                <a:rPr lang="en-US" dirty="0">
                  <a:solidFill>
                    <a:schemeClr val="bg1"/>
                  </a:solidFill>
                </a:rPr>
                <a:t>…</a:t>
              </a:r>
            </a:p>
          </p:txBody>
        </p:sp>
      </p:grpSp>
    </p:spTree>
    <p:extLst>
      <p:ext uri="{BB962C8B-B14F-4D97-AF65-F5344CB8AC3E}">
        <p14:creationId xmlns:p14="http://schemas.microsoft.com/office/powerpoint/2010/main" val="161746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strips(downLeft)">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rallelogram 12">
            <a:extLst>
              <a:ext uri="{FF2B5EF4-FFF2-40B4-BE49-F238E27FC236}">
                <a16:creationId xmlns:a16="http://schemas.microsoft.com/office/drawing/2014/main" id="{2EB09AB8-BBB2-CE42-B3E4-CDE616ABE308}"/>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2" name="TextBox 1">
            <a:extLst>
              <a:ext uri="{FF2B5EF4-FFF2-40B4-BE49-F238E27FC236}">
                <a16:creationId xmlns:a16="http://schemas.microsoft.com/office/drawing/2014/main" id="{D497F07E-A080-D54E-874B-0A1B64380BCF}"/>
              </a:ext>
            </a:extLst>
          </p:cNvPr>
          <p:cNvSpPr txBox="1"/>
          <p:nvPr/>
        </p:nvSpPr>
        <p:spPr>
          <a:xfrm>
            <a:off x="344452" y="985837"/>
            <a:ext cx="5257800" cy="5657850"/>
          </a:xfrm>
          <a:prstGeom prst="rect">
            <a:avLst/>
          </a:prstGeom>
          <a:noFill/>
        </p:spPr>
        <p:txBody>
          <a:bodyPr wrap="square" lIns="0" tIns="0" rIns="0" bIns="0" rtlCol="0">
            <a:noAutofit/>
          </a:bodyPr>
          <a:lstStyle/>
          <a:p>
            <a:pPr algn="ctr">
              <a:lnSpc>
                <a:spcPct val="90000"/>
              </a:lnSpc>
            </a:pPr>
            <a:endParaRPr lang="en-US" sz="2800" dirty="0"/>
          </a:p>
          <a:p>
            <a:pPr algn="ctr">
              <a:lnSpc>
                <a:spcPct val="90000"/>
              </a:lnSpc>
            </a:pPr>
            <a:r>
              <a:rPr lang="en-US" sz="2800" dirty="0"/>
              <a:t>“</a:t>
            </a:r>
            <a:r>
              <a:rPr lang="en-US" sz="2800" dirty="0" err="1"/>
              <a:t>Transformação</a:t>
            </a:r>
            <a:r>
              <a:rPr lang="en-US" sz="2800" dirty="0"/>
              <a:t> Digital </a:t>
            </a:r>
            <a:r>
              <a:rPr lang="en-US" sz="2800" dirty="0" err="1"/>
              <a:t>não</a:t>
            </a:r>
            <a:r>
              <a:rPr lang="en-US" sz="2800" dirty="0"/>
              <a:t> </a:t>
            </a:r>
            <a:r>
              <a:rPr lang="en-US" sz="2800" dirty="0" err="1"/>
              <a:t>é</a:t>
            </a:r>
            <a:r>
              <a:rPr lang="en-US" sz="2800" dirty="0"/>
              <a:t> </a:t>
            </a:r>
            <a:r>
              <a:rPr lang="en-US" sz="2800" dirty="0" err="1"/>
              <a:t>algo</a:t>
            </a:r>
            <a:r>
              <a:rPr lang="en-US" sz="2800" dirty="0"/>
              <a:t> que </a:t>
            </a:r>
            <a:r>
              <a:rPr lang="en-US" sz="2800" dirty="0" err="1"/>
              <a:t>vem</a:t>
            </a:r>
            <a:r>
              <a:rPr lang="en-US" sz="2800" dirty="0"/>
              <a:t> </a:t>
            </a:r>
            <a:r>
              <a:rPr lang="en-US" sz="2800" dirty="0" err="1"/>
              <a:t>em</a:t>
            </a:r>
            <a:r>
              <a:rPr lang="en-US" sz="2800" dirty="0"/>
              <a:t> </a:t>
            </a:r>
            <a:r>
              <a:rPr lang="en-US" sz="2800" dirty="0" err="1"/>
              <a:t>uma</a:t>
            </a:r>
            <a:r>
              <a:rPr lang="en-US" sz="2800" dirty="0"/>
              <a:t> </a:t>
            </a:r>
            <a:r>
              <a:rPr lang="en-US" sz="2800" dirty="0" err="1"/>
              <a:t>caixa</a:t>
            </a:r>
            <a:r>
              <a:rPr lang="en-US" sz="2800" dirty="0"/>
              <a:t>. </a:t>
            </a:r>
            <a:r>
              <a:rPr lang="en-US" sz="2800" dirty="0" err="1"/>
              <a:t>Cada</a:t>
            </a:r>
            <a:r>
              <a:rPr lang="en-US" sz="2800" dirty="0"/>
              <a:t> </a:t>
            </a:r>
            <a:r>
              <a:rPr lang="en-US" sz="2800" dirty="0" err="1"/>
              <a:t>empresa</a:t>
            </a:r>
            <a:r>
              <a:rPr lang="en-US" sz="2800" dirty="0"/>
              <a:t> </a:t>
            </a:r>
            <a:r>
              <a:rPr lang="en-US" sz="2800" dirty="0" err="1"/>
              <a:t>precisa</a:t>
            </a:r>
            <a:r>
              <a:rPr lang="en-US" sz="2800" dirty="0"/>
              <a:t>, pela </a:t>
            </a:r>
            <a:r>
              <a:rPr lang="en-US" sz="2800" b="1" dirty="0" err="1"/>
              <a:t>liderança</a:t>
            </a:r>
            <a:r>
              <a:rPr lang="en-US" sz="2800" b="1" dirty="0"/>
              <a:t> de </a:t>
            </a:r>
            <a:r>
              <a:rPr lang="en-US" sz="2800" b="1" dirty="0" err="1"/>
              <a:t>seu</a:t>
            </a:r>
            <a:r>
              <a:rPr lang="en-US" sz="2800" b="1" dirty="0"/>
              <a:t> CEO</a:t>
            </a:r>
            <a:r>
              <a:rPr lang="en-US" sz="2800" dirty="0"/>
              <a:t>, </a:t>
            </a:r>
            <a:r>
              <a:rPr lang="en-US" sz="2800" dirty="0" err="1"/>
              <a:t>em</a:t>
            </a:r>
            <a:r>
              <a:rPr lang="en-US" sz="2800" dirty="0"/>
              <a:t> </a:t>
            </a:r>
            <a:r>
              <a:rPr lang="en-US" sz="2800" dirty="0" err="1"/>
              <a:t>uma</a:t>
            </a:r>
            <a:r>
              <a:rPr lang="en-US" sz="2800" dirty="0"/>
              <a:t> </a:t>
            </a:r>
            <a:r>
              <a:rPr lang="en-US" sz="2800" dirty="0" err="1"/>
              <a:t>colaboração</a:t>
            </a:r>
            <a:r>
              <a:rPr lang="en-US" sz="2800" dirty="0"/>
              <a:t> entre </a:t>
            </a:r>
            <a:r>
              <a:rPr lang="en-US" sz="2800" dirty="0" err="1"/>
              <a:t>todos</a:t>
            </a:r>
            <a:r>
              <a:rPr lang="en-US" sz="2800" dirty="0"/>
              <a:t> </a:t>
            </a:r>
            <a:r>
              <a:rPr lang="en-US" sz="2800" dirty="0" err="1"/>
              <a:t>os</a:t>
            </a:r>
            <a:r>
              <a:rPr lang="en-US" sz="2800" dirty="0"/>
              <a:t> </a:t>
            </a:r>
            <a:r>
              <a:rPr lang="en-US" sz="2800" dirty="0" err="1"/>
              <a:t>departamentos</a:t>
            </a:r>
            <a:r>
              <a:rPr lang="en-US" sz="2800" dirty="0"/>
              <a:t> e </a:t>
            </a:r>
            <a:r>
              <a:rPr lang="en-US" sz="2800" dirty="0" err="1"/>
              <a:t>pensamento</a:t>
            </a:r>
            <a:r>
              <a:rPr lang="en-US" sz="2800" dirty="0"/>
              <a:t> no </a:t>
            </a:r>
            <a:r>
              <a:rPr lang="en-US" sz="2800" dirty="0" err="1"/>
              <a:t>negócio</a:t>
            </a:r>
            <a:r>
              <a:rPr lang="en-US" sz="2800" dirty="0"/>
              <a:t>, </a:t>
            </a:r>
            <a:r>
              <a:rPr lang="en-US" sz="2800" b="1" dirty="0" err="1"/>
              <a:t>repensar</a:t>
            </a:r>
            <a:r>
              <a:rPr lang="en-US" sz="2800" b="1" dirty="0"/>
              <a:t> </a:t>
            </a:r>
            <a:r>
              <a:rPr lang="en-US" sz="2800" b="1" dirty="0" err="1"/>
              <a:t>em</a:t>
            </a:r>
            <a:r>
              <a:rPr lang="en-US" sz="2800" b="1" dirty="0"/>
              <a:t> </a:t>
            </a:r>
            <a:r>
              <a:rPr lang="en-US" sz="2800" b="1" dirty="0" err="1"/>
              <a:t>como</a:t>
            </a:r>
            <a:r>
              <a:rPr lang="en-US" sz="2800" b="1" dirty="0"/>
              <a:t> a </a:t>
            </a:r>
            <a:r>
              <a:rPr lang="en-US" sz="2800" b="1" dirty="0" err="1"/>
              <a:t>organização</a:t>
            </a:r>
            <a:r>
              <a:rPr lang="en-US" sz="2800" b="1" dirty="0"/>
              <a:t> </a:t>
            </a:r>
            <a:r>
              <a:rPr lang="en-US" sz="2800" b="1" dirty="0" err="1"/>
              <a:t>utiliza</a:t>
            </a:r>
            <a:r>
              <a:rPr lang="en-US" sz="2800" b="1" dirty="0"/>
              <a:t> a </a:t>
            </a:r>
            <a:r>
              <a:rPr lang="en-US" sz="2800" b="1" dirty="0" err="1"/>
              <a:t>tecnologia</a:t>
            </a:r>
            <a:r>
              <a:rPr lang="en-US" sz="2800" b="1" dirty="0"/>
              <a:t>, </a:t>
            </a:r>
            <a:r>
              <a:rPr lang="en-US" sz="2800" b="1" dirty="0" err="1"/>
              <a:t>pessoas</a:t>
            </a:r>
            <a:r>
              <a:rPr lang="en-US" sz="2800" b="1" dirty="0"/>
              <a:t> e </a:t>
            </a:r>
            <a:r>
              <a:rPr lang="en-US" sz="2800" b="1" dirty="0" err="1"/>
              <a:t>processos</a:t>
            </a:r>
            <a:r>
              <a:rPr lang="en-US" sz="2800" b="1" dirty="0"/>
              <a:t> </a:t>
            </a:r>
            <a:r>
              <a:rPr lang="en-US" sz="2800" b="1" dirty="0" err="1"/>
              <a:t>na</a:t>
            </a:r>
            <a:r>
              <a:rPr lang="en-US" sz="2800" b="1" dirty="0"/>
              <a:t> </a:t>
            </a:r>
            <a:r>
              <a:rPr lang="en-US" sz="2800" b="1" dirty="0" err="1"/>
              <a:t>busca</a:t>
            </a:r>
            <a:r>
              <a:rPr lang="en-US" sz="2800" b="1" dirty="0"/>
              <a:t> de um </a:t>
            </a:r>
            <a:r>
              <a:rPr lang="en-US" sz="2800" b="1" dirty="0" err="1"/>
              <a:t>melhor</a:t>
            </a:r>
            <a:r>
              <a:rPr lang="en-US" sz="2800" b="1" dirty="0"/>
              <a:t> </a:t>
            </a:r>
            <a:r>
              <a:rPr lang="en-US" sz="2800" b="1" dirty="0" err="1"/>
              <a:t>desempenho</a:t>
            </a:r>
            <a:r>
              <a:rPr lang="en-US" sz="2800" b="1" dirty="0"/>
              <a:t> e </a:t>
            </a:r>
            <a:r>
              <a:rPr lang="en-US" sz="2800" b="1" dirty="0" err="1"/>
              <a:t>agilidade</a:t>
            </a:r>
            <a:r>
              <a:rPr lang="en-US" sz="2800" b="1" dirty="0"/>
              <a:t>, com </a:t>
            </a:r>
            <a:r>
              <a:rPr lang="en-US" sz="2800" b="1" dirty="0" err="1"/>
              <a:t>foco</a:t>
            </a:r>
            <a:r>
              <a:rPr lang="en-US" sz="2800" b="1" dirty="0"/>
              <a:t> no </a:t>
            </a:r>
            <a:r>
              <a:rPr lang="en-US" sz="2800" b="1" dirty="0" err="1"/>
              <a:t>cliente</a:t>
            </a:r>
            <a:r>
              <a:rPr lang="en-US" sz="2800" dirty="0"/>
              <a:t>.”</a:t>
            </a:r>
          </a:p>
        </p:txBody>
      </p:sp>
      <p:sp>
        <p:nvSpPr>
          <p:cNvPr id="5" name="Title 1">
            <a:extLst>
              <a:ext uri="{FF2B5EF4-FFF2-40B4-BE49-F238E27FC236}">
                <a16:creationId xmlns:a16="http://schemas.microsoft.com/office/drawing/2014/main" id="{9CFEFCCB-087D-734F-A08D-AAD68AF1391A}"/>
              </a:ext>
            </a:extLst>
          </p:cNvPr>
          <p:cNvSpPr txBox="1">
            <a:spLocks/>
          </p:cNvSpPr>
          <p:nvPr/>
        </p:nvSpPr>
        <p:spPr>
          <a:xfrm>
            <a:off x="6578908" y="2228849"/>
            <a:ext cx="6291072" cy="1371600"/>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4800" kern="1200">
                <a:solidFill>
                  <a:schemeClr val="tx1"/>
                </a:solidFill>
                <a:latin typeface="+mj-lt"/>
                <a:ea typeface="+mj-ea"/>
                <a:cs typeface="+mj-cs"/>
              </a:defRPr>
            </a:lvl1pPr>
          </a:lstStyle>
          <a:p>
            <a:r>
              <a:rPr lang="en-US"/>
              <a:t>Transformação Digital</a:t>
            </a:r>
            <a:endParaRPr lang="en-US" dirty="0"/>
          </a:p>
        </p:txBody>
      </p:sp>
    </p:spTree>
    <p:extLst>
      <p:ext uri="{BB962C8B-B14F-4D97-AF65-F5344CB8AC3E}">
        <p14:creationId xmlns:p14="http://schemas.microsoft.com/office/powerpoint/2010/main" val="247140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rallelogram 12">
            <a:extLst>
              <a:ext uri="{FF2B5EF4-FFF2-40B4-BE49-F238E27FC236}">
                <a16:creationId xmlns:a16="http://schemas.microsoft.com/office/drawing/2014/main" id="{2EB09AB8-BBB2-CE42-B3E4-CDE616ABE308}"/>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5" name="Title 1">
            <a:extLst>
              <a:ext uri="{FF2B5EF4-FFF2-40B4-BE49-F238E27FC236}">
                <a16:creationId xmlns:a16="http://schemas.microsoft.com/office/drawing/2014/main" id="{9CFEFCCB-087D-734F-A08D-AAD68AF1391A}"/>
              </a:ext>
            </a:extLst>
          </p:cNvPr>
          <p:cNvSpPr txBox="1">
            <a:spLocks/>
          </p:cNvSpPr>
          <p:nvPr/>
        </p:nvSpPr>
        <p:spPr>
          <a:xfrm>
            <a:off x="6578908" y="2228849"/>
            <a:ext cx="6291072" cy="1371600"/>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4800" kern="1200">
                <a:solidFill>
                  <a:schemeClr val="tx1"/>
                </a:solidFill>
                <a:latin typeface="+mj-lt"/>
                <a:ea typeface="+mj-ea"/>
                <a:cs typeface="+mj-cs"/>
              </a:defRPr>
            </a:lvl1pPr>
          </a:lstStyle>
          <a:p>
            <a:r>
              <a:rPr lang="en-US" dirty="0" err="1"/>
              <a:t>Mudança</a:t>
            </a:r>
            <a:r>
              <a:rPr lang="en-US" dirty="0"/>
              <a:t> Cultural</a:t>
            </a:r>
          </a:p>
        </p:txBody>
      </p:sp>
      <p:sp>
        <p:nvSpPr>
          <p:cNvPr id="6" name="Rectangle 5">
            <a:extLst>
              <a:ext uri="{FF2B5EF4-FFF2-40B4-BE49-F238E27FC236}">
                <a16:creationId xmlns:a16="http://schemas.microsoft.com/office/drawing/2014/main" id="{D1BBE0D1-267D-AB48-BD34-7182D35A0A4F}"/>
              </a:ext>
            </a:extLst>
          </p:cNvPr>
          <p:cNvSpPr/>
          <p:nvPr/>
        </p:nvSpPr>
        <p:spPr bwMode="gray">
          <a:xfrm>
            <a:off x="-115610" y="-420467"/>
            <a:ext cx="6694518" cy="1904440"/>
          </a:xfrm>
          <a:prstGeom prst="rect">
            <a:avLst/>
          </a:prstGeom>
          <a:no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640080" rIns="121893" bIns="60947" numCol="1" spcCol="0" rtlCol="0" fromWordArt="0" anchor="t" anchorCtr="0" forceAA="0" compatLnSpc="1">
            <a:prstTxWarp prst="textNoShape">
              <a:avLst/>
            </a:prstTxWarp>
            <a:noAutofit/>
          </a:bodyPr>
          <a:lstStyle/>
          <a:p>
            <a:pPr>
              <a:lnSpc>
                <a:spcPct val="90000"/>
              </a:lnSpc>
            </a:pPr>
            <a:r>
              <a:rPr lang="en-US" sz="2400" dirty="0">
                <a:solidFill>
                  <a:schemeClr val="tx1"/>
                </a:solidFill>
              </a:rPr>
              <a:t>- </a:t>
            </a:r>
            <a:r>
              <a:rPr lang="en-US" sz="2400" dirty="0" err="1">
                <a:solidFill>
                  <a:schemeClr val="tx1"/>
                </a:solidFill>
              </a:rPr>
              <a:t>Ciclo</a:t>
            </a:r>
            <a:r>
              <a:rPr lang="en-US" sz="2400" dirty="0">
                <a:solidFill>
                  <a:schemeClr val="tx1"/>
                </a:solidFill>
              </a:rPr>
              <a:t> de </a:t>
            </a:r>
            <a:r>
              <a:rPr lang="en-US" sz="2400" dirty="0" err="1">
                <a:solidFill>
                  <a:schemeClr val="tx1"/>
                </a:solidFill>
              </a:rPr>
              <a:t>vendas</a:t>
            </a:r>
            <a:r>
              <a:rPr lang="en-US" sz="2400" dirty="0">
                <a:solidFill>
                  <a:schemeClr val="tx1"/>
                </a:solidFill>
              </a:rPr>
              <a:t> de </a:t>
            </a:r>
            <a:r>
              <a:rPr lang="en-US" sz="2400" dirty="0" err="1">
                <a:solidFill>
                  <a:schemeClr val="tx1"/>
                </a:solidFill>
              </a:rPr>
              <a:t>produtos</a:t>
            </a:r>
            <a:r>
              <a:rPr lang="en-US" sz="2400" dirty="0">
                <a:solidFill>
                  <a:schemeClr val="tx1"/>
                </a:solidFill>
              </a:rPr>
              <a:t> </a:t>
            </a:r>
            <a:r>
              <a:rPr lang="en-US" sz="2400" dirty="0" err="1">
                <a:solidFill>
                  <a:schemeClr val="tx1"/>
                </a:solidFill>
              </a:rPr>
              <a:t>cada</a:t>
            </a:r>
            <a:r>
              <a:rPr lang="en-US" sz="2400" dirty="0">
                <a:solidFill>
                  <a:schemeClr val="tx1"/>
                </a:solidFill>
              </a:rPr>
              <a:t> </a:t>
            </a:r>
            <a:r>
              <a:rPr lang="en-US" sz="2400" dirty="0" err="1">
                <a:solidFill>
                  <a:schemeClr val="tx1"/>
                </a:solidFill>
              </a:rPr>
              <a:t>vez</a:t>
            </a:r>
            <a:r>
              <a:rPr lang="en-US" sz="2400" dirty="0">
                <a:solidFill>
                  <a:schemeClr val="tx1"/>
                </a:solidFill>
              </a:rPr>
              <a:t> </a:t>
            </a:r>
            <a:r>
              <a:rPr lang="en-US" sz="2400" dirty="0" err="1">
                <a:solidFill>
                  <a:schemeClr val="tx1"/>
                </a:solidFill>
              </a:rPr>
              <a:t>menores</a:t>
            </a:r>
            <a:br>
              <a:rPr lang="en-US" sz="2400" dirty="0">
                <a:solidFill>
                  <a:schemeClr val="tx1"/>
                </a:solidFill>
              </a:rPr>
            </a:br>
            <a:r>
              <a:rPr lang="en-US" sz="2400" dirty="0">
                <a:solidFill>
                  <a:schemeClr val="tx1"/>
                </a:solidFill>
              </a:rPr>
              <a:t>- </a:t>
            </a:r>
            <a:r>
              <a:rPr lang="en-US" sz="2400" dirty="0" err="1">
                <a:solidFill>
                  <a:schemeClr val="tx1"/>
                </a:solidFill>
              </a:rPr>
              <a:t>Expectativas</a:t>
            </a:r>
            <a:r>
              <a:rPr lang="en-US" sz="2400" dirty="0">
                <a:solidFill>
                  <a:schemeClr val="tx1"/>
                </a:solidFill>
              </a:rPr>
              <a:t> de </a:t>
            </a:r>
            <a:r>
              <a:rPr lang="en-US" sz="2400" dirty="0" err="1">
                <a:solidFill>
                  <a:schemeClr val="tx1"/>
                </a:solidFill>
              </a:rPr>
              <a:t>qualidade</a:t>
            </a:r>
            <a:r>
              <a:rPr lang="en-US" sz="2400" dirty="0">
                <a:solidFill>
                  <a:schemeClr val="tx1"/>
                </a:solidFill>
              </a:rPr>
              <a:t> </a:t>
            </a:r>
            <a:r>
              <a:rPr lang="en-US" sz="2400" dirty="0" err="1">
                <a:solidFill>
                  <a:schemeClr val="tx1"/>
                </a:solidFill>
              </a:rPr>
              <a:t>cada</a:t>
            </a:r>
            <a:r>
              <a:rPr lang="en-US" sz="2400" dirty="0">
                <a:solidFill>
                  <a:schemeClr val="tx1"/>
                </a:solidFill>
              </a:rPr>
              <a:t> </a:t>
            </a:r>
            <a:r>
              <a:rPr lang="en-US" sz="2400" dirty="0" err="1">
                <a:solidFill>
                  <a:schemeClr val="tx1"/>
                </a:solidFill>
              </a:rPr>
              <a:t>vez</a:t>
            </a:r>
            <a:r>
              <a:rPr lang="en-US" sz="2400" dirty="0">
                <a:solidFill>
                  <a:schemeClr val="tx1"/>
                </a:solidFill>
              </a:rPr>
              <a:t> </a:t>
            </a:r>
            <a:r>
              <a:rPr lang="en-US" sz="2400" dirty="0" err="1">
                <a:solidFill>
                  <a:schemeClr val="tx1"/>
                </a:solidFill>
              </a:rPr>
              <a:t>mais</a:t>
            </a:r>
            <a:r>
              <a:rPr lang="en-US" sz="2400" dirty="0">
                <a:solidFill>
                  <a:schemeClr val="tx1"/>
                </a:solidFill>
              </a:rPr>
              <a:t> </a:t>
            </a:r>
            <a:r>
              <a:rPr lang="en-US" sz="2400" dirty="0" err="1">
                <a:solidFill>
                  <a:schemeClr val="tx1"/>
                </a:solidFill>
              </a:rPr>
              <a:t>elevadas</a:t>
            </a:r>
            <a:br>
              <a:rPr lang="en-US" sz="2400" dirty="0">
                <a:solidFill>
                  <a:schemeClr val="tx1"/>
                </a:solidFill>
              </a:rPr>
            </a:br>
            <a:r>
              <a:rPr lang="en-US" sz="2400" dirty="0">
                <a:solidFill>
                  <a:schemeClr val="tx1"/>
                </a:solidFill>
              </a:rPr>
              <a:t>- Feedback </a:t>
            </a:r>
            <a:r>
              <a:rPr lang="en-US" sz="2400" dirty="0" err="1">
                <a:solidFill>
                  <a:schemeClr val="tx1"/>
                </a:solidFill>
              </a:rPr>
              <a:t>imediato</a:t>
            </a:r>
            <a:r>
              <a:rPr lang="en-US" sz="2400" dirty="0">
                <a:solidFill>
                  <a:schemeClr val="tx1"/>
                </a:solidFill>
              </a:rPr>
              <a:t> e </a:t>
            </a:r>
            <a:r>
              <a:rPr lang="en-US" sz="2400" dirty="0" err="1">
                <a:solidFill>
                  <a:schemeClr val="tx1"/>
                </a:solidFill>
              </a:rPr>
              <a:t>transparente</a:t>
            </a:r>
            <a:endParaRPr lang="en-US" sz="2800" dirty="0">
              <a:solidFill>
                <a:schemeClr val="tx1"/>
              </a:solidFill>
            </a:endParaRPr>
          </a:p>
          <a:p>
            <a:pPr marL="0" lvl="1" defTabSz="914323" fontAlgn="base">
              <a:lnSpc>
                <a:spcPct val="90000"/>
              </a:lnSpc>
              <a:spcBef>
                <a:spcPts val="1200"/>
              </a:spcBef>
              <a:spcAft>
                <a:spcPct val="0"/>
              </a:spcAft>
            </a:pPr>
            <a:endParaRPr lang="en-US" sz="2400" dirty="0">
              <a:solidFill>
                <a:schemeClr val="tx1"/>
              </a:solidFill>
            </a:endParaRPr>
          </a:p>
        </p:txBody>
      </p:sp>
      <p:sp>
        <p:nvSpPr>
          <p:cNvPr id="7" name="Rectangle 6">
            <a:extLst>
              <a:ext uri="{FF2B5EF4-FFF2-40B4-BE49-F238E27FC236}">
                <a16:creationId xmlns:a16="http://schemas.microsoft.com/office/drawing/2014/main" id="{429FEFA3-CFF5-CB41-BF90-E908DF79097E}"/>
              </a:ext>
            </a:extLst>
          </p:cNvPr>
          <p:cNvSpPr/>
          <p:nvPr/>
        </p:nvSpPr>
        <p:spPr bwMode="gray">
          <a:xfrm>
            <a:off x="3987310" y="4651352"/>
            <a:ext cx="1649135" cy="1371600"/>
          </a:xfrm>
          <a:prstGeom prst="rect">
            <a:avLst/>
          </a:prstGeom>
          <a:no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640080" rIns="121893" bIns="60947" numCol="1" spcCol="0" rtlCol="0" fromWordArt="0" anchor="t" anchorCtr="0" forceAA="0" compatLnSpc="1">
            <a:prstTxWarp prst="textNoShape">
              <a:avLst/>
            </a:prstTxWarp>
            <a:noAutofit/>
          </a:bodyPr>
          <a:lstStyle/>
          <a:p>
            <a:pPr>
              <a:lnSpc>
                <a:spcPct val="90000"/>
              </a:lnSpc>
            </a:pPr>
            <a:r>
              <a:rPr lang="en-US" sz="7200" b="1" dirty="0">
                <a:solidFill>
                  <a:schemeClr val="tx1"/>
                </a:solidFill>
              </a:rPr>
              <a:t>4.0</a:t>
            </a:r>
            <a:endParaRPr lang="en-US" sz="8000" b="1" dirty="0">
              <a:solidFill>
                <a:schemeClr val="tx1"/>
              </a:solidFill>
            </a:endParaRPr>
          </a:p>
          <a:p>
            <a:pPr marL="0" lvl="1" defTabSz="914323" fontAlgn="base">
              <a:lnSpc>
                <a:spcPct val="90000"/>
              </a:lnSpc>
              <a:spcBef>
                <a:spcPts val="1200"/>
              </a:spcBef>
              <a:spcAft>
                <a:spcPct val="0"/>
              </a:spcAft>
            </a:pPr>
            <a:endParaRPr lang="en-US" sz="7200" b="1" dirty="0">
              <a:solidFill>
                <a:schemeClr val="tx1"/>
              </a:solidFill>
            </a:endParaRPr>
          </a:p>
        </p:txBody>
      </p:sp>
      <p:pic>
        <p:nvPicPr>
          <p:cNvPr id="8" name="Picture 7">
            <a:extLst>
              <a:ext uri="{FF2B5EF4-FFF2-40B4-BE49-F238E27FC236}">
                <a16:creationId xmlns:a16="http://schemas.microsoft.com/office/drawing/2014/main" id="{8FD73E23-261C-014D-B168-CBE66E5194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89" y="1270379"/>
            <a:ext cx="6023523" cy="1172064"/>
          </a:xfrm>
          <a:prstGeom prst="rect">
            <a:avLst/>
          </a:prstGeom>
        </p:spPr>
      </p:pic>
      <p:pic>
        <p:nvPicPr>
          <p:cNvPr id="9" name="Picture 8">
            <a:extLst>
              <a:ext uri="{FF2B5EF4-FFF2-40B4-BE49-F238E27FC236}">
                <a16:creationId xmlns:a16="http://schemas.microsoft.com/office/drawing/2014/main" id="{F2D2634A-CB5E-074B-AA57-FA8B6FA2F9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138" y="2547259"/>
            <a:ext cx="4647024" cy="1281430"/>
          </a:xfrm>
          <a:prstGeom prst="rect">
            <a:avLst/>
          </a:prstGeom>
        </p:spPr>
      </p:pic>
      <p:pic>
        <p:nvPicPr>
          <p:cNvPr id="10" name="Picture 9">
            <a:extLst>
              <a:ext uri="{FF2B5EF4-FFF2-40B4-BE49-F238E27FC236}">
                <a16:creationId xmlns:a16="http://schemas.microsoft.com/office/drawing/2014/main" id="{EB0C5BB9-BEF3-7448-8097-5C5CB2DEFF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138" y="2547259"/>
            <a:ext cx="4647024" cy="1274065"/>
          </a:xfrm>
          <a:prstGeom prst="rect">
            <a:avLst/>
          </a:prstGeom>
        </p:spPr>
      </p:pic>
      <p:sp>
        <p:nvSpPr>
          <p:cNvPr id="11" name="Rectangle 10">
            <a:extLst>
              <a:ext uri="{FF2B5EF4-FFF2-40B4-BE49-F238E27FC236}">
                <a16:creationId xmlns:a16="http://schemas.microsoft.com/office/drawing/2014/main" id="{1DD3BC39-A996-1B41-9486-687743E6BFCE}"/>
              </a:ext>
            </a:extLst>
          </p:cNvPr>
          <p:cNvSpPr/>
          <p:nvPr/>
        </p:nvSpPr>
        <p:spPr bwMode="gray">
          <a:xfrm>
            <a:off x="-152883" y="3335264"/>
            <a:ext cx="6439383" cy="1904440"/>
          </a:xfrm>
          <a:prstGeom prst="rect">
            <a:avLst/>
          </a:prstGeom>
          <a:no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640080" rIns="121893" bIns="60947" numCol="1" spcCol="0" rtlCol="0" fromWordArt="0" anchor="t" anchorCtr="0" forceAA="0" compatLnSpc="1">
            <a:prstTxWarp prst="textNoShape">
              <a:avLst/>
            </a:prstTxWarp>
            <a:noAutofit/>
          </a:bodyPr>
          <a:lstStyle/>
          <a:p>
            <a:pPr>
              <a:lnSpc>
                <a:spcPct val="90000"/>
              </a:lnSpc>
            </a:pPr>
            <a:r>
              <a:rPr lang="en-US" sz="2400" dirty="0">
                <a:solidFill>
                  <a:schemeClr val="tx1"/>
                </a:solidFill>
              </a:rPr>
              <a:t>- A </a:t>
            </a:r>
            <a:r>
              <a:rPr lang="en-US" sz="2400" dirty="0" err="1">
                <a:solidFill>
                  <a:schemeClr val="tx1"/>
                </a:solidFill>
              </a:rPr>
              <a:t>expectativa</a:t>
            </a:r>
            <a:r>
              <a:rPr lang="en-US" sz="2400" dirty="0">
                <a:solidFill>
                  <a:schemeClr val="tx1"/>
                </a:solidFill>
              </a:rPr>
              <a:t> de </a:t>
            </a:r>
            <a:r>
              <a:rPr lang="en-US" sz="2400" dirty="0" err="1">
                <a:solidFill>
                  <a:schemeClr val="tx1"/>
                </a:solidFill>
              </a:rPr>
              <a:t>vida</a:t>
            </a:r>
            <a:r>
              <a:rPr lang="en-US" sz="2400" dirty="0">
                <a:solidFill>
                  <a:schemeClr val="tx1"/>
                </a:solidFill>
              </a:rPr>
              <a:t> </a:t>
            </a:r>
            <a:r>
              <a:rPr lang="en-US" sz="2400" dirty="0" err="1">
                <a:solidFill>
                  <a:schemeClr val="tx1"/>
                </a:solidFill>
              </a:rPr>
              <a:t>média</a:t>
            </a:r>
            <a:r>
              <a:rPr lang="en-US" sz="2400" dirty="0">
                <a:solidFill>
                  <a:schemeClr val="tx1"/>
                </a:solidFill>
              </a:rPr>
              <a:t> de um </a:t>
            </a:r>
            <a:r>
              <a:rPr lang="en-US" sz="2400" dirty="0" err="1">
                <a:solidFill>
                  <a:schemeClr val="tx1"/>
                </a:solidFill>
              </a:rPr>
              <a:t>negócio</a:t>
            </a:r>
            <a:r>
              <a:rPr lang="en-US" sz="2400" dirty="0">
                <a:solidFill>
                  <a:schemeClr val="tx1"/>
                </a:solidFill>
              </a:rPr>
              <a:t> </a:t>
            </a:r>
            <a:r>
              <a:rPr lang="en-US" sz="2400" dirty="0" err="1">
                <a:solidFill>
                  <a:schemeClr val="tx1"/>
                </a:solidFill>
              </a:rPr>
              <a:t>caiu</a:t>
            </a:r>
            <a:r>
              <a:rPr lang="en-US" sz="2400" dirty="0">
                <a:solidFill>
                  <a:schemeClr val="tx1"/>
                </a:solidFill>
              </a:rPr>
              <a:t> de 30 </a:t>
            </a:r>
            <a:r>
              <a:rPr lang="en-US" sz="2400" dirty="0" err="1">
                <a:solidFill>
                  <a:schemeClr val="tx1"/>
                </a:solidFill>
              </a:rPr>
              <a:t>anos</a:t>
            </a:r>
            <a:r>
              <a:rPr lang="en-US" sz="2400" dirty="0">
                <a:solidFill>
                  <a:schemeClr val="tx1"/>
                </a:solidFill>
              </a:rPr>
              <a:t> </a:t>
            </a:r>
            <a:r>
              <a:rPr lang="en-US" sz="2400" dirty="0" err="1">
                <a:solidFill>
                  <a:schemeClr val="tx1"/>
                </a:solidFill>
              </a:rPr>
              <a:t>em</a:t>
            </a:r>
            <a:r>
              <a:rPr lang="en-US" sz="2400" dirty="0">
                <a:solidFill>
                  <a:schemeClr val="tx1"/>
                </a:solidFill>
              </a:rPr>
              <a:t> 1984 para 5 </a:t>
            </a:r>
            <a:r>
              <a:rPr lang="en-US" sz="2400" dirty="0" err="1">
                <a:solidFill>
                  <a:schemeClr val="tx1"/>
                </a:solidFill>
              </a:rPr>
              <a:t>anos</a:t>
            </a:r>
            <a:r>
              <a:rPr lang="en-US" sz="2400" dirty="0">
                <a:solidFill>
                  <a:schemeClr val="tx1"/>
                </a:solidFill>
              </a:rPr>
              <a:t> </a:t>
            </a:r>
            <a:r>
              <a:rPr lang="en-US" sz="2400" dirty="0" err="1">
                <a:solidFill>
                  <a:schemeClr val="tx1"/>
                </a:solidFill>
              </a:rPr>
              <a:t>em</a:t>
            </a:r>
            <a:r>
              <a:rPr lang="en-US" sz="2400" dirty="0">
                <a:solidFill>
                  <a:schemeClr val="tx1"/>
                </a:solidFill>
              </a:rPr>
              <a:t> 2014</a:t>
            </a:r>
          </a:p>
          <a:p>
            <a:pPr>
              <a:lnSpc>
                <a:spcPct val="90000"/>
              </a:lnSpc>
            </a:pPr>
            <a:r>
              <a:rPr lang="en-US" sz="2400" dirty="0"/>
              <a:t>- </a:t>
            </a:r>
            <a:r>
              <a:rPr lang="en-US" sz="2400" dirty="0" err="1"/>
              <a:t>Até</a:t>
            </a:r>
            <a:r>
              <a:rPr lang="en-US" sz="2400" dirty="0"/>
              <a:t> 2021, 40% das </a:t>
            </a:r>
            <a:r>
              <a:rPr lang="en-US" sz="2400" dirty="0" err="1"/>
              <a:t>empresas</a:t>
            </a:r>
            <a:r>
              <a:rPr lang="en-US" sz="2400" dirty="0"/>
              <a:t> </a:t>
            </a:r>
            <a:r>
              <a:rPr lang="en-US" sz="2400" dirty="0" err="1"/>
              <a:t>na</a:t>
            </a:r>
            <a:r>
              <a:rPr lang="en-US" sz="2400" dirty="0"/>
              <a:t> </a:t>
            </a:r>
            <a:r>
              <a:rPr lang="en-US" sz="2400" dirty="0" err="1"/>
              <a:t>lista</a:t>
            </a:r>
            <a:r>
              <a:rPr lang="en-US" sz="2400" dirty="0"/>
              <a:t> </a:t>
            </a:r>
            <a:r>
              <a:rPr lang="en-US" sz="2400" dirty="0" err="1"/>
              <a:t>em</a:t>
            </a:r>
            <a:r>
              <a:rPr lang="en-US" sz="2400" dirty="0"/>
              <a:t> 2011 </a:t>
            </a:r>
            <a:r>
              <a:rPr lang="en-US" sz="2400" dirty="0" err="1"/>
              <a:t>não</a:t>
            </a:r>
            <a:r>
              <a:rPr lang="en-US" sz="2400" dirty="0"/>
              <a:t> </a:t>
            </a:r>
            <a:r>
              <a:rPr lang="en-US" sz="2400" dirty="0" err="1"/>
              <a:t>existirão</a:t>
            </a:r>
            <a:r>
              <a:rPr lang="en-US" sz="2400" dirty="0"/>
              <a:t> </a:t>
            </a:r>
            <a:r>
              <a:rPr lang="en-US" sz="2400" dirty="0" err="1"/>
              <a:t>mais</a:t>
            </a:r>
            <a:endParaRPr lang="en-US" sz="2400" dirty="0">
              <a:solidFill>
                <a:schemeClr val="tx1"/>
              </a:solidFill>
            </a:endParaRPr>
          </a:p>
          <a:p>
            <a:pPr marL="0" lvl="1" defTabSz="914323" fontAlgn="base">
              <a:lnSpc>
                <a:spcPct val="90000"/>
              </a:lnSpc>
              <a:spcBef>
                <a:spcPts val="1200"/>
              </a:spcBef>
              <a:spcAft>
                <a:spcPct val="0"/>
              </a:spcAft>
            </a:pPr>
            <a:endParaRPr lang="en-US" sz="2400" dirty="0">
              <a:solidFill>
                <a:schemeClr val="tx1"/>
              </a:solidFill>
            </a:endParaRPr>
          </a:p>
        </p:txBody>
      </p:sp>
      <p:sp>
        <p:nvSpPr>
          <p:cNvPr id="13" name="TextBox 12">
            <a:extLst>
              <a:ext uri="{FF2B5EF4-FFF2-40B4-BE49-F238E27FC236}">
                <a16:creationId xmlns:a16="http://schemas.microsoft.com/office/drawing/2014/main" id="{CF872D66-27B6-9046-BF6C-EB6B49E2EF1B}"/>
              </a:ext>
            </a:extLst>
          </p:cNvPr>
          <p:cNvSpPr txBox="1"/>
          <p:nvPr/>
        </p:nvSpPr>
        <p:spPr>
          <a:xfrm>
            <a:off x="208159" y="5465142"/>
            <a:ext cx="5198003" cy="1746475"/>
          </a:xfrm>
          <a:prstGeom prst="rect">
            <a:avLst/>
          </a:prstGeom>
          <a:noFill/>
          <a:ln w="38100">
            <a:noFill/>
          </a:ln>
        </p:spPr>
        <p:txBody>
          <a:bodyPr wrap="square" lIns="182784" tIns="182784" rIns="91392" bIns="91392" rtlCol="0">
            <a:noAutofit/>
          </a:bodyPr>
          <a:lstStyle/>
          <a:p>
            <a:pPr defTabSz="913852">
              <a:lnSpc>
                <a:spcPct val="90000"/>
              </a:lnSpc>
              <a:defRPr/>
            </a:pPr>
            <a:r>
              <a:rPr lang="en-US" sz="3200" b="1" dirty="0" err="1">
                <a:solidFill>
                  <a:srgbClr val="FFFFFF"/>
                </a:solidFill>
                <a:latin typeface="Calibri"/>
              </a:rPr>
              <a:t>Inteligência</a:t>
            </a:r>
            <a:r>
              <a:rPr lang="en-US" sz="3200" b="1" dirty="0">
                <a:solidFill>
                  <a:srgbClr val="FFFFFF"/>
                </a:solidFill>
                <a:latin typeface="Calibri"/>
              </a:rPr>
              <a:t> Artificial </a:t>
            </a:r>
            <a:r>
              <a:rPr lang="en-US" sz="3200" b="1" dirty="0" err="1">
                <a:solidFill>
                  <a:srgbClr val="FFFFFF"/>
                </a:solidFill>
                <a:latin typeface="Calibri"/>
              </a:rPr>
              <a:t>presente</a:t>
            </a:r>
            <a:r>
              <a:rPr lang="en-US" sz="3200" b="1" dirty="0">
                <a:solidFill>
                  <a:srgbClr val="FFFFFF"/>
                </a:solidFill>
                <a:latin typeface="Calibri"/>
              </a:rPr>
              <a:t> no </a:t>
            </a:r>
            <a:r>
              <a:rPr lang="en-US" sz="3200" b="1" dirty="0" err="1">
                <a:solidFill>
                  <a:srgbClr val="FFFFFF"/>
                </a:solidFill>
                <a:latin typeface="Calibri"/>
              </a:rPr>
              <a:t>cotidiano</a:t>
            </a:r>
            <a:endParaRPr lang="en-US" sz="2400" dirty="0">
              <a:solidFill>
                <a:srgbClr val="FFFFFF"/>
              </a:solidFill>
              <a:latin typeface="Calibri"/>
            </a:endParaRPr>
          </a:p>
        </p:txBody>
      </p:sp>
    </p:spTree>
    <p:extLst>
      <p:ext uri="{BB962C8B-B14F-4D97-AF65-F5344CB8AC3E}">
        <p14:creationId xmlns:p14="http://schemas.microsoft.com/office/powerpoint/2010/main" val="18239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rallelogram 12">
            <a:extLst>
              <a:ext uri="{FF2B5EF4-FFF2-40B4-BE49-F238E27FC236}">
                <a16:creationId xmlns:a16="http://schemas.microsoft.com/office/drawing/2014/main" id="{2EB09AB8-BBB2-CE42-B3E4-CDE616ABE308}"/>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14" name="TextBox 13">
            <a:extLst>
              <a:ext uri="{FF2B5EF4-FFF2-40B4-BE49-F238E27FC236}">
                <a16:creationId xmlns:a16="http://schemas.microsoft.com/office/drawing/2014/main" id="{A6DD943D-944F-B94C-AA05-A4F52A2E8983}"/>
              </a:ext>
            </a:extLst>
          </p:cNvPr>
          <p:cNvSpPr txBox="1"/>
          <p:nvPr/>
        </p:nvSpPr>
        <p:spPr>
          <a:xfrm>
            <a:off x="344452" y="2207417"/>
            <a:ext cx="5749960" cy="2443163"/>
          </a:xfrm>
          <a:prstGeom prst="rect">
            <a:avLst/>
          </a:prstGeom>
          <a:noFill/>
        </p:spPr>
        <p:txBody>
          <a:bodyPr wrap="square" lIns="0" tIns="0" rIns="0" bIns="0" rtlCol="0">
            <a:noAutofit/>
          </a:bodyPr>
          <a:lstStyle/>
          <a:p>
            <a:pPr algn="ctr">
              <a:lnSpc>
                <a:spcPct val="90000"/>
              </a:lnSpc>
            </a:pPr>
            <a:r>
              <a:rPr lang="en-US" sz="3200" dirty="0" err="1"/>
              <a:t>Em</a:t>
            </a:r>
            <a:r>
              <a:rPr lang="en-US" sz="3200" dirty="0"/>
              <a:t> um </a:t>
            </a:r>
            <a:r>
              <a:rPr lang="en-US" sz="3200" dirty="0" err="1"/>
              <a:t>mundo</a:t>
            </a:r>
            <a:r>
              <a:rPr lang="en-US" sz="3200" dirty="0"/>
              <a:t> novo, com </a:t>
            </a:r>
            <a:r>
              <a:rPr lang="en-US" sz="3200" dirty="0" err="1"/>
              <a:t>novas</a:t>
            </a:r>
            <a:r>
              <a:rPr lang="en-US" sz="3200" dirty="0"/>
              <a:t> </a:t>
            </a:r>
            <a:r>
              <a:rPr lang="en-US" sz="3200" dirty="0" err="1"/>
              <a:t>necessidades</a:t>
            </a:r>
            <a:r>
              <a:rPr lang="en-US" sz="3200" dirty="0"/>
              <a:t>, </a:t>
            </a:r>
            <a:r>
              <a:rPr lang="en-US" sz="3200" dirty="0" err="1"/>
              <a:t>dificilmente</a:t>
            </a:r>
            <a:r>
              <a:rPr lang="en-US" sz="3200" dirty="0"/>
              <a:t> </a:t>
            </a:r>
            <a:r>
              <a:rPr lang="en-US" sz="3200" dirty="0" err="1"/>
              <a:t>alcançaremos</a:t>
            </a:r>
            <a:r>
              <a:rPr lang="en-US" sz="3200" dirty="0"/>
              <a:t> </a:t>
            </a:r>
            <a:r>
              <a:rPr lang="en-US" sz="3200" dirty="0" err="1"/>
              <a:t>resultados</a:t>
            </a:r>
            <a:r>
              <a:rPr lang="en-US" sz="3200" dirty="0"/>
              <a:t> </a:t>
            </a:r>
            <a:r>
              <a:rPr lang="en-US" sz="3200" dirty="0" err="1"/>
              <a:t>diferentes</a:t>
            </a:r>
            <a:r>
              <a:rPr lang="en-US" sz="3200" dirty="0"/>
              <a:t> </a:t>
            </a:r>
            <a:r>
              <a:rPr lang="en-US" sz="3200" dirty="0" err="1"/>
              <a:t>fazendo</a:t>
            </a:r>
            <a:r>
              <a:rPr lang="en-US" sz="3200" dirty="0"/>
              <a:t> as </a:t>
            </a:r>
            <a:r>
              <a:rPr lang="en-US" sz="3200" dirty="0" err="1"/>
              <a:t>coisas</a:t>
            </a:r>
            <a:r>
              <a:rPr lang="en-US" sz="3200" dirty="0"/>
              <a:t> do </a:t>
            </a:r>
            <a:r>
              <a:rPr lang="en-US" sz="3200" dirty="0" err="1"/>
              <a:t>mesmo</a:t>
            </a:r>
            <a:r>
              <a:rPr lang="en-US" sz="3200" dirty="0"/>
              <a:t> </a:t>
            </a:r>
            <a:r>
              <a:rPr lang="en-US" sz="3200" dirty="0" err="1"/>
              <a:t>jeito</a:t>
            </a:r>
            <a:r>
              <a:rPr lang="en-US" sz="3200" dirty="0"/>
              <a:t>.</a:t>
            </a:r>
          </a:p>
        </p:txBody>
      </p:sp>
      <p:sp>
        <p:nvSpPr>
          <p:cNvPr id="15" name="TextBox 14">
            <a:extLst>
              <a:ext uri="{FF2B5EF4-FFF2-40B4-BE49-F238E27FC236}">
                <a16:creationId xmlns:a16="http://schemas.microsoft.com/office/drawing/2014/main" id="{26CA0524-F32D-224F-8A2A-D1F0F7F9ED8F}"/>
              </a:ext>
            </a:extLst>
          </p:cNvPr>
          <p:cNvSpPr txBox="1"/>
          <p:nvPr/>
        </p:nvSpPr>
        <p:spPr>
          <a:xfrm>
            <a:off x="6624846" y="2844584"/>
            <a:ext cx="5563979" cy="1168831"/>
          </a:xfrm>
          <a:prstGeom prst="rect">
            <a:avLst/>
          </a:prstGeom>
          <a:noFill/>
        </p:spPr>
        <p:txBody>
          <a:bodyPr wrap="square" lIns="0" tIns="0" rIns="0" bIns="0" rtlCol="0">
            <a:noAutofit/>
          </a:bodyPr>
          <a:lstStyle/>
          <a:p>
            <a:pPr algn="ctr">
              <a:lnSpc>
                <a:spcPct val="90000"/>
              </a:lnSpc>
            </a:pPr>
            <a:r>
              <a:rPr lang="en-US" sz="8800" b="1" dirty="0"/>
              <a:t>ATITUDE</a:t>
            </a:r>
          </a:p>
        </p:txBody>
      </p:sp>
    </p:spTree>
    <p:extLst>
      <p:ext uri="{BB962C8B-B14F-4D97-AF65-F5344CB8AC3E}">
        <p14:creationId xmlns:p14="http://schemas.microsoft.com/office/powerpoint/2010/main" val="109358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 </a:t>
            </a:r>
            <a:r>
              <a:rPr lang="en-US" dirty="0" err="1"/>
              <a:t>quantos</a:t>
            </a:r>
            <a:r>
              <a:rPr lang="en-US" dirty="0"/>
              <a:t> P.A.U.S. se </a:t>
            </a:r>
            <a:r>
              <a:rPr lang="en-US" dirty="0" err="1"/>
              <a:t>faz</a:t>
            </a:r>
            <a:r>
              <a:rPr lang="en-US" dirty="0"/>
              <a:t> </a:t>
            </a:r>
            <a:r>
              <a:rPr lang="en-US" dirty="0" err="1"/>
              <a:t>uma</a:t>
            </a:r>
            <a:r>
              <a:rPr lang="en-US" dirty="0"/>
              <a:t> C.A.N.O.A.</a:t>
            </a:r>
          </a:p>
        </p:txBody>
      </p:sp>
      <p:sp>
        <p:nvSpPr>
          <p:cNvPr id="3" name="Text Placeholder 2"/>
          <p:cNvSpPr>
            <a:spLocks noGrp="1"/>
          </p:cNvSpPr>
          <p:nvPr>
            <p:ph type="body" idx="1"/>
          </p:nvPr>
        </p:nvSpPr>
        <p:spPr>
          <a:xfrm>
            <a:off x="531813" y="4038598"/>
            <a:ext cx="6291072" cy="1219202"/>
          </a:xfrm>
        </p:spPr>
        <p:txBody>
          <a:bodyPr/>
          <a:lstStyle/>
          <a:p>
            <a:r>
              <a:rPr lang="en-US" dirty="0"/>
              <a:t>Um </a:t>
            </a:r>
            <a:r>
              <a:rPr lang="en-US" b="0" dirty="0" err="1"/>
              <a:t>guia</a:t>
            </a:r>
            <a:r>
              <a:rPr lang="en-US" b="0" dirty="0"/>
              <a:t> para ser </a:t>
            </a:r>
            <a:r>
              <a:rPr lang="en-US" b="0" dirty="0" err="1"/>
              <a:t>bem</a:t>
            </a:r>
            <a:r>
              <a:rPr lang="en-US" b="0" dirty="0"/>
              <a:t> </a:t>
            </a:r>
            <a:r>
              <a:rPr lang="en-US" b="0" dirty="0" err="1"/>
              <a:t>sucedido</a:t>
            </a:r>
            <a:r>
              <a:rPr lang="en-US" b="0" dirty="0"/>
              <a:t>:</a:t>
            </a:r>
          </a:p>
          <a:p>
            <a:pPr marL="800100" lvl="1" indent="-342900">
              <a:buFont typeface="Arial" panose="020B0604020202020204" pitchFamily="34" charset="0"/>
              <a:buChar char="•"/>
            </a:pPr>
            <a:r>
              <a:rPr lang="en-US" sz="2000" b="0" dirty="0"/>
              <a:t>4 </a:t>
            </a:r>
            <a:r>
              <a:rPr lang="en-US" sz="2000" b="0" dirty="0" err="1"/>
              <a:t>passos</a:t>
            </a:r>
            <a:r>
              <a:rPr lang="en-US" sz="2000" b="0" dirty="0"/>
              <a:t> </a:t>
            </a:r>
            <a:r>
              <a:rPr lang="en-US" sz="2000" b="0" dirty="0" err="1"/>
              <a:t>básicos</a:t>
            </a:r>
            <a:r>
              <a:rPr lang="en-US" sz="2000" b="0" dirty="0"/>
              <a:t> para mudar a </a:t>
            </a:r>
            <a:r>
              <a:rPr lang="en-US" sz="2000" b="0" dirty="0" err="1"/>
              <a:t>atitude</a:t>
            </a:r>
            <a:r>
              <a:rPr lang="en-US" sz="2000" b="0" dirty="0"/>
              <a:t> e </a:t>
            </a:r>
          </a:p>
          <a:p>
            <a:pPr marL="800100" lvl="1" indent="-342900">
              <a:buFont typeface="Arial" panose="020B0604020202020204" pitchFamily="34" charset="0"/>
              <a:buChar char="•"/>
            </a:pPr>
            <a:r>
              <a:rPr lang="en-US" sz="2000" b="0" dirty="0"/>
              <a:t>5</a:t>
            </a:r>
            <a:r>
              <a:rPr lang="en-US" sz="2000" dirty="0"/>
              <a:t> </a:t>
            </a:r>
            <a:r>
              <a:rPr lang="en-US" sz="2000" dirty="0" err="1"/>
              <a:t>ideias</a:t>
            </a:r>
            <a:r>
              <a:rPr lang="en-US" sz="2000" dirty="0"/>
              <a:t> para </a:t>
            </a:r>
            <a:r>
              <a:rPr lang="en-US" sz="2000" dirty="0" err="1"/>
              <a:t>aplicar</a:t>
            </a:r>
            <a:r>
              <a:rPr lang="en-US" sz="2000" dirty="0"/>
              <a:t> no </a:t>
            </a:r>
            <a:r>
              <a:rPr lang="en-US" sz="2000" dirty="0" err="1"/>
              <a:t>negócio</a:t>
            </a:r>
            <a:endParaRPr lang="en-US" sz="2000" dirty="0"/>
          </a:p>
        </p:txBody>
      </p:sp>
      <p:sp>
        <p:nvSpPr>
          <p:cNvPr id="5" name="Slide Number Placeholder 4"/>
          <p:cNvSpPr>
            <a:spLocks noGrp="1"/>
          </p:cNvSpPr>
          <p:nvPr>
            <p:ph type="sldNum" sz="quarter" idx="12"/>
          </p:nvPr>
        </p:nvSpPr>
        <p:spPr/>
        <p:txBody>
          <a:bodyPr/>
          <a:lstStyle/>
          <a:p>
            <a:fld id="{C51EAA63-D034-42AE-91FA-B13B9518C7BE}" type="slidenum">
              <a:rPr lang="en-US" smtClean="0"/>
              <a:pPr/>
              <a:t>10</a:t>
            </a:fld>
            <a:endParaRPr lang="en-US"/>
          </a:p>
        </p:txBody>
      </p:sp>
    </p:spTree>
    <p:extLst>
      <p:ext uri="{BB962C8B-B14F-4D97-AF65-F5344CB8AC3E}">
        <p14:creationId xmlns:p14="http://schemas.microsoft.com/office/powerpoint/2010/main" val="381380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P.A.U.S.</a:t>
            </a:r>
          </a:p>
        </p:txBody>
      </p:sp>
      <p:sp>
        <p:nvSpPr>
          <p:cNvPr id="5" name="Slide Number Placeholder 4"/>
          <p:cNvSpPr>
            <a:spLocks noGrp="1"/>
          </p:cNvSpPr>
          <p:nvPr>
            <p:ph type="sldNum" sz="quarter" idx="12"/>
          </p:nvPr>
        </p:nvSpPr>
        <p:spPr/>
        <p:txBody>
          <a:bodyPr/>
          <a:lstStyle/>
          <a:p>
            <a:fld id="{C51EAA63-D034-42AE-91FA-B13B9518C7BE}" type="slidenum">
              <a:rPr lang="en-US" smtClean="0"/>
              <a:pPr/>
              <a:t>11</a:t>
            </a:fld>
            <a:endParaRPr lang="en-US"/>
          </a:p>
        </p:txBody>
      </p:sp>
    </p:spTree>
    <p:extLst>
      <p:ext uri="{BB962C8B-B14F-4D97-AF65-F5344CB8AC3E}">
        <p14:creationId xmlns:p14="http://schemas.microsoft.com/office/powerpoint/2010/main" val="346005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62D590-FC5C-224D-A8AF-3731C3F1FE92}"/>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78076557-94BC-EB45-A622-FC68D05B8D3F}"/>
              </a:ext>
            </a:extLst>
          </p:cNvPr>
          <p:cNvSpPr>
            <a:spLocks noGrp="1"/>
          </p:cNvSpPr>
          <p:nvPr>
            <p:ph type="sldNum" sz="quarter" idx="12"/>
          </p:nvPr>
        </p:nvSpPr>
        <p:spPr/>
        <p:txBody>
          <a:bodyPr/>
          <a:lstStyle/>
          <a:p>
            <a:fld id="{C51EAA63-D034-42AE-91FA-B13B9518C7BE}" type="slidenum">
              <a:rPr lang="en-US" smtClean="0"/>
              <a:t>12</a:t>
            </a:fld>
            <a:endParaRPr lang="en-US"/>
          </a:p>
        </p:txBody>
      </p:sp>
      <p:sp>
        <p:nvSpPr>
          <p:cNvPr id="9" name="Parallelogram 12">
            <a:extLst>
              <a:ext uri="{FF2B5EF4-FFF2-40B4-BE49-F238E27FC236}">
                <a16:creationId xmlns:a16="http://schemas.microsoft.com/office/drawing/2014/main" id="{3B5C34E8-565C-5B4A-97C5-2DA8D3D08C7D}"/>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10" name="TextBox 9">
            <a:extLst>
              <a:ext uri="{FF2B5EF4-FFF2-40B4-BE49-F238E27FC236}">
                <a16:creationId xmlns:a16="http://schemas.microsoft.com/office/drawing/2014/main" id="{4C312C6D-78EF-064D-9897-497DA7B12746}"/>
              </a:ext>
            </a:extLst>
          </p:cNvPr>
          <p:cNvSpPr txBox="1"/>
          <p:nvPr/>
        </p:nvSpPr>
        <p:spPr>
          <a:xfrm>
            <a:off x="242935" y="1"/>
            <a:ext cx="4923692" cy="6857999"/>
          </a:xfrm>
          <a:prstGeom prst="rect">
            <a:avLst/>
          </a:prstGeom>
          <a:noFill/>
        </p:spPr>
        <p:txBody>
          <a:bodyPr wrap="square" lIns="0" tIns="0" rIns="0" bIns="0" rtlCol="0" anchor="ctr">
            <a:noAutofit/>
          </a:bodyPr>
          <a:lstStyle/>
          <a:p>
            <a:pPr>
              <a:lnSpc>
                <a:spcPct val="90000"/>
              </a:lnSpc>
            </a:pPr>
            <a:r>
              <a:rPr lang="en-US" sz="4400" b="1" dirty="0" err="1">
                <a:solidFill>
                  <a:schemeClr val="bg1"/>
                </a:solidFill>
              </a:rPr>
              <a:t>P</a:t>
            </a:r>
            <a:r>
              <a:rPr lang="en-US" sz="4400" dirty="0" err="1">
                <a:solidFill>
                  <a:schemeClr val="bg1"/>
                </a:solidFill>
              </a:rPr>
              <a:t>rontifique</a:t>
            </a:r>
            <a:r>
              <a:rPr lang="en-US" sz="4400" dirty="0">
                <a:solidFill>
                  <a:schemeClr val="bg1"/>
                </a:solidFill>
              </a:rPr>
              <a:t>-se</a:t>
            </a:r>
          </a:p>
          <a:p>
            <a:pPr>
              <a:lnSpc>
                <a:spcPct val="90000"/>
              </a:lnSpc>
            </a:pPr>
            <a:r>
              <a:rPr lang="en-US" sz="4400" b="1" dirty="0" err="1">
                <a:solidFill>
                  <a:schemeClr val="bg1"/>
                </a:solidFill>
              </a:rPr>
              <a:t>A</a:t>
            </a:r>
            <a:r>
              <a:rPr lang="en-US" sz="4400" dirty="0" err="1">
                <a:solidFill>
                  <a:schemeClr val="bg1"/>
                </a:solidFill>
              </a:rPr>
              <a:t>jude</a:t>
            </a:r>
            <a:endParaRPr lang="en-US" sz="4400" dirty="0">
              <a:solidFill>
                <a:schemeClr val="bg1"/>
              </a:solidFill>
            </a:endParaRPr>
          </a:p>
          <a:p>
            <a:pPr>
              <a:lnSpc>
                <a:spcPct val="90000"/>
              </a:lnSpc>
            </a:pPr>
            <a:r>
              <a:rPr lang="en-US" sz="4400" b="1" dirty="0">
                <a:solidFill>
                  <a:schemeClr val="bg1"/>
                </a:solidFill>
              </a:rPr>
              <a:t>U</a:t>
            </a:r>
            <a:r>
              <a:rPr lang="en-US" sz="4400" dirty="0">
                <a:solidFill>
                  <a:schemeClr val="bg1"/>
                </a:solidFill>
              </a:rPr>
              <a:t>se</a:t>
            </a:r>
          </a:p>
          <a:p>
            <a:pPr>
              <a:lnSpc>
                <a:spcPct val="90000"/>
              </a:lnSpc>
            </a:pPr>
            <a:r>
              <a:rPr lang="en-US" sz="4400" b="1" dirty="0" err="1">
                <a:solidFill>
                  <a:schemeClr val="bg1"/>
                </a:solidFill>
              </a:rPr>
              <a:t>S</a:t>
            </a:r>
            <a:r>
              <a:rPr lang="en-US" sz="4400" dirty="0" err="1">
                <a:solidFill>
                  <a:schemeClr val="bg1"/>
                </a:solidFill>
              </a:rPr>
              <a:t>inta</a:t>
            </a:r>
            <a:r>
              <a:rPr lang="en-US" sz="4400" dirty="0">
                <a:solidFill>
                  <a:schemeClr val="bg1"/>
                </a:solidFill>
              </a:rPr>
              <a:t>-se </a:t>
            </a:r>
            <a:r>
              <a:rPr lang="en-US" sz="4400" dirty="0" err="1">
                <a:solidFill>
                  <a:schemeClr val="bg1"/>
                </a:solidFill>
              </a:rPr>
              <a:t>parte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spTree>
    <p:extLst>
      <p:ext uri="{BB962C8B-B14F-4D97-AF65-F5344CB8AC3E}">
        <p14:creationId xmlns:p14="http://schemas.microsoft.com/office/powerpoint/2010/main" val="389492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62D590-FC5C-224D-A8AF-3731C3F1FE92}"/>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78076557-94BC-EB45-A622-FC68D05B8D3F}"/>
              </a:ext>
            </a:extLst>
          </p:cNvPr>
          <p:cNvSpPr>
            <a:spLocks noGrp="1"/>
          </p:cNvSpPr>
          <p:nvPr>
            <p:ph type="sldNum" sz="quarter" idx="12"/>
          </p:nvPr>
        </p:nvSpPr>
        <p:spPr/>
        <p:txBody>
          <a:bodyPr/>
          <a:lstStyle/>
          <a:p>
            <a:fld id="{C51EAA63-D034-42AE-91FA-B13B9518C7BE}" type="slidenum">
              <a:rPr lang="en-US" smtClean="0"/>
              <a:t>13</a:t>
            </a:fld>
            <a:endParaRPr lang="en-US"/>
          </a:p>
        </p:txBody>
      </p:sp>
      <p:sp>
        <p:nvSpPr>
          <p:cNvPr id="9" name="Parallelogram 12">
            <a:extLst>
              <a:ext uri="{FF2B5EF4-FFF2-40B4-BE49-F238E27FC236}">
                <a16:creationId xmlns:a16="http://schemas.microsoft.com/office/drawing/2014/main" id="{3B5C34E8-565C-5B4A-97C5-2DA8D3D08C7D}"/>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10" name="TextBox 9">
            <a:extLst>
              <a:ext uri="{FF2B5EF4-FFF2-40B4-BE49-F238E27FC236}">
                <a16:creationId xmlns:a16="http://schemas.microsoft.com/office/drawing/2014/main" id="{4C312C6D-78EF-064D-9897-497DA7B12746}"/>
              </a:ext>
            </a:extLst>
          </p:cNvPr>
          <p:cNvSpPr txBox="1"/>
          <p:nvPr/>
        </p:nvSpPr>
        <p:spPr>
          <a:xfrm>
            <a:off x="242935" y="1"/>
            <a:ext cx="4923692" cy="6857999"/>
          </a:xfrm>
          <a:prstGeom prst="rect">
            <a:avLst/>
          </a:prstGeom>
          <a:noFill/>
        </p:spPr>
        <p:txBody>
          <a:bodyPr wrap="square" lIns="0" tIns="0" rIns="0" bIns="0" rtlCol="0" anchor="ctr">
            <a:noAutofit/>
          </a:bodyPr>
          <a:lstStyle/>
          <a:p>
            <a:pPr>
              <a:lnSpc>
                <a:spcPct val="90000"/>
              </a:lnSpc>
            </a:pPr>
            <a:r>
              <a:rPr lang="en-US" sz="4400" b="1" dirty="0" err="1">
                <a:solidFill>
                  <a:schemeClr val="bg1"/>
                </a:solidFill>
              </a:rPr>
              <a:t>Prontifique</a:t>
            </a:r>
            <a:r>
              <a:rPr lang="en-US" sz="4400" b="1" dirty="0">
                <a:solidFill>
                  <a:schemeClr val="bg1"/>
                </a:solidFill>
              </a:rPr>
              <a:t>-se</a:t>
            </a:r>
          </a:p>
          <a:p>
            <a:pPr>
              <a:lnSpc>
                <a:spcPct val="90000"/>
              </a:lnSpc>
            </a:pPr>
            <a:r>
              <a:rPr lang="en-US" sz="4400" dirty="0" err="1">
                <a:solidFill>
                  <a:schemeClr val="bg1"/>
                </a:solidFill>
              </a:rPr>
              <a:t>Ajude</a:t>
            </a:r>
            <a:endParaRPr lang="en-US" sz="4400" dirty="0">
              <a:solidFill>
                <a:schemeClr val="bg1"/>
              </a:solidFill>
            </a:endParaRPr>
          </a:p>
          <a:p>
            <a:pPr>
              <a:lnSpc>
                <a:spcPct val="90000"/>
              </a:lnSpc>
            </a:pPr>
            <a:r>
              <a:rPr lang="en-US" sz="4400" dirty="0">
                <a:solidFill>
                  <a:schemeClr val="bg1"/>
                </a:solidFill>
              </a:rPr>
              <a:t>Use</a:t>
            </a:r>
          </a:p>
          <a:p>
            <a:pPr>
              <a:lnSpc>
                <a:spcPct val="90000"/>
              </a:lnSpc>
            </a:pPr>
            <a:r>
              <a:rPr lang="en-US" sz="4400" dirty="0" err="1">
                <a:solidFill>
                  <a:schemeClr val="bg1"/>
                </a:solidFill>
              </a:rPr>
              <a:t>Sinta</a:t>
            </a:r>
            <a:r>
              <a:rPr lang="en-US" sz="4400" dirty="0">
                <a:solidFill>
                  <a:schemeClr val="bg1"/>
                </a:solidFill>
              </a:rPr>
              <a:t>-se </a:t>
            </a:r>
            <a:r>
              <a:rPr lang="en-US" sz="4400" dirty="0" err="1">
                <a:solidFill>
                  <a:schemeClr val="bg1"/>
                </a:solidFill>
              </a:rPr>
              <a:t>parte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6" name="Picture 5">
            <a:extLst>
              <a:ext uri="{FF2B5EF4-FFF2-40B4-BE49-F238E27FC236}">
                <a16:creationId xmlns:a16="http://schemas.microsoft.com/office/drawing/2014/main" id="{7AAE350C-E915-A441-926D-A604162B3B1E}"/>
              </a:ext>
            </a:extLst>
          </p:cNvPr>
          <p:cNvPicPr>
            <a:picLocks noChangeAspect="1"/>
          </p:cNvPicPr>
          <p:nvPr/>
        </p:nvPicPr>
        <p:blipFill>
          <a:blip r:embed="rId2"/>
          <a:stretch>
            <a:fillRect/>
          </a:stretch>
        </p:blipFill>
        <p:spPr>
          <a:xfrm>
            <a:off x="5016251" y="1169377"/>
            <a:ext cx="6641421" cy="4519245"/>
          </a:xfrm>
          <a:prstGeom prst="rect">
            <a:avLst/>
          </a:prstGeom>
        </p:spPr>
      </p:pic>
    </p:spTree>
    <p:extLst>
      <p:ext uri="{BB962C8B-B14F-4D97-AF65-F5344CB8AC3E}">
        <p14:creationId xmlns:p14="http://schemas.microsoft.com/office/powerpoint/2010/main" val="254522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62D590-FC5C-224D-A8AF-3731C3F1FE92}"/>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78076557-94BC-EB45-A622-FC68D05B8D3F}"/>
              </a:ext>
            </a:extLst>
          </p:cNvPr>
          <p:cNvSpPr>
            <a:spLocks noGrp="1"/>
          </p:cNvSpPr>
          <p:nvPr>
            <p:ph type="sldNum" sz="quarter" idx="12"/>
          </p:nvPr>
        </p:nvSpPr>
        <p:spPr/>
        <p:txBody>
          <a:bodyPr/>
          <a:lstStyle/>
          <a:p>
            <a:fld id="{C51EAA63-D034-42AE-91FA-B13B9518C7BE}" type="slidenum">
              <a:rPr lang="en-US" smtClean="0"/>
              <a:t>14</a:t>
            </a:fld>
            <a:endParaRPr lang="en-US"/>
          </a:p>
        </p:txBody>
      </p:sp>
      <p:sp>
        <p:nvSpPr>
          <p:cNvPr id="9" name="Parallelogram 12">
            <a:extLst>
              <a:ext uri="{FF2B5EF4-FFF2-40B4-BE49-F238E27FC236}">
                <a16:creationId xmlns:a16="http://schemas.microsoft.com/office/drawing/2014/main" id="{3B5C34E8-565C-5B4A-97C5-2DA8D3D08C7D}"/>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10" name="TextBox 9">
            <a:extLst>
              <a:ext uri="{FF2B5EF4-FFF2-40B4-BE49-F238E27FC236}">
                <a16:creationId xmlns:a16="http://schemas.microsoft.com/office/drawing/2014/main" id="{4C312C6D-78EF-064D-9897-497DA7B12746}"/>
              </a:ext>
            </a:extLst>
          </p:cNvPr>
          <p:cNvSpPr txBox="1"/>
          <p:nvPr/>
        </p:nvSpPr>
        <p:spPr>
          <a:xfrm>
            <a:off x="242935" y="1"/>
            <a:ext cx="4923692" cy="6857999"/>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Prontifique</a:t>
            </a:r>
            <a:r>
              <a:rPr lang="en-US" sz="4400" dirty="0">
                <a:solidFill>
                  <a:schemeClr val="bg1"/>
                </a:solidFill>
              </a:rPr>
              <a:t>-se</a:t>
            </a:r>
          </a:p>
          <a:p>
            <a:pPr>
              <a:lnSpc>
                <a:spcPct val="90000"/>
              </a:lnSpc>
            </a:pPr>
            <a:r>
              <a:rPr lang="en-US" sz="4400" b="1" dirty="0" err="1">
                <a:solidFill>
                  <a:schemeClr val="bg1"/>
                </a:solidFill>
              </a:rPr>
              <a:t>Ajude</a:t>
            </a:r>
            <a:endParaRPr lang="en-US" sz="4400" b="1" dirty="0">
              <a:solidFill>
                <a:schemeClr val="bg1"/>
              </a:solidFill>
            </a:endParaRPr>
          </a:p>
          <a:p>
            <a:pPr>
              <a:lnSpc>
                <a:spcPct val="90000"/>
              </a:lnSpc>
            </a:pPr>
            <a:r>
              <a:rPr lang="en-US" sz="4400" dirty="0">
                <a:solidFill>
                  <a:schemeClr val="bg1"/>
                </a:solidFill>
              </a:rPr>
              <a:t>Use</a:t>
            </a:r>
          </a:p>
          <a:p>
            <a:pPr>
              <a:lnSpc>
                <a:spcPct val="90000"/>
              </a:lnSpc>
            </a:pPr>
            <a:r>
              <a:rPr lang="en-US" sz="4400" dirty="0" err="1">
                <a:solidFill>
                  <a:schemeClr val="bg1"/>
                </a:solidFill>
              </a:rPr>
              <a:t>Sinta</a:t>
            </a:r>
            <a:r>
              <a:rPr lang="en-US" sz="4400" dirty="0">
                <a:solidFill>
                  <a:schemeClr val="bg1"/>
                </a:solidFill>
              </a:rPr>
              <a:t>-se </a:t>
            </a:r>
            <a:r>
              <a:rPr lang="en-US" sz="4400" dirty="0" err="1">
                <a:solidFill>
                  <a:schemeClr val="bg1"/>
                </a:solidFill>
              </a:rPr>
              <a:t>parte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5" name="Picture 4">
            <a:extLst>
              <a:ext uri="{FF2B5EF4-FFF2-40B4-BE49-F238E27FC236}">
                <a16:creationId xmlns:a16="http://schemas.microsoft.com/office/drawing/2014/main" id="{482F435E-5FFE-5A42-A794-72AC77520775}"/>
              </a:ext>
            </a:extLst>
          </p:cNvPr>
          <p:cNvPicPr>
            <a:picLocks noChangeAspect="1"/>
          </p:cNvPicPr>
          <p:nvPr/>
        </p:nvPicPr>
        <p:blipFill>
          <a:blip r:embed="rId2"/>
          <a:stretch>
            <a:fillRect/>
          </a:stretch>
        </p:blipFill>
        <p:spPr>
          <a:xfrm>
            <a:off x="5344918" y="1208964"/>
            <a:ext cx="6312754" cy="4440071"/>
          </a:xfrm>
          <a:prstGeom prst="rect">
            <a:avLst/>
          </a:prstGeom>
        </p:spPr>
      </p:pic>
    </p:spTree>
    <p:extLst>
      <p:ext uri="{BB962C8B-B14F-4D97-AF65-F5344CB8AC3E}">
        <p14:creationId xmlns:p14="http://schemas.microsoft.com/office/powerpoint/2010/main" val="375007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62D590-FC5C-224D-A8AF-3731C3F1FE92}"/>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78076557-94BC-EB45-A622-FC68D05B8D3F}"/>
              </a:ext>
            </a:extLst>
          </p:cNvPr>
          <p:cNvSpPr>
            <a:spLocks noGrp="1"/>
          </p:cNvSpPr>
          <p:nvPr>
            <p:ph type="sldNum" sz="quarter" idx="12"/>
          </p:nvPr>
        </p:nvSpPr>
        <p:spPr/>
        <p:txBody>
          <a:bodyPr/>
          <a:lstStyle/>
          <a:p>
            <a:fld id="{C51EAA63-D034-42AE-91FA-B13B9518C7BE}" type="slidenum">
              <a:rPr lang="en-US" smtClean="0"/>
              <a:t>15</a:t>
            </a:fld>
            <a:endParaRPr lang="en-US"/>
          </a:p>
        </p:txBody>
      </p:sp>
      <p:sp>
        <p:nvSpPr>
          <p:cNvPr id="9" name="Parallelogram 12">
            <a:extLst>
              <a:ext uri="{FF2B5EF4-FFF2-40B4-BE49-F238E27FC236}">
                <a16:creationId xmlns:a16="http://schemas.microsoft.com/office/drawing/2014/main" id="{3B5C34E8-565C-5B4A-97C5-2DA8D3D08C7D}"/>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10" name="TextBox 9">
            <a:extLst>
              <a:ext uri="{FF2B5EF4-FFF2-40B4-BE49-F238E27FC236}">
                <a16:creationId xmlns:a16="http://schemas.microsoft.com/office/drawing/2014/main" id="{4C312C6D-78EF-064D-9897-497DA7B12746}"/>
              </a:ext>
            </a:extLst>
          </p:cNvPr>
          <p:cNvSpPr txBox="1"/>
          <p:nvPr/>
        </p:nvSpPr>
        <p:spPr>
          <a:xfrm>
            <a:off x="242935" y="1"/>
            <a:ext cx="4923692" cy="6857999"/>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Prontifique</a:t>
            </a:r>
            <a:r>
              <a:rPr lang="en-US" sz="4400" dirty="0">
                <a:solidFill>
                  <a:schemeClr val="bg1"/>
                </a:solidFill>
              </a:rPr>
              <a:t>-se</a:t>
            </a:r>
          </a:p>
          <a:p>
            <a:pPr>
              <a:lnSpc>
                <a:spcPct val="90000"/>
              </a:lnSpc>
            </a:pPr>
            <a:r>
              <a:rPr lang="en-US" sz="4400" dirty="0" err="1">
                <a:solidFill>
                  <a:schemeClr val="bg1"/>
                </a:solidFill>
              </a:rPr>
              <a:t>Ajude</a:t>
            </a:r>
            <a:endParaRPr lang="en-US" sz="4400" dirty="0">
              <a:solidFill>
                <a:schemeClr val="bg1"/>
              </a:solidFill>
            </a:endParaRPr>
          </a:p>
          <a:p>
            <a:pPr>
              <a:lnSpc>
                <a:spcPct val="90000"/>
              </a:lnSpc>
            </a:pPr>
            <a:r>
              <a:rPr lang="en-US" sz="4400" b="1" dirty="0">
                <a:solidFill>
                  <a:schemeClr val="bg1"/>
                </a:solidFill>
              </a:rPr>
              <a:t>Use</a:t>
            </a:r>
          </a:p>
          <a:p>
            <a:pPr>
              <a:lnSpc>
                <a:spcPct val="90000"/>
              </a:lnSpc>
            </a:pPr>
            <a:r>
              <a:rPr lang="en-US" sz="4400" dirty="0" err="1">
                <a:solidFill>
                  <a:schemeClr val="bg1"/>
                </a:solidFill>
              </a:rPr>
              <a:t>Sinta</a:t>
            </a:r>
            <a:r>
              <a:rPr lang="en-US" sz="4400" dirty="0">
                <a:solidFill>
                  <a:schemeClr val="bg1"/>
                </a:solidFill>
              </a:rPr>
              <a:t>-se </a:t>
            </a:r>
            <a:r>
              <a:rPr lang="en-US" sz="4400" dirty="0" err="1">
                <a:solidFill>
                  <a:schemeClr val="bg1"/>
                </a:solidFill>
              </a:rPr>
              <a:t>parte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4" name="Picture 3">
            <a:extLst>
              <a:ext uri="{FF2B5EF4-FFF2-40B4-BE49-F238E27FC236}">
                <a16:creationId xmlns:a16="http://schemas.microsoft.com/office/drawing/2014/main" id="{CDB176FA-B715-2840-9593-5BF5139EC09D}"/>
              </a:ext>
            </a:extLst>
          </p:cNvPr>
          <p:cNvPicPr>
            <a:picLocks noChangeAspect="1"/>
          </p:cNvPicPr>
          <p:nvPr/>
        </p:nvPicPr>
        <p:blipFill>
          <a:blip r:embed="rId2"/>
          <a:stretch>
            <a:fillRect/>
          </a:stretch>
        </p:blipFill>
        <p:spPr>
          <a:xfrm>
            <a:off x="5062856" y="1086020"/>
            <a:ext cx="6336360" cy="4685959"/>
          </a:xfrm>
          <a:prstGeom prst="rect">
            <a:avLst/>
          </a:prstGeom>
        </p:spPr>
      </p:pic>
    </p:spTree>
    <p:extLst>
      <p:ext uri="{BB962C8B-B14F-4D97-AF65-F5344CB8AC3E}">
        <p14:creationId xmlns:p14="http://schemas.microsoft.com/office/powerpoint/2010/main" val="142306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62D590-FC5C-224D-A8AF-3731C3F1FE92}"/>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78076557-94BC-EB45-A622-FC68D05B8D3F}"/>
              </a:ext>
            </a:extLst>
          </p:cNvPr>
          <p:cNvSpPr>
            <a:spLocks noGrp="1"/>
          </p:cNvSpPr>
          <p:nvPr>
            <p:ph type="sldNum" sz="quarter" idx="12"/>
          </p:nvPr>
        </p:nvSpPr>
        <p:spPr/>
        <p:txBody>
          <a:bodyPr/>
          <a:lstStyle/>
          <a:p>
            <a:fld id="{C51EAA63-D034-42AE-91FA-B13B9518C7BE}" type="slidenum">
              <a:rPr lang="en-US" smtClean="0"/>
              <a:t>16</a:t>
            </a:fld>
            <a:endParaRPr lang="en-US"/>
          </a:p>
        </p:txBody>
      </p:sp>
      <p:sp>
        <p:nvSpPr>
          <p:cNvPr id="9" name="Parallelogram 12">
            <a:extLst>
              <a:ext uri="{FF2B5EF4-FFF2-40B4-BE49-F238E27FC236}">
                <a16:creationId xmlns:a16="http://schemas.microsoft.com/office/drawing/2014/main" id="{3B5C34E8-565C-5B4A-97C5-2DA8D3D08C7D}"/>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10" name="TextBox 9">
            <a:extLst>
              <a:ext uri="{FF2B5EF4-FFF2-40B4-BE49-F238E27FC236}">
                <a16:creationId xmlns:a16="http://schemas.microsoft.com/office/drawing/2014/main" id="{4C312C6D-78EF-064D-9897-497DA7B12746}"/>
              </a:ext>
            </a:extLst>
          </p:cNvPr>
          <p:cNvSpPr txBox="1"/>
          <p:nvPr/>
        </p:nvSpPr>
        <p:spPr>
          <a:xfrm>
            <a:off x="242935" y="1"/>
            <a:ext cx="4923692" cy="6857999"/>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Prontifique</a:t>
            </a:r>
            <a:r>
              <a:rPr lang="en-US" sz="4400" dirty="0">
                <a:solidFill>
                  <a:schemeClr val="bg1"/>
                </a:solidFill>
              </a:rPr>
              <a:t>-se</a:t>
            </a:r>
          </a:p>
          <a:p>
            <a:pPr>
              <a:lnSpc>
                <a:spcPct val="90000"/>
              </a:lnSpc>
            </a:pPr>
            <a:r>
              <a:rPr lang="en-US" sz="4400" dirty="0" err="1">
                <a:solidFill>
                  <a:schemeClr val="bg1"/>
                </a:solidFill>
              </a:rPr>
              <a:t>Ajude</a:t>
            </a:r>
            <a:endParaRPr lang="en-US" sz="4400" dirty="0">
              <a:solidFill>
                <a:schemeClr val="bg1"/>
              </a:solidFill>
            </a:endParaRPr>
          </a:p>
          <a:p>
            <a:pPr>
              <a:lnSpc>
                <a:spcPct val="90000"/>
              </a:lnSpc>
            </a:pPr>
            <a:r>
              <a:rPr lang="en-US" sz="4400" dirty="0">
                <a:solidFill>
                  <a:schemeClr val="bg1"/>
                </a:solidFill>
              </a:rPr>
              <a:t>Use</a:t>
            </a:r>
          </a:p>
          <a:p>
            <a:pPr>
              <a:lnSpc>
                <a:spcPct val="90000"/>
              </a:lnSpc>
            </a:pPr>
            <a:r>
              <a:rPr lang="en-US" sz="4400" b="1" dirty="0" err="1">
                <a:solidFill>
                  <a:schemeClr val="bg1"/>
                </a:solidFill>
              </a:rPr>
              <a:t>Sinta</a:t>
            </a:r>
            <a:r>
              <a:rPr lang="en-US" sz="4400" b="1" dirty="0">
                <a:solidFill>
                  <a:schemeClr val="bg1"/>
                </a:solidFill>
              </a:rPr>
              <a:t>-se </a:t>
            </a:r>
            <a:r>
              <a:rPr lang="en-US" sz="4400" b="1" dirty="0" err="1">
                <a:solidFill>
                  <a:schemeClr val="bg1"/>
                </a:solidFill>
              </a:rPr>
              <a:t>parte</a:t>
            </a:r>
            <a:endParaRPr lang="en-US" sz="4400" b="1"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4" name="Picture 3">
            <a:extLst>
              <a:ext uri="{FF2B5EF4-FFF2-40B4-BE49-F238E27FC236}">
                <a16:creationId xmlns:a16="http://schemas.microsoft.com/office/drawing/2014/main" id="{CC6797D5-000A-794B-A725-786E1CDC1259}"/>
              </a:ext>
            </a:extLst>
          </p:cNvPr>
          <p:cNvPicPr>
            <a:picLocks noChangeAspect="1"/>
          </p:cNvPicPr>
          <p:nvPr/>
        </p:nvPicPr>
        <p:blipFill>
          <a:blip r:embed="rId2"/>
          <a:stretch>
            <a:fillRect/>
          </a:stretch>
        </p:blipFill>
        <p:spPr>
          <a:xfrm>
            <a:off x="4854334" y="1530065"/>
            <a:ext cx="6636604" cy="3797870"/>
          </a:xfrm>
          <a:prstGeom prst="rect">
            <a:avLst/>
          </a:prstGeom>
        </p:spPr>
      </p:pic>
    </p:spTree>
    <p:extLst>
      <p:ext uri="{BB962C8B-B14F-4D97-AF65-F5344CB8AC3E}">
        <p14:creationId xmlns:p14="http://schemas.microsoft.com/office/powerpoint/2010/main" val="23709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C.A.N.O.A.</a:t>
            </a:r>
          </a:p>
        </p:txBody>
      </p:sp>
      <p:sp>
        <p:nvSpPr>
          <p:cNvPr id="5" name="Slide Number Placeholder 4"/>
          <p:cNvSpPr>
            <a:spLocks noGrp="1"/>
          </p:cNvSpPr>
          <p:nvPr>
            <p:ph type="sldNum" sz="quarter" idx="12"/>
          </p:nvPr>
        </p:nvSpPr>
        <p:spPr/>
        <p:txBody>
          <a:bodyPr/>
          <a:lstStyle/>
          <a:p>
            <a:fld id="{C51EAA63-D034-42AE-91FA-B13B9518C7BE}" type="slidenum">
              <a:rPr lang="en-US" smtClean="0"/>
              <a:pPr/>
              <a:t>17</a:t>
            </a:fld>
            <a:endParaRPr lang="en-US"/>
          </a:p>
        </p:txBody>
      </p:sp>
    </p:spTree>
    <p:extLst>
      <p:ext uri="{BB962C8B-B14F-4D97-AF65-F5344CB8AC3E}">
        <p14:creationId xmlns:p14="http://schemas.microsoft.com/office/powerpoint/2010/main" val="184492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773917-50F0-A542-8C8A-F25A7D86B335}"/>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814D8DBB-88B4-A642-AE3B-68EEA181F475}"/>
              </a:ext>
            </a:extLst>
          </p:cNvPr>
          <p:cNvSpPr>
            <a:spLocks noGrp="1"/>
          </p:cNvSpPr>
          <p:nvPr>
            <p:ph type="sldNum" sz="quarter" idx="12"/>
          </p:nvPr>
        </p:nvSpPr>
        <p:spPr/>
        <p:txBody>
          <a:bodyPr/>
          <a:lstStyle/>
          <a:p>
            <a:fld id="{C51EAA63-D034-42AE-91FA-B13B9518C7BE}" type="slidenum">
              <a:rPr lang="en-US" smtClean="0"/>
              <a:t>18</a:t>
            </a:fld>
            <a:endParaRPr lang="en-US"/>
          </a:p>
        </p:txBody>
      </p:sp>
      <p:sp>
        <p:nvSpPr>
          <p:cNvPr id="6" name="Parallelogram 12">
            <a:extLst>
              <a:ext uri="{FF2B5EF4-FFF2-40B4-BE49-F238E27FC236}">
                <a16:creationId xmlns:a16="http://schemas.microsoft.com/office/drawing/2014/main" id="{19D52280-5862-E645-B69C-D31407241B1D}"/>
              </a:ext>
            </a:extLst>
          </p:cNvPr>
          <p:cNvSpPr>
            <a:spLocks/>
          </p:cNvSpPr>
          <p:nvPr/>
        </p:nvSpPr>
        <p:spPr>
          <a:xfrm>
            <a:off x="-1728847"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8" name="TextBox 7">
            <a:extLst>
              <a:ext uri="{FF2B5EF4-FFF2-40B4-BE49-F238E27FC236}">
                <a16:creationId xmlns:a16="http://schemas.microsoft.com/office/drawing/2014/main" id="{718AF385-D4E1-FD45-BF3E-4E331D9C216E}"/>
              </a:ext>
            </a:extLst>
          </p:cNvPr>
          <p:cNvSpPr txBox="1"/>
          <p:nvPr/>
        </p:nvSpPr>
        <p:spPr>
          <a:xfrm>
            <a:off x="228599" y="0"/>
            <a:ext cx="7051432" cy="6858000"/>
          </a:xfrm>
          <a:prstGeom prst="rect">
            <a:avLst/>
          </a:prstGeom>
          <a:noFill/>
        </p:spPr>
        <p:txBody>
          <a:bodyPr wrap="square" lIns="0" tIns="0" rIns="0" bIns="0" rtlCol="0" anchor="ctr">
            <a:noAutofit/>
          </a:bodyPr>
          <a:lstStyle/>
          <a:p>
            <a:pPr>
              <a:lnSpc>
                <a:spcPct val="90000"/>
              </a:lnSpc>
            </a:pPr>
            <a:r>
              <a:rPr lang="en-US" sz="4400" b="1" dirty="0" err="1">
                <a:solidFill>
                  <a:schemeClr val="bg1"/>
                </a:solidFill>
              </a:rPr>
              <a:t>C</a:t>
            </a:r>
            <a:r>
              <a:rPr lang="en-US" sz="4400" dirty="0" err="1">
                <a:solidFill>
                  <a:schemeClr val="bg1"/>
                </a:solidFill>
              </a:rPr>
              <a:t>onheça</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b="1" dirty="0" err="1">
                <a:solidFill>
                  <a:schemeClr val="bg1"/>
                </a:solidFill>
              </a:rPr>
              <a:t>A</a:t>
            </a:r>
            <a:r>
              <a:rPr lang="en-US" sz="4400" dirty="0" err="1">
                <a:solidFill>
                  <a:schemeClr val="bg1"/>
                </a:solidFill>
              </a:rPr>
              <a:t>rquitete</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b="1" dirty="0" err="1">
                <a:solidFill>
                  <a:schemeClr val="bg1"/>
                </a:solidFill>
              </a:rPr>
              <a:t>N</a:t>
            </a:r>
            <a:r>
              <a:rPr lang="en-US" sz="4400" dirty="0" err="1">
                <a:solidFill>
                  <a:schemeClr val="bg1"/>
                </a:solidFill>
              </a:rPr>
              <a:t>avegue</a:t>
            </a:r>
            <a:r>
              <a:rPr lang="en-US" sz="4400" dirty="0">
                <a:solidFill>
                  <a:schemeClr val="bg1"/>
                </a:solidFill>
              </a:rPr>
              <a:t> </a:t>
            </a:r>
            <a:r>
              <a:rPr lang="en-US" sz="4400" dirty="0" err="1">
                <a:solidFill>
                  <a:schemeClr val="bg1"/>
                </a:solidFill>
              </a:rPr>
              <a:t>nas</a:t>
            </a:r>
            <a:r>
              <a:rPr lang="en-US" sz="4400" dirty="0">
                <a:solidFill>
                  <a:schemeClr val="bg1"/>
                </a:solidFill>
              </a:rPr>
              <a:t> </a:t>
            </a:r>
            <a:r>
              <a:rPr lang="en-US" sz="4400" dirty="0" err="1">
                <a:solidFill>
                  <a:schemeClr val="bg1"/>
                </a:solidFill>
              </a:rPr>
              <a:t>possibilidades</a:t>
            </a:r>
            <a:endParaRPr lang="en-US" sz="4400" dirty="0">
              <a:solidFill>
                <a:schemeClr val="bg1"/>
              </a:solidFill>
            </a:endParaRPr>
          </a:p>
          <a:p>
            <a:pPr>
              <a:lnSpc>
                <a:spcPct val="90000"/>
              </a:lnSpc>
            </a:pPr>
            <a:r>
              <a:rPr lang="en-US" sz="4400" b="1" dirty="0" err="1">
                <a:solidFill>
                  <a:schemeClr val="bg1"/>
                </a:solidFill>
              </a:rPr>
              <a:t>O</a:t>
            </a:r>
            <a:r>
              <a:rPr lang="en-US" sz="4400" dirty="0" err="1">
                <a:solidFill>
                  <a:schemeClr val="bg1"/>
                </a:solidFill>
              </a:rPr>
              <a:t>fereça</a:t>
            </a:r>
            <a:endParaRPr lang="en-US" sz="4400" dirty="0">
              <a:solidFill>
                <a:schemeClr val="bg1"/>
              </a:solidFill>
            </a:endParaRPr>
          </a:p>
          <a:p>
            <a:pPr>
              <a:lnSpc>
                <a:spcPct val="90000"/>
              </a:lnSpc>
            </a:pPr>
            <a:r>
              <a:rPr lang="en-US" sz="4400" b="1" dirty="0" err="1">
                <a:solidFill>
                  <a:schemeClr val="bg1"/>
                </a:solidFill>
              </a:rPr>
              <a:t>A</a:t>
            </a:r>
            <a:r>
              <a:rPr lang="en-US" sz="4400" dirty="0" err="1">
                <a:solidFill>
                  <a:schemeClr val="bg1"/>
                </a:solidFill>
              </a:rPr>
              <a:t>tue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spTree>
    <p:extLst>
      <p:ext uri="{BB962C8B-B14F-4D97-AF65-F5344CB8AC3E}">
        <p14:creationId xmlns:p14="http://schemas.microsoft.com/office/powerpoint/2010/main" val="8955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773917-50F0-A542-8C8A-F25A7D86B335}"/>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814D8DBB-88B4-A642-AE3B-68EEA181F475}"/>
              </a:ext>
            </a:extLst>
          </p:cNvPr>
          <p:cNvSpPr>
            <a:spLocks noGrp="1"/>
          </p:cNvSpPr>
          <p:nvPr>
            <p:ph type="sldNum" sz="quarter" idx="12"/>
          </p:nvPr>
        </p:nvSpPr>
        <p:spPr/>
        <p:txBody>
          <a:bodyPr/>
          <a:lstStyle/>
          <a:p>
            <a:fld id="{C51EAA63-D034-42AE-91FA-B13B9518C7BE}" type="slidenum">
              <a:rPr lang="en-US" smtClean="0"/>
              <a:t>19</a:t>
            </a:fld>
            <a:endParaRPr lang="en-US"/>
          </a:p>
        </p:txBody>
      </p:sp>
      <p:sp>
        <p:nvSpPr>
          <p:cNvPr id="6" name="Parallelogram 12">
            <a:extLst>
              <a:ext uri="{FF2B5EF4-FFF2-40B4-BE49-F238E27FC236}">
                <a16:creationId xmlns:a16="http://schemas.microsoft.com/office/drawing/2014/main" id="{19D52280-5862-E645-B69C-D31407241B1D}"/>
              </a:ext>
            </a:extLst>
          </p:cNvPr>
          <p:cNvSpPr>
            <a:spLocks/>
          </p:cNvSpPr>
          <p:nvPr/>
        </p:nvSpPr>
        <p:spPr>
          <a:xfrm>
            <a:off x="-1728847"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8" name="TextBox 7">
            <a:extLst>
              <a:ext uri="{FF2B5EF4-FFF2-40B4-BE49-F238E27FC236}">
                <a16:creationId xmlns:a16="http://schemas.microsoft.com/office/drawing/2014/main" id="{718AF385-D4E1-FD45-BF3E-4E331D9C216E}"/>
              </a:ext>
            </a:extLst>
          </p:cNvPr>
          <p:cNvSpPr txBox="1"/>
          <p:nvPr/>
        </p:nvSpPr>
        <p:spPr>
          <a:xfrm>
            <a:off x="228599" y="0"/>
            <a:ext cx="7051432" cy="6858000"/>
          </a:xfrm>
          <a:prstGeom prst="rect">
            <a:avLst/>
          </a:prstGeom>
          <a:noFill/>
        </p:spPr>
        <p:txBody>
          <a:bodyPr wrap="square" lIns="0" tIns="0" rIns="0" bIns="0" rtlCol="0" anchor="ctr">
            <a:noAutofit/>
          </a:bodyPr>
          <a:lstStyle/>
          <a:p>
            <a:pPr>
              <a:lnSpc>
                <a:spcPct val="90000"/>
              </a:lnSpc>
            </a:pPr>
            <a:r>
              <a:rPr lang="en-US" sz="4400" b="1" dirty="0" err="1">
                <a:solidFill>
                  <a:schemeClr val="bg1"/>
                </a:solidFill>
              </a:rPr>
              <a:t>Conheça</a:t>
            </a:r>
            <a:r>
              <a:rPr lang="en-US" sz="4400" b="1" dirty="0">
                <a:solidFill>
                  <a:schemeClr val="bg1"/>
                </a:solidFill>
              </a:rPr>
              <a:t> o </a:t>
            </a:r>
            <a:r>
              <a:rPr lang="en-US" sz="4400" b="1" dirty="0" err="1">
                <a:solidFill>
                  <a:schemeClr val="bg1"/>
                </a:solidFill>
              </a:rPr>
              <a:t>negócio</a:t>
            </a:r>
            <a:endParaRPr lang="en-US" sz="4400" b="1" dirty="0">
              <a:solidFill>
                <a:schemeClr val="bg1"/>
              </a:solidFill>
            </a:endParaRPr>
          </a:p>
          <a:p>
            <a:pPr>
              <a:lnSpc>
                <a:spcPct val="90000"/>
              </a:lnSpc>
            </a:pPr>
            <a:r>
              <a:rPr lang="en-US" sz="4400" dirty="0" err="1">
                <a:solidFill>
                  <a:schemeClr val="bg1"/>
                </a:solidFill>
              </a:rPr>
              <a:t>Arquitete</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dirty="0" err="1">
                <a:solidFill>
                  <a:schemeClr val="bg1"/>
                </a:solidFill>
              </a:rPr>
              <a:t>Navegue</a:t>
            </a:r>
            <a:r>
              <a:rPr lang="en-US" sz="4400" dirty="0">
                <a:solidFill>
                  <a:schemeClr val="bg1"/>
                </a:solidFill>
              </a:rPr>
              <a:t> </a:t>
            </a:r>
            <a:r>
              <a:rPr lang="en-US" sz="4400" dirty="0" err="1">
                <a:solidFill>
                  <a:schemeClr val="bg1"/>
                </a:solidFill>
              </a:rPr>
              <a:t>nas</a:t>
            </a:r>
            <a:r>
              <a:rPr lang="en-US" sz="4400" dirty="0">
                <a:solidFill>
                  <a:schemeClr val="bg1"/>
                </a:solidFill>
              </a:rPr>
              <a:t> </a:t>
            </a:r>
            <a:r>
              <a:rPr lang="en-US" sz="4400" dirty="0" err="1">
                <a:solidFill>
                  <a:schemeClr val="bg1"/>
                </a:solidFill>
              </a:rPr>
              <a:t>possibilidades</a:t>
            </a:r>
            <a:endParaRPr lang="en-US" sz="4400" dirty="0">
              <a:solidFill>
                <a:schemeClr val="bg1"/>
              </a:solidFill>
            </a:endParaRPr>
          </a:p>
          <a:p>
            <a:pPr>
              <a:lnSpc>
                <a:spcPct val="90000"/>
              </a:lnSpc>
            </a:pPr>
            <a:r>
              <a:rPr lang="en-US" sz="4400" dirty="0" err="1">
                <a:solidFill>
                  <a:schemeClr val="bg1"/>
                </a:solidFill>
              </a:rPr>
              <a:t>Ofereça</a:t>
            </a:r>
            <a:endParaRPr lang="en-US" sz="4400" dirty="0">
              <a:solidFill>
                <a:schemeClr val="bg1"/>
              </a:solidFill>
            </a:endParaRPr>
          </a:p>
          <a:p>
            <a:pPr>
              <a:lnSpc>
                <a:spcPct val="90000"/>
              </a:lnSpc>
            </a:pPr>
            <a:r>
              <a:rPr lang="en-US" sz="4400" dirty="0" err="1">
                <a:solidFill>
                  <a:schemeClr val="bg1"/>
                </a:solidFill>
              </a:rPr>
              <a:t>Atue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4" name="Picture 3">
            <a:extLst>
              <a:ext uri="{FF2B5EF4-FFF2-40B4-BE49-F238E27FC236}">
                <a16:creationId xmlns:a16="http://schemas.microsoft.com/office/drawing/2014/main" id="{EFEFE077-2D82-CF47-A9F9-47C8A83A8A00}"/>
              </a:ext>
            </a:extLst>
          </p:cNvPr>
          <p:cNvPicPr>
            <a:picLocks noChangeAspect="1"/>
          </p:cNvPicPr>
          <p:nvPr/>
        </p:nvPicPr>
        <p:blipFill>
          <a:blip r:embed="rId2"/>
          <a:stretch>
            <a:fillRect/>
          </a:stretch>
        </p:blipFill>
        <p:spPr>
          <a:xfrm>
            <a:off x="6662276" y="1500554"/>
            <a:ext cx="5333630" cy="3856892"/>
          </a:xfrm>
          <a:prstGeom prst="rect">
            <a:avLst/>
          </a:prstGeom>
        </p:spPr>
      </p:pic>
    </p:spTree>
    <p:extLst>
      <p:ext uri="{BB962C8B-B14F-4D97-AF65-F5344CB8AC3E}">
        <p14:creationId xmlns:p14="http://schemas.microsoft.com/office/powerpoint/2010/main" val="77842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773917-50F0-A542-8C8A-F25A7D86B335}"/>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814D8DBB-88B4-A642-AE3B-68EEA181F475}"/>
              </a:ext>
            </a:extLst>
          </p:cNvPr>
          <p:cNvSpPr>
            <a:spLocks noGrp="1"/>
          </p:cNvSpPr>
          <p:nvPr>
            <p:ph type="sldNum" sz="quarter" idx="12"/>
          </p:nvPr>
        </p:nvSpPr>
        <p:spPr/>
        <p:txBody>
          <a:bodyPr/>
          <a:lstStyle/>
          <a:p>
            <a:fld id="{C51EAA63-D034-42AE-91FA-B13B9518C7BE}" type="slidenum">
              <a:rPr lang="en-US" smtClean="0"/>
              <a:t>20</a:t>
            </a:fld>
            <a:endParaRPr lang="en-US"/>
          </a:p>
        </p:txBody>
      </p:sp>
      <p:sp>
        <p:nvSpPr>
          <p:cNvPr id="6" name="Parallelogram 12">
            <a:extLst>
              <a:ext uri="{FF2B5EF4-FFF2-40B4-BE49-F238E27FC236}">
                <a16:creationId xmlns:a16="http://schemas.microsoft.com/office/drawing/2014/main" id="{19D52280-5862-E645-B69C-D31407241B1D}"/>
              </a:ext>
            </a:extLst>
          </p:cNvPr>
          <p:cNvSpPr>
            <a:spLocks/>
          </p:cNvSpPr>
          <p:nvPr/>
        </p:nvSpPr>
        <p:spPr>
          <a:xfrm>
            <a:off x="-1728847"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8" name="TextBox 7">
            <a:extLst>
              <a:ext uri="{FF2B5EF4-FFF2-40B4-BE49-F238E27FC236}">
                <a16:creationId xmlns:a16="http://schemas.microsoft.com/office/drawing/2014/main" id="{718AF385-D4E1-FD45-BF3E-4E331D9C216E}"/>
              </a:ext>
            </a:extLst>
          </p:cNvPr>
          <p:cNvSpPr txBox="1"/>
          <p:nvPr/>
        </p:nvSpPr>
        <p:spPr>
          <a:xfrm>
            <a:off x="228599" y="0"/>
            <a:ext cx="7051432" cy="6858000"/>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Conheça</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b="1" dirty="0" err="1">
                <a:solidFill>
                  <a:schemeClr val="bg1"/>
                </a:solidFill>
              </a:rPr>
              <a:t>Arquitete</a:t>
            </a:r>
            <a:r>
              <a:rPr lang="en-US" sz="4400" b="1" dirty="0">
                <a:solidFill>
                  <a:schemeClr val="bg1"/>
                </a:solidFill>
              </a:rPr>
              <a:t> o </a:t>
            </a:r>
            <a:r>
              <a:rPr lang="en-US" sz="4400" b="1" dirty="0" err="1">
                <a:solidFill>
                  <a:schemeClr val="bg1"/>
                </a:solidFill>
              </a:rPr>
              <a:t>negócio</a:t>
            </a:r>
            <a:endParaRPr lang="en-US" sz="4400" b="1" dirty="0">
              <a:solidFill>
                <a:schemeClr val="bg1"/>
              </a:solidFill>
            </a:endParaRPr>
          </a:p>
          <a:p>
            <a:pPr>
              <a:lnSpc>
                <a:spcPct val="90000"/>
              </a:lnSpc>
            </a:pPr>
            <a:r>
              <a:rPr lang="en-US" sz="4400" dirty="0" err="1">
                <a:solidFill>
                  <a:schemeClr val="bg1"/>
                </a:solidFill>
              </a:rPr>
              <a:t>Navegue</a:t>
            </a:r>
            <a:r>
              <a:rPr lang="en-US" sz="4400" dirty="0">
                <a:solidFill>
                  <a:schemeClr val="bg1"/>
                </a:solidFill>
              </a:rPr>
              <a:t> </a:t>
            </a:r>
            <a:r>
              <a:rPr lang="en-US" sz="4400" dirty="0" err="1">
                <a:solidFill>
                  <a:schemeClr val="bg1"/>
                </a:solidFill>
              </a:rPr>
              <a:t>nas</a:t>
            </a:r>
            <a:r>
              <a:rPr lang="en-US" sz="4400" dirty="0">
                <a:solidFill>
                  <a:schemeClr val="bg1"/>
                </a:solidFill>
              </a:rPr>
              <a:t> </a:t>
            </a:r>
            <a:r>
              <a:rPr lang="en-US" sz="4400" dirty="0" err="1">
                <a:solidFill>
                  <a:schemeClr val="bg1"/>
                </a:solidFill>
              </a:rPr>
              <a:t>possibilidades</a:t>
            </a:r>
            <a:endParaRPr lang="en-US" sz="4400" dirty="0">
              <a:solidFill>
                <a:schemeClr val="bg1"/>
              </a:solidFill>
            </a:endParaRPr>
          </a:p>
          <a:p>
            <a:pPr>
              <a:lnSpc>
                <a:spcPct val="90000"/>
              </a:lnSpc>
            </a:pPr>
            <a:r>
              <a:rPr lang="en-US" sz="4400" dirty="0" err="1">
                <a:solidFill>
                  <a:schemeClr val="bg1"/>
                </a:solidFill>
              </a:rPr>
              <a:t>Ofereça</a:t>
            </a:r>
            <a:endParaRPr lang="en-US" sz="4400" dirty="0">
              <a:solidFill>
                <a:schemeClr val="bg1"/>
              </a:solidFill>
            </a:endParaRPr>
          </a:p>
          <a:p>
            <a:pPr>
              <a:lnSpc>
                <a:spcPct val="90000"/>
              </a:lnSpc>
            </a:pPr>
            <a:r>
              <a:rPr lang="en-US" sz="4400" dirty="0" err="1">
                <a:solidFill>
                  <a:schemeClr val="bg1"/>
                </a:solidFill>
              </a:rPr>
              <a:t>Atue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7" name="Picture 6">
            <a:extLst>
              <a:ext uri="{FF2B5EF4-FFF2-40B4-BE49-F238E27FC236}">
                <a16:creationId xmlns:a16="http://schemas.microsoft.com/office/drawing/2014/main" id="{367CAF5F-2DB2-BE48-BB0D-7B8ECC63BE69}"/>
              </a:ext>
            </a:extLst>
          </p:cNvPr>
          <p:cNvPicPr>
            <a:picLocks noChangeAspect="1"/>
          </p:cNvPicPr>
          <p:nvPr/>
        </p:nvPicPr>
        <p:blipFill>
          <a:blip r:embed="rId2"/>
          <a:stretch>
            <a:fillRect/>
          </a:stretch>
        </p:blipFill>
        <p:spPr>
          <a:xfrm>
            <a:off x="6690600" y="1689295"/>
            <a:ext cx="5423263" cy="3479409"/>
          </a:xfrm>
          <a:prstGeom prst="rect">
            <a:avLst/>
          </a:prstGeom>
        </p:spPr>
      </p:pic>
    </p:spTree>
    <p:extLst>
      <p:ext uri="{BB962C8B-B14F-4D97-AF65-F5344CB8AC3E}">
        <p14:creationId xmlns:p14="http://schemas.microsoft.com/office/powerpoint/2010/main" val="427141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773917-50F0-A542-8C8A-F25A7D86B335}"/>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814D8DBB-88B4-A642-AE3B-68EEA181F475}"/>
              </a:ext>
            </a:extLst>
          </p:cNvPr>
          <p:cNvSpPr>
            <a:spLocks noGrp="1"/>
          </p:cNvSpPr>
          <p:nvPr>
            <p:ph type="sldNum" sz="quarter" idx="12"/>
          </p:nvPr>
        </p:nvSpPr>
        <p:spPr/>
        <p:txBody>
          <a:bodyPr/>
          <a:lstStyle/>
          <a:p>
            <a:fld id="{C51EAA63-D034-42AE-91FA-B13B9518C7BE}" type="slidenum">
              <a:rPr lang="en-US" smtClean="0"/>
              <a:t>21</a:t>
            </a:fld>
            <a:endParaRPr lang="en-US"/>
          </a:p>
        </p:txBody>
      </p:sp>
      <p:sp>
        <p:nvSpPr>
          <p:cNvPr id="6" name="Parallelogram 12">
            <a:extLst>
              <a:ext uri="{FF2B5EF4-FFF2-40B4-BE49-F238E27FC236}">
                <a16:creationId xmlns:a16="http://schemas.microsoft.com/office/drawing/2014/main" id="{19D52280-5862-E645-B69C-D31407241B1D}"/>
              </a:ext>
            </a:extLst>
          </p:cNvPr>
          <p:cNvSpPr>
            <a:spLocks/>
          </p:cNvSpPr>
          <p:nvPr/>
        </p:nvSpPr>
        <p:spPr>
          <a:xfrm>
            <a:off x="-1728847"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8" name="TextBox 7">
            <a:extLst>
              <a:ext uri="{FF2B5EF4-FFF2-40B4-BE49-F238E27FC236}">
                <a16:creationId xmlns:a16="http://schemas.microsoft.com/office/drawing/2014/main" id="{718AF385-D4E1-FD45-BF3E-4E331D9C216E}"/>
              </a:ext>
            </a:extLst>
          </p:cNvPr>
          <p:cNvSpPr txBox="1"/>
          <p:nvPr/>
        </p:nvSpPr>
        <p:spPr>
          <a:xfrm>
            <a:off x="228599" y="0"/>
            <a:ext cx="7051432" cy="6858000"/>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Conheça</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dirty="0" err="1">
                <a:solidFill>
                  <a:schemeClr val="bg1"/>
                </a:solidFill>
              </a:rPr>
              <a:t>Arquitete</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b="1" dirty="0" err="1">
                <a:solidFill>
                  <a:schemeClr val="bg1"/>
                </a:solidFill>
              </a:rPr>
              <a:t>Navegue</a:t>
            </a:r>
            <a:r>
              <a:rPr lang="en-US" sz="4400" b="1" dirty="0">
                <a:solidFill>
                  <a:schemeClr val="bg1"/>
                </a:solidFill>
              </a:rPr>
              <a:t> </a:t>
            </a:r>
            <a:r>
              <a:rPr lang="en-US" sz="4400" b="1" dirty="0" err="1">
                <a:solidFill>
                  <a:schemeClr val="bg1"/>
                </a:solidFill>
              </a:rPr>
              <a:t>nas</a:t>
            </a:r>
            <a:r>
              <a:rPr lang="en-US" sz="4400" b="1" dirty="0">
                <a:solidFill>
                  <a:schemeClr val="bg1"/>
                </a:solidFill>
              </a:rPr>
              <a:t> </a:t>
            </a:r>
            <a:r>
              <a:rPr lang="en-US" sz="4400" b="1" dirty="0" err="1">
                <a:solidFill>
                  <a:schemeClr val="bg1"/>
                </a:solidFill>
              </a:rPr>
              <a:t>possibilidades</a:t>
            </a:r>
            <a:endParaRPr lang="en-US" sz="4400" b="1" dirty="0">
              <a:solidFill>
                <a:schemeClr val="bg1"/>
              </a:solidFill>
            </a:endParaRPr>
          </a:p>
          <a:p>
            <a:pPr>
              <a:lnSpc>
                <a:spcPct val="90000"/>
              </a:lnSpc>
            </a:pPr>
            <a:r>
              <a:rPr lang="en-US" sz="4400" dirty="0" err="1">
                <a:solidFill>
                  <a:schemeClr val="bg1"/>
                </a:solidFill>
              </a:rPr>
              <a:t>Ofereça</a:t>
            </a:r>
            <a:endParaRPr lang="en-US" sz="4400" dirty="0">
              <a:solidFill>
                <a:schemeClr val="bg1"/>
              </a:solidFill>
            </a:endParaRPr>
          </a:p>
          <a:p>
            <a:pPr>
              <a:lnSpc>
                <a:spcPct val="90000"/>
              </a:lnSpc>
            </a:pPr>
            <a:r>
              <a:rPr lang="en-US" sz="4400" dirty="0" err="1">
                <a:solidFill>
                  <a:schemeClr val="bg1"/>
                </a:solidFill>
              </a:rPr>
              <a:t>Atue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4" name="Picture 3">
            <a:extLst>
              <a:ext uri="{FF2B5EF4-FFF2-40B4-BE49-F238E27FC236}">
                <a16:creationId xmlns:a16="http://schemas.microsoft.com/office/drawing/2014/main" id="{DCD24D80-0227-7343-9027-DD40F40706CB}"/>
              </a:ext>
            </a:extLst>
          </p:cNvPr>
          <p:cNvPicPr>
            <a:picLocks noChangeAspect="1"/>
          </p:cNvPicPr>
          <p:nvPr/>
        </p:nvPicPr>
        <p:blipFill>
          <a:blip r:embed="rId2"/>
          <a:stretch>
            <a:fillRect/>
          </a:stretch>
        </p:blipFill>
        <p:spPr>
          <a:xfrm>
            <a:off x="7112408" y="1651549"/>
            <a:ext cx="4743142" cy="3554901"/>
          </a:xfrm>
          <a:prstGeom prst="rect">
            <a:avLst/>
          </a:prstGeom>
        </p:spPr>
      </p:pic>
    </p:spTree>
    <p:extLst>
      <p:ext uri="{BB962C8B-B14F-4D97-AF65-F5344CB8AC3E}">
        <p14:creationId xmlns:p14="http://schemas.microsoft.com/office/powerpoint/2010/main" val="381035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773917-50F0-A542-8C8A-F25A7D86B335}"/>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814D8DBB-88B4-A642-AE3B-68EEA181F475}"/>
              </a:ext>
            </a:extLst>
          </p:cNvPr>
          <p:cNvSpPr>
            <a:spLocks noGrp="1"/>
          </p:cNvSpPr>
          <p:nvPr>
            <p:ph type="sldNum" sz="quarter" idx="12"/>
          </p:nvPr>
        </p:nvSpPr>
        <p:spPr/>
        <p:txBody>
          <a:bodyPr/>
          <a:lstStyle/>
          <a:p>
            <a:fld id="{C51EAA63-D034-42AE-91FA-B13B9518C7BE}" type="slidenum">
              <a:rPr lang="en-US" smtClean="0"/>
              <a:t>22</a:t>
            </a:fld>
            <a:endParaRPr lang="en-US"/>
          </a:p>
        </p:txBody>
      </p:sp>
      <p:sp>
        <p:nvSpPr>
          <p:cNvPr id="6" name="Parallelogram 12">
            <a:extLst>
              <a:ext uri="{FF2B5EF4-FFF2-40B4-BE49-F238E27FC236}">
                <a16:creationId xmlns:a16="http://schemas.microsoft.com/office/drawing/2014/main" id="{19D52280-5862-E645-B69C-D31407241B1D}"/>
              </a:ext>
            </a:extLst>
          </p:cNvPr>
          <p:cNvSpPr>
            <a:spLocks/>
          </p:cNvSpPr>
          <p:nvPr/>
        </p:nvSpPr>
        <p:spPr>
          <a:xfrm>
            <a:off x="-1728847"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8" name="TextBox 7">
            <a:extLst>
              <a:ext uri="{FF2B5EF4-FFF2-40B4-BE49-F238E27FC236}">
                <a16:creationId xmlns:a16="http://schemas.microsoft.com/office/drawing/2014/main" id="{718AF385-D4E1-FD45-BF3E-4E331D9C216E}"/>
              </a:ext>
            </a:extLst>
          </p:cNvPr>
          <p:cNvSpPr txBox="1"/>
          <p:nvPr/>
        </p:nvSpPr>
        <p:spPr>
          <a:xfrm>
            <a:off x="228599" y="0"/>
            <a:ext cx="7051432" cy="6858000"/>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Conheça</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dirty="0" err="1">
                <a:solidFill>
                  <a:schemeClr val="bg1"/>
                </a:solidFill>
              </a:rPr>
              <a:t>Arquitete</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dirty="0" err="1">
                <a:solidFill>
                  <a:schemeClr val="bg1"/>
                </a:solidFill>
              </a:rPr>
              <a:t>Navegue</a:t>
            </a:r>
            <a:r>
              <a:rPr lang="en-US" sz="4400" dirty="0">
                <a:solidFill>
                  <a:schemeClr val="bg1"/>
                </a:solidFill>
              </a:rPr>
              <a:t> </a:t>
            </a:r>
            <a:r>
              <a:rPr lang="en-US" sz="4400" dirty="0" err="1">
                <a:solidFill>
                  <a:schemeClr val="bg1"/>
                </a:solidFill>
              </a:rPr>
              <a:t>nas</a:t>
            </a:r>
            <a:r>
              <a:rPr lang="en-US" sz="4400" dirty="0">
                <a:solidFill>
                  <a:schemeClr val="bg1"/>
                </a:solidFill>
              </a:rPr>
              <a:t> </a:t>
            </a:r>
            <a:r>
              <a:rPr lang="en-US" sz="4400" dirty="0" err="1">
                <a:solidFill>
                  <a:schemeClr val="bg1"/>
                </a:solidFill>
              </a:rPr>
              <a:t>possibilidades</a:t>
            </a:r>
            <a:endParaRPr lang="en-US" sz="4400" dirty="0">
              <a:solidFill>
                <a:schemeClr val="bg1"/>
              </a:solidFill>
            </a:endParaRPr>
          </a:p>
          <a:p>
            <a:pPr>
              <a:lnSpc>
                <a:spcPct val="90000"/>
              </a:lnSpc>
            </a:pPr>
            <a:r>
              <a:rPr lang="en-US" sz="4400" b="1" dirty="0" err="1">
                <a:solidFill>
                  <a:schemeClr val="bg1"/>
                </a:solidFill>
              </a:rPr>
              <a:t>Ofereça</a:t>
            </a:r>
            <a:endParaRPr lang="en-US" sz="4400" b="1" dirty="0">
              <a:solidFill>
                <a:schemeClr val="bg1"/>
              </a:solidFill>
            </a:endParaRPr>
          </a:p>
          <a:p>
            <a:pPr>
              <a:lnSpc>
                <a:spcPct val="90000"/>
              </a:lnSpc>
            </a:pPr>
            <a:r>
              <a:rPr lang="en-US" sz="4400" dirty="0" err="1">
                <a:solidFill>
                  <a:schemeClr val="bg1"/>
                </a:solidFill>
              </a:rPr>
              <a:t>Atue</a:t>
            </a:r>
            <a:endParaRPr lang="en-US" sz="4400"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5" name="Picture 4">
            <a:extLst>
              <a:ext uri="{FF2B5EF4-FFF2-40B4-BE49-F238E27FC236}">
                <a16:creationId xmlns:a16="http://schemas.microsoft.com/office/drawing/2014/main" id="{3875A76C-C6BD-194E-9090-82B610F5B80E}"/>
              </a:ext>
            </a:extLst>
          </p:cNvPr>
          <p:cNvPicPr>
            <a:picLocks noChangeAspect="1"/>
          </p:cNvPicPr>
          <p:nvPr/>
        </p:nvPicPr>
        <p:blipFill>
          <a:blip r:embed="rId2"/>
          <a:stretch>
            <a:fillRect/>
          </a:stretch>
        </p:blipFill>
        <p:spPr>
          <a:xfrm>
            <a:off x="6884439" y="1795656"/>
            <a:ext cx="5060929" cy="3266688"/>
          </a:xfrm>
          <a:prstGeom prst="rect">
            <a:avLst/>
          </a:prstGeom>
        </p:spPr>
      </p:pic>
    </p:spTree>
    <p:extLst>
      <p:ext uri="{BB962C8B-B14F-4D97-AF65-F5344CB8AC3E}">
        <p14:creationId xmlns:p14="http://schemas.microsoft.com/office/powerpoint/2010/main" val="9764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773917-50F0-A542-8C8A-F25A7D86B335}"/>
              </a:ext>
            </a:extLst>
          </p:cNvPr>
          <p:cNvSpPr>
            <a:spLocks noGrp="1"/>
          </p:cNvSpPr>
          <p:nvPr>
            <p:ph type="ftr" sz="quarter" idx="11"/>
          </p:nvPr>
        </p:nvSpPr>
        <p:spPr/>
        <p:txBody>
          <a:bodyPr/>
          <a:lstStyle/>
          <a:p>
            <a:r>
              <a:rPr lang="en-US"/>
              <a:t>Confidential – Oracle Internal/Restricted/Highly Restricted</a:t>
            </a:r>
          </a:p>
        </p:txBody>
      </p:sp>
      <p:sp>
        <p:nvSpPr>
          <p:cNvPr id="3" name="Slide Number Placeholder 2">
            <a:extLst>
              <a:ext uri="{FF2B5EF4-FFF2-40B4-BE49-F238E27FC236}">
                <a16:creationId xmlns:a16="http://schemas.microsoft.com/office/drawing/2014/main" id="{814D8DBB-88B4-A642-AE3B-68EEA181F475}"/>
              </a:ext>
            </a:extLst>
          </p:cNvPr>
          <p:cNvSpPr>
            <a:spLocks noGrp="1"/>
          </p:cNvSpPr>
          <p:nvPr>
            <p:ph type="sldNum" sz="quarter" idx="12"/>
          </p:nvPr>
        </p:nvSpPr>
        <p:spPr/>
        <p:txBody>
          <a:bodyPr/>
          <a:lstStyle/>
          <a:p>
            <a:fld id="{C51EAA63-D034-42AE-91FA-B13B9518C7BE}" type="slidenum">
              <a:rPr lang="en-US" smtClean="0"/>
              <a:t>23</a:t>
            </a:fld>
            <a:endParaRPr lang="en-US"/>
          </a:p>
        </p:txBody>
      </p:sp>
      <p:sp>
        <p:nvSpPr>
          <p:cNvPr id="6" name="Parallelogram 12">
            <a:extLst>
              <a:ext uri="{FF2B5EF4-FFF2-40B4-BE49-F238E27FC236}">
                <a16:creationId xmlns:a16="http://schemas.microsoft.com/office/drawing/2014/main" id="{19D52280-5862-E645-B69C-D31407241B1D}"/>
              </a:ext>
            </a:extLst>
          </p:cNvPr>
          <p:cNvSpPr>
            <a:spLocks/>
          </p:cNvSpPr>
          <p:nvPr/>
        </p:nvSpPr>
        <p:spPr>
          <a:xfrm>
            <a:off x="-1728847"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8" name="TextBox 7">
            <a:extLst>
              <a:ext uri="{FF2B5EF4-FFF2-40B4-BE49-F238E27FC236}">
                <a16:creationId xmlns:a16="http://schemas.microsoft.com/office/drawing/2014/main" id="{718AF385-D4E1-FD45-BF3E-4E331D9C216E}"/>
              </a:ext>
            </a:extLst>
          </p:cNvPr>
          <p:cNvSpPr txBox="1"/>
          <p:nvPr/>
        </p:nvSpPr>
        <p:spPr>
          <a:xfrm>
            <a:off x="228599" y="0"/>
            <a:ext cx="7051432" cy="6858000"/>
          </a:xfrm>
          <a:prstGeom prst="rect">
            <a:avLst/>
          </a:prstGeom>
          <a:noFill/>
        </p:spPr>
        <p:txBody>
          <a:bodyPr wrap="square" lIns="0" tIns="0" rIns="0" bIns="0" rtlCol="0" anchor="ctr">
            <a:noAutofit/>
          </a:bodyPr>
          <a:lstStyle/>
          <a:p>
            <a:pPr>
              <a:lnSpc>
                <a:spcPct val="90000"/>
              </a:lnSpc>
            </a:pPr>
            <a:r>
              <a:rPr lang="en-US" sz="4400" dirty="0" err="1">
                <a:solidFill>
                  <a:schemeClr val="bg1"/>
                </a:solidFill>
              </a:rPr>
              <a:t>Conheça</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dirty="0" err="1">
                <a:solidFill>
                  <a:schemeClr val="bg1"/>
                </a:solidFill>
              </a:rPr>
              <a:t>Arquitete</a:t>
            </a:r>
            <a:r>
              <a:rPr lang="en-US" sz="4400" dirty="0">
                <a:solidFill>
                  <a:schemeClr val="bg1"/>
                </a:solidFill>
              </a:rPr>
              <a:t> o </a:t>
            </a:r>
            <a:r>
              <a:rPr lang="en-US" sz="4400" dirty="0" err="1">
                <a:solidFill>
                  <a:schemeClr val="bg1"/>
                </a:solidFill>
              </a:rPr>
              <a:t>negócio</a:t>
            </a:r>
            <a:endParaRPr lang="en-US" sz="4400" dirty="0">
              <a:solidFill>
                <a:schemeClr val="bg1"/>
              </a:solidFill>
            </a:endParaRPr>
          </a:p>
          <a:p>
            <a:pPr>
              <a:lnSpc>
                <a:spcPct val="90000"/>
              </a:lnSpc>
            </a:pPr>
            <a:r>
              <a:rPr lang="en-US" sz="4400" dirty="0" err="1">
                <a:solidFill>
                  <a:schemeClr val="bg1"/>
                </a:solidFill>
              </a:rPr>
              <a:t>Navegue</a:t>
            </a:r>
            <a:r>
              <a:rPr lang="en-US" sz="4400" dirty="0">
                <a:solidFill>
                  <a:schemeClr val="bg1"/>
                </a:solidFill>
              </a:rPr>
              <a:t> </a:t>
            </a:r>
            <a:r>
              <a:rPr lang="en-US" sz="4400" dirty="0" err="1">
                <a:solidFill>
                  <a:schemeClr val="bg1"/>
                </a:solidFill>
              </a:rPr>
              <a:t>nas</a:t>
            </a:r>
            <a:r>
              <a:rPr lang="en-US" sz="4400" dirty="0">
                <a:solidFill>
                  <a:schemeClr val="bg1"/>
                </a:solidFill>
              </a:rPr>
              <a:t> </a:t>
            </a:r>
            <a:r>
              <a:rPr lang="en-US" sz="4400" dirty="0" err="1">
                <a:solidFill>
                  <a:schemeClr val="bg1"/>
                </a:solidFill>
              </a:rPr>
              <a:t>possibilidades</a:t>
            </a:r>
            <a:endParaRPr lang="en-US" sz="4400" dirty="0">
              <a:solidFill>
                <a:schemeClr val="bg1"/>
              </a:solidFill>
            </a:endParaRPr>
          </a:p>
          <a:p>
            <a:pPr>
              <a:lnSpc>
                <a:spcPct val="90000"/>
              </a:lnSpc>
            </a:pPr>
            <a:r>
              <a:rPr lang="en-US" sz="4400" dirty="0" err="1">
                <a:solidFill>
                  <a:schemeClr val="bg1"/>
                </a:solidFill>
              </a:rPr>
              <a:t>Ofereça</a:t>
            </a:r>
            <a:endParaRPr lang="en-US" sz="4400" dirty="0">
              <a:solidFill>
                <a:schemeClr val="bg1"/>
              </a:solidFill>
            </a:endParaRPr>
          </a:p>
          <a:p>
            <a:pPr>
              <a:lnSpc>
                <a:spcPct val="90000"/>
              </a:lnSpc>
            </a:pPr>
            <a:r>
              <a:rPr lang="en-US" sz="4400" b="1" dirty="0" err="1">
                <a:solidFill>
                  <a:schemeClr val="bg1"/>
                </a:solidFill>
              </a:rPr>
              <a:t>Atue</a:t>
            </a:r>
            <a:endParaRPr lang="en-US" sz="4400" b="1" dirty="0">
              <a:solidFill>
                <a:schemeClr val="bg1"/>
              </a:solidFill>
            </a:endParaRPr>
          </a:p>
          <a:p>
            <a:pPr>
              <a:lnSpc>
                <a:spcPct val="90000"/>
              </a:lnSpc>
            </a:pPr>
            <a:endParaRPr lang="en-US" sz="4400" dirty="0">
              <a:solidFill>
                <a:schemeClr val="bg1"/>
              </a:solidFill>
            </a:endParaRPr>
          </a:p>
          <a:p>
            <a:pPr>
              <a:lnSpc>
                <a:spcPct val="90000"/>
              </a:lnSpc>
            </a:pPr>
            <a:endParaRPr lang="en-US" sz="4400" dirty="0">
              <a:solidFill>
                <a:schemeClr val="bg1"/>
              </a:solidFill>
            </a:endParaRPr>
          </a:p>
        </p:txBody>
      </p:sp>
      <p:pic>
        <p:nvPicPr>
          <p:cNvPr id="4" name="Picture 3">
            <a:extLst>
              <a:ext uri="{FF2B5EF4-FFF2-40B4-BE49-F238E27FC236}">
                <a16:creationId xmlns:a16="http://schemas.microsoft.com/office/drawing/2014/main" id="{54CCF7BD-2BF5-D84B-A813-88B702686CB2}"/>
              </a:ext>
            </a:extLst>
          </p:cNvPr>
          <p:cNvPicPr>
            <a:picLocks noChangeAspect="1"/>
          </p:cNvPicPr>
          <p:nvPr/>
        </p:nvPicPr>
        <p:blipFill>
          <a:blip r:embed="rId2"/>
          <a:stretch>
            <a:fillRect/>
          </a:stretch>
        </p:blipFill>
        <p:spPr>
          <a:xfrm>
            <a:off x="6710781" y="1548606"/>
            <a:ext cx="5182674" cy="3760787"/>
          </a:xfrm>
          <a:prstGeom prst="rect">
            <a:avLst/>
          </a:prstGeom>
        </p:spPr>
      </p:pic>
    </p:spTree>
    <p:extLst>
      <p:ext uri="{BB962C8B-B14F-4D97-AF65-F5344CB8AC3E}">
        <p14:creationId xmlns:p14="http://schemas.microsoft.com/office/powerpoint/2010/main" val="183235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Resumindo</a:t>
            </a:r>
            <a:endParaRPr lang="en-US" dirty="0"/>
          </a:p>
        </p:txBody>
      </p:sp>
      <p:sp>
        <p:nvSpPr>
          <p:cNvPr id="5" name="Slide Number Placeholder 4"/>
          <p:cNvSpPr>
            <a:spLocks noGrp="1"/>
          </p:cNvSpPr>
          <p:nvPr>
            <p:ph type="sldNum" sz="quarter" idx="12"/>
          </p:nvPr>
        </p:nvSpPr>
        <p:spPr/>
        <p:txBody>
          <a:bodyPr/>
          <a:lstStyle/>
          <a:p>
            <a:fld id="{C51EAA63-D034-42AE-91FA-B13B9518C7BE}" type="slidenum">
              <a:rPr lang="en-US" smtClean="0"/>
              <a:pPr/>
              <a:t>24</a:t>
            </a:fld>
            <a:endParaRPr lang="en-US"/>
          </a:p>
        </p:txBody>
      </p:sp>
    </p:spTree>
    <p:extLst>
      <p:ext uri="{BB962C8B-B14F-4D97-AF65-F5344CB8AC3E}">
        <p14:creationId xmlns:p14="http://schemas.microsoft.com/office/powerpoint/2010/main" val="149092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rallelogram 12">
            <a:extLst>
              <a:ext uri="{FF2B5EF4-FFF2-40B4-BE49-F238E27FC236}">
                <a16:creationId xmlns:a16="http://schemas.microsoft.com/office/drawing/2014/main" id="{2EB09AB8-BBB2-CE42-B3E4-CDE616ABE308}"/>
              </a:ext>
            </a:extLst>
          </p:cNvPr>
          <p:cNvSpPr>
            <a:spLocks/>
          </p:cNvSpPr>
          <p:nvPr/>
        </p:nvSpPr>
        <p:spPr>
          <a:xfrm>
            <a:off x="-1992620" y="1"/>
            <a:ext cx="8628144" cy="6857999"/>
          </a:xfrm>
          <a:custGeom>
            <a:avLst/>
            <a:gdLst>
              <a:gd name="connsiteX0" fmla="*/ 0 w 4923567"/>
              <a:gd name="connsiteY0" fmla="*/ 942732 h 942732"/>
              <a:gd name="connsiteX1" fmla="*/ 344842 w 4923567"/>
              <a:gd name="connsiteY1" fmla="*/ 0 h 942732"/>
              <a:gd name="connsiteX2" fmla="*/ 4923567 w 4923567"/>
              <a:gd name="connsiteY2" fmla="*/ 0 h 942732"/>
              <a:gd name="connsiteX3" fmla="*/ 4578725 w 4923567"/>
              <a:gd name="connsiteY3" fmla="*/ 942732 h 942732"/>
              <a:gd name="connsiteX4" fmla="*/ 0 w 4923567"/>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580246 w 4925088"/>
              <a:gd name="connsiteY3" fmla="*/ 942732 h 942732"/>
              <a:gd name="connsiteX4" fmla="*/ 1521 w 4925088"/>
              <a:gd name="connsiteY4" fmla="*/ 942732 h 942732"/>
              <a:gd name="connsiteX0" fmla="*/ 1521 w 4925088"/>
              <a:gd name="connsiteY0" fmla="*/ 942732 h 942732"/>
              <a:gd name="connsiteX1" fmla="*/ 0 w 4925088"/>
              <a:gd name="connsiteY1" fmla="*/ 0 h 942732"/>
              <a:gd name="connsiteX2" fmla="*/ 4925088 w 4925088"/>
              <a:gd name="connsiteY2" fmla="*/ 0 h 942732"/>
              <a:gd name="connsiteX3" fmla="*/ 4446431 w 4925088"/>
              <a:gd name="connsiteY3" fmla="*/ 942732 h 942732"/>
              <a:gd name="connsiteX4" fmla="*/ 1521 w 4925088"/>
              <a:gd name="connsiteY4" fmla="*/ 942732 h 942732"/>
              <a:gd name="connsiteX0" fmla="*/ 1521 w 5014298"/>
              <a:gd name="connsiteY0" fmla="*/ 942732 h 942732"/>
              <a:gd name="connsiteX1" fmla="*/ 0 w 5014298"/>
              <a:gd name="connsiteY1" fmla="*/ 0 h 942732"/>
              <a:gd name="connsiteX2" fmla="*/ 5014298 w 5014298"/>
              <a:gd name="connsiteY2" fmla="*/ 0 h 942732"/>
              <a:gd name="connsiteX3" fmla="*/ 4446431 w 5014298"/>
              <a:gd name="connsiteY3" fmla="*/ 942732 h 942732"/>
              <a:gd name="connsiteX4" fmla="*/ 1521 w 5014298"/>
              <a:gd name="connsiteY4" fmla="*/ 942732 h 942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4298" h="942732">
                <a:moveTo>
                  <a:pt x="1521" y="942732"/>
                </a:moveTo>
                <a:lnTo>
                  <a:pt x="0" y="0"/>
                </a:lnTo>
                <a:lnTo>
                  <a:pt x="5014298" y="0"/>
                </a:lnTo>
                <a:lnTo>
                  <a:pt x="4446431" y="942732"/>
                </a:lnTo>
                <a:lnTo>
                  <a:pt x="1521" y="942732"/>
                </a:lnTo>
                <a:close/>
              </a:path>
            </a:pathLst>
          </a:custGeom>
          <a:gradFill>
            <a:gsLst>
              <a:gs pos="0">
                <a:schemeClr val="accent6">
                  <a:alpha val="19000"/>
                </a:schemeClr>
              </a:gs>
              <a:gs pos="100000">
                <a:schemeClr val="accent4">
                  <a:alpha val="54000"/>
                </a:schemeClr>
              </a:gs>
            </a:gsLst>
            <a:lin ang="1350000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defRPr/>
            </a:pPr>
            <a:endParaRPr lang="fi-FI" sz="2800" dirty="0">
              <a:solidFill>
                <a:srgbClr val="FFFFFF"/>
              </a:solidFill>
              <a:latin typeface="Calibri"/>
            </a:endParaRPr>
          </a:p>
        </p:txBody>
      </p:sp>
      <p:sp>
        <p:nvSpPr>
          <p:cNvPr id="5" name="Title 1">
            <a:extLst>
              <a:ext uri="{FF2B5EF4-FFF2-40B4-BE49-F238E27FC236}">
                <a16:creationId xmlns:a16="http://schemas.microsoft.com/office/drawing/2014/main" id="{9CFEFCCB-087D-734F-A08D-AAD68AF1391A}"/>
              </a:ext>
            </a:extLst>
          </p:cNvPr>
          <p:cNvSpPr txBox="1">
            <a:spLocks/>
          </p:cNvSpPr>
          <p:nvPr/>
        </p:nvSpPr>
        <p:spPr>
          <a:xfrm>
            <a:off x="6578908" y="2228849"/>
            <a:ext cx="5609917" cy="1371600"/>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4800" kern="1200">
                <a:solidFill>
                  <a:schemeClr val="tx1"/>
                </a:solidFill>
                <a:latin typeface="+mj-lt"/>
                <a:ea typeface="+mj-ea"/>
                <a:cs typeface="+mj-cs"/>
              </a:defRPr>
            </a:lvl1pPr>
          </a:lstStyle>
          <a:p>
            <a:r>
              <a:rPr lang="en-US" dirty="0" err="1"/>
              <a:t>Transformação</a:t>
            </a:r>
            <a:r>
              <a:rPr lang="en-US" dirty="0"/>
              <a:t> Digital</a:t>
            </a:r>
          </a:p>
        </p:txBody>
      </p:sp>
      <p:sp>
        <p:nvSpPr>
          <p:cNvPr id="14" name="TextBox 13">
            <a:extLst>
              <a:ext uri="{FF2B5EF4-FFF2-40B4-BE49-F238E27FC236}">
                <a16:creationId xmlns:a16="http://schemas.microsoft.com/office/drawing/2014/main" id="{A6F4AA32-4A9C-9649-8B94-FE9349C9BB58}"/>
              </a:ext>
            </a:extLst>
          </p:cNvPr>
          <p:cNvSpPr txBox="1"/>
          <p:nvPr/>
        </p:nvSpPr>
        <p:spPr>
          <a:xfrm>
            <a:off x="344452" y="0"/>
            <a:ext cx="5749960" cy="6857999"/>
          </a:xfrm>
          <a:prstGeom prst="rect">
            <a:avLst/>
          </a:prstGeom>
          <a:noFill/>
        </p:spPr>
        <p:txBody>
          <a:bodyPr wrap="square" lIns="0" tIns="0" rIns="0" bIns="0" rtlCol="0" anchor="ctr">
            <a:noAutofit/>
          </a:bodyPr>
          <a:lstStyle/>
          <a:p>
            <a:pPr algn="ctr">
              <a:lnSpc>
                <a:spcPct val="90000"/>
              </a:lnSpc>
            </a:pPr>
            <a:r>
              <a:rPr lang="en-US" sz="3200" dirty="0" err="1"/>
              <a:t>Em</a:t>
            </a:r>
            <a:r>
              <a:rPr lang="en-US" sz="3200" dirty="0"/>
              <a:t> um novo </a:t>
            </a:r>
            <a:r>
              <a:rPr lang="en-US" sz="3200" dirty="0" err="1"/>
              <a:t>mundo</a:t>
            </a:r>
            <a:r>
              <a:rPr lang="en-US" sz="3200" dirty="0"/>
              <a:t>, use </a:t>
            </a:r>
            <a:r>
              <a:rPr lang="en-US" sz="3200" dirty="0" err="1"/>
              <a:t>todos</a:t>
            </a:r>
            <a:r>
              <a:rPr lang="en-US" sz="3200" dirty="0"/>
              <a:t> </a:t>
            </a:r>
            <a:r>
              <a:rPr lang="en-US" sz="3200" dirty="0" err="1"/>
              <a:t>os</a:t>
            </a:r>
            <a:r>
              <a:rPr lang="en-US" sz="3200" dirty="0"/>
              <a:t> P.A.U.S. </a:t>
            </a:r>
            <a:r>
              <a:rPr lang="en-US" sz="3200" dirty="0" err="1"/>
              <a:t>disponíveis</a:t>
            </a:r>
            <a:r>
              <a:rPr lang="en-US" sz="3200" dirty="0"/>
              <a:t> para a </a:t>
            </a:r>
            <a:r>
              <a:rPr lang="en-US" sz="3200" dirty="0" err="1"/>
              <a:t>construção</a:t>
            </a:r>
            <a:r>
              <a:rPr lang="en-US" sz="3200" dirty="0"/>
              <a:t> da </a:t>
            </a:r>
            <a:r>
              <a:rPr lang="en-US" sz="3200" dirty="0" err="1"/>
              <a:t>melhor</a:t>
            </a:r>
            <a:r>
              <a:rPr lang="en-US" sz="3200" dirty="0"/>
              <a:t> C.A.N.O.A. da </a:t>
            </a:r>
            <a:r>
              <a:rPr lang="en-US" sz="3200" dirty="0" err="1"/>
              <a:t>sua</a:t>
            </a:r>
            <a:r>
              <a:rPr lang="en-US" sz="3200" dirty="0"/>
              <a:t> </a:t>
            </a:r>
            <a:r>
              <a:rPr lang="en-US" sz="3200" dirty="0" err="1"/>
              <a:t>vida</a:t>
            </a:r>
            <a:r>
              <a:rPr lang="en-US" sz="3200" dirty="0"/>
              <a:t>.</a:t>
            </a:r>
          </a:p>
          <a:p>
            <a:pPr algn="ctr">
              <a:lnSpc>
                <a:spcPct val="90000"/>
              </a:lnSpc>
            </a:pPr>
            <a:endParaRPr lang="en-US" sz="3200" dirty="0"/>
          </a:p>
          <a:p>
            <a:pPr algn="ctr">
              <a:lnSpc>
                <a:spcPct val="90000"/>
              </a:lnSpc>
            </a:pPr>
            <a:r>
              <a:rPr lang="en-US" sz="3200" dirty="0" err="1"/>
              <a:t>Talvez</a:t>
            </a:r>
            <a:r>
              <a:rPr lang="en-US" sz="3200" dirty="0"/>
              <a:t> </a:t>
            </a:r>
            <a:r>
              <a:rPr lang="en-US" sz="3200" dirty="0" err="1"/>
              <a:t>não</a:t>
            </a:r>
            <a:r>
              <a:rPr lang="en-US" sz="3200" dirty="0"/>
              <a:t> </a:t>
            </a:r>
            <a:r>
              <a:rPr lang="en-US" sz="3200" dirty="0" err="1"/>
              <a:t>seja</a:t>
            </a:r>
            <a:r>
              <a:rPr lang="en-US" sz="3200" dirty="0"/>
              <a:t> a </a:t>
            </a:r>
            <a:r>
              <a:rPr lang="en-US" sz="3200" dirty="0" err="1"/>
              <a:t>primeira</a:t>
            </a:r>
            <a:r>
              <a:rPr lang="en-US" sz="3200" dirty="0"/>
              <a:t> e </a:t>
            </a:r>
            <a:r>
              <a:rPr lang="en-US" sz="3200" dirty="0" err="1"/>
              <a:t>provavelmente</a:t>
            </a:r>
            <a:r>
              <a:rPr lang="en-US" sz="3200" dirty="0"/>
              <a:t> </a:t>
            </a:r>
            <a:r>
              <a:rPr lang="en-US" sz="3200" dirty="0" err="1"/>
              <a:t>não</a:t>
            </a:r>
            <a:r>
              <a:rPr lang="en-US" sz="3200" dirty="0"/>
              <a:t> </a:t>
            </a:r>
            <a:r>
              <a:rPr lang="en-US" sz="3200" dirty="0" err="1"/>
              <a:t>será</a:t>
            </a:r>
            <a:r>
              <a:rPr lang="en-US" sz="3200" dirty="0"/>
              <a:t> </a:t>
            </a:r>
            <a:r>
              <a:rPr lang="en-US" sz="3200" dirty="0" err="1"/>
              <a:t>última</a:t>
            </a:r>
            <a:r>
              <a:rPr lang="en-US" sz="3200" dirty="0"/>
              <a:t> C.A.N.O.A. da </a:t>
            </a:r>
            <a:r>
              <a:rPr lang="en-US" sz="3200" dirty="0" err="1"/>
              <a:t>sua</a:t>
            </a:r>
            <a:r>
              <a:rPr lang="en-US" sz="3200" dirty="0"/>
              <a:t> </a:t>
            </a:r>
            <a:r>
              <a:rPr lang="en-US" sz="3200" dirty="0" err="1"/>
              <a:t>vida</a:t>
            </a:r>
            <a:r>
              <a:rPr lang="en-US" sz="3200" dirty="0"/>
              <a:t>. </a:t>
            </a:r>
            <a:r>
              <a:rPr lang="en-US" sz="3200" dirty="0" err="1"/>
              <a:t>Tenha</a:t>
            </a:r>
            <a:r>
              <a:rPr lang="en-US" sz="3200" dirty="0"/>
              <a:t> </a:t>
            </a:r>
            <a:r>
              <a:rPr lang="en-US" sz="3200" dirty="0" err="1"/>
              <a:t>sempre</a:t>
            </a:r>
            <a:r>
              <a:rPr lang="en-US" sz="3200" dirty="0"/>
              <a:t> a </a:t>
            </a:r>
            <a:r>
              <a:rPr lang="en-US" sz="3200" dirty="0" err="1"/>
              <a:t>energia</a:t>
            </a:r>
            <a:r>
              <a:rPr lang="en-US" sz="3200" dirty="0"/>
              <a:t> </a:t>
            </a:r>
            <a:r>
              <a:rPr lang="en-US" sz="3200" dirty="0" err="1"/>
              <a:t>necessária</a:t>
            </a:r>
            <a:r>
              <a:rPr lang="en-US" sz="3200" dirty="0"/>
              <a:t> para </a:t>
            </a:r>
            <a:r>
              <a:rPr lang="en-US" sz="3200" dirty="0" err="1"/>
              <a:t>carregar</a:t>
            </a:r>
            <a:r>
              <a:rPr lang="en-US" sz="3200" dirty="0"/>
              <a:t> </a:t>
            </a:r>
            <a:r>
              <a:rPr lang="en-US" sz="3200" dirty="0" err="1"/>
              <a:t>muitos</a:t>
            </a:r>
            <a:r>
              <a:rPr lang="en-US" sz="3200" dirty="0"/>
              <a:t> P.A.U.S.</a:t>
            </a:r>
          </a:p>
        </p:txBody>
      </p:sp>
    </p:spTree>
    <p:extLst>
      <p:ext uri="{BB962C8B-B14F-4D97-AF65-F5344CB8AC3E}">
        <p14:creationId xmlns:p14="http://schemas.microsoft.com/office/powerpoint/2010/main" val="257265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C10A4-A7A2-6040-BC39-DB8766B8BD22}"/>
              </a:ext>
            </a:extLst>
          </p:cNvPr>
          <p:cNvSpPr>
            <a:spLocks noGrp="1"/>
          </p:cNvSpPr>
          <p:nvPr>
            <p:ph type="sldNum" sz="quarter" idx="12"/>
          </p:nvPr>
        </p:nvSpPr>
        <p:spPr/>
        <p:txBody>
          <a:bodyPr/>
          <a:lstStyle/>
          <a:p>
            <a:fld id="{C51EAA63-D034-42AE-91FA-B13B9518C7BE}" type="slidenum">
              <a:rPr lang="en-US" smtClean="0"/>
              <a:pPr/>
              <a:t>26</a:t>
            </a:fld>
            <a:endParaRPr lang="en-US"/>
          </a:p>
        </p:txBody>
      </p:sp>
      <p:grpSp>
        <p:nvGrpSpPr>
          <p:cNvPr id="8" name="Group 7">
            <a:extLst>
              <a:ext uri="{FF2B5EF4-FFF2-40B4-BE49-F238E27FC236}">
                <a16:creationId xmlns:a16="http://schemas.microsoft.com/office/drawing/2014/main" id="{8C23FA17-8F51-A741-9B9B-9D7A118822D6}"/>
              </a:ext>
            </a:extLst>
          </p:cNvPr>
          <p:cNvGrpSpPr/>
          <p:nvPr/>
        </p:nvGrpSpPr>
        <p:grpSpPr>
          <a:xfrm>
            <a:off x="7024793" y="335003"/>
            <a:ext cx="4682272" cy="6198801"/>
            <a:chOff x="3611562" y="165100"/>
            <a:chExt cx="4965700" cy="6574028"/>
          </a:xfrm>
        </p:grpSpPr>
        <p:pic>
          <p:nvPicPr>
            <p:cNvPr id="6" name="Picture 5">
              <a:extLst>
                <a:ext uri="{FF2B5EF4-FFF2-40B4-BE49-F238E27FC236}">
                  <a16:creationId xmlns:a16="http://schemas.microsoft.com/office/drawing/2014/main" id="{436AD5AF-A48E-A546-8DBE-31B9872AE524}"/>
                </a:ext>
              </a:extLst>
            </p:cNvPr>
            <p:cNvPicPr>
              <a:picLocks noChangeAspect="1"/>
            </p:cNvPicPr>
            <p:nvPr/>
          </p:nvPicPr>
          <p:blipFill>
            <a:blip r:embed="rId3"/>
            <a:stretch>
              <a:fillRect/>
            </a:stretch>
          </p:blipFill>
          <p:spPr>
            <a:xfrm>
              <a:off x="3611562" y="165100"/>
              <a:ext cx="4965700" cy="6527800"/>
            </a:xfrm>
            <a:prstGeom prst="rect">
              <a:avLst/>
            </a:prstGeom>
          </p:spPr>
        </p:pic>
        <p:sp>
          <p:nvSpPr>
            <p:cNvPr id="7" name="TextBox 6">
              <a:extLst>
                <a:ext uri="{FF2B5EF4-FFF2-40B4-BE49-F238E27FC236}">
                  <a16:creationId xmlns:a16="http://schemas.microsoft.com/office/drawing/2014/main" id="{D1476775-9104-B243-ACC7-1D15E6954BDB}"/>
                </a:ext>
              </a:extLst>
            </p:cNvPr>
            <p:cNvSpPr txBox="1"/>
            <p:nvPr/>
          </p:nvSpPr>
          <p:spPr>
            <a:xfrm>
              <a:off x="3611562" y="5679673"/>
              <a:ext cx="4965700" cy="1059455"/>
            </a:xfrm>
            <a:prstGeom prst="rect">
              <a:avLst/>
            </a:prstGeom>
            <a:noFill/>
          </p:spPr>
          <p:txBody>
            <a:bodyPr wrap="square" lIns="0" tIns="0" rIns="0" bIns="0" rtlCol="0" anchor="ctr" anchorCtr="0">
              <a:noAutofit/>
            </a:bodyPr>
            <a:lstStyle/>
            <a:p>
              <a:pPr algn="ctr"/>
              <a:r>
                <a:rPr lang="en-US" sz="2400" b="1" dirty="0" err="1">
                  <a:solidFill>
                    <a:schemeClr val="bg2"/>
                  </a:solidFill>
                  <a:ea typeface="Calibri" charset="0"/>
                  <a:cs typeface="Calibri" charset="0"/>
                </a:rPr>
                <a:t>renato.eric@oracle.com</a:t>
              </a:r>
              <a:endParaRPr lang="en-US" sz="2400" b="1" dirty="0">
                <a:solidFill>
                  <a:schemeClr val="bg2"/>
                </a:solidFill>
                <a:ea typeface="Calibri" charset="0"/>
                <a:cs typeface="Calibri" charset="0"/>
              </a:endParaRPr>
            </a:p>
            <a:p>
              <a:pPr algn="ctr"/>
              <a:r>
                <a:rPr lang="en-US" sz="2400" b="1" dirty="0">
                  <a:solidFill>
                    <a:schemeClr val="bg2"/>
                  </a:solidFill>
                  <a:ea typeface="Calibri" charset="0"/>
                  <a:cs typeface="Calibri" charset="0"/>
                </a:rPr>
                <a:t>+55 11 94464-6049</a:t>
              </a:r>
            </a:p>
          </p:txBody>
        </p:sp>
      </p:grpSp>
      <p:pic>
        <p:nvPicPr>
          <p:cNvPr id="9" name="Picture 8">
            <a:extLst>
              <a:ext uri="{FF2B5EF4-FFF2-40B4-BE49-F238E27FC236}">
                <a16:creationId xmlns:a16="http://schemas.microsoft.com/office/drawing/2014/main" id="{272542AF-5B0D-6D45-BA2B-94DBF39CC7DF}"/>
              </a:ext>
            </a:extLst>
          </p:cNvPr>
          <p:cNvPicPr>
            <a:picLocks noChangeAspect="1"/>
          </p:cNvPicPr>
          <p:nvPr/>
        </p:nvPicPr>
        <p:blipFill>
          <a:blip r:embed="rId4"/>
          <a:stretch>
            <a:fillRect/>
          </a:stretch>
        </p:blipFill>
        <p:spPr>
          <a:xfrm>
            <a:off x="481760" y="2527300"/>
            <a:ext cx="5906384" cy="2396392"/>
          </a:xfrm>
          <a:prstGeom prst="rect">
            <a:avLst/>
          </a:prstGeom>
        </p:spPr>
      </p:pic>
      <p:sp>
        <p:nvSpPr>
          <p:cNvPr id="11" name="Title 1">
            <a:extLst>
              <a:ext uri="{FF2B5EF4-FFF2-40B4-BE49-F238E27FC236}">
                <a16:creationId xmlns:a16="http://schemas.microsoft.com/office/drawing/2014/main" id="{1FF2972F-AA27-9E44-8CBE-4F8442BE065E}"/>
              </a:ext>
            </a:extLst>
          </p:cNvPr>
          <p:cNvSpPr txBox="1">
            <a:spLocks/>
          </p:cNvSpPr>
          <p:nvPr/>
        </p:nvSpPr>
        <p:spPr>
          <a:xfrm>
            <a:off x="733721" y="3039696"/>
            <a:ext cx="6291072" cy="1371600"/>
          </a:xfrm>
          <a:prstGeom prst="rect">
            <a:avLst/>
          </a:prstGeom>
        </p:spPr>
        <p:txBody>
          <a:bodyPr/>
          <a:lstStyle>
            <a:lvl1pPr algn="l" defTabSz="914400" rtl="0" eaLnBrk="1" latinLnBrk="0" hangingPunct="1">
              <a:lnSpc>
                <a:spcPct val="80000"/>
              </a:lnSpc>
              <a:spcBef>
                <a:spcPct val="0"/>
              </a:spcBef>
              <a:buNone/>
              <a:defRPr sz="3600" kern="1200">
                <a:solidFill>
                  <a:schemeClr val="tx1"/>
                </a:solidFill>
                <a:latin typeface="+mj-lt"/>
                <a:ea typeface="+mj-ea"/>
                <a:cs typeface="+mj-cs"/>
              </a:defRPr>
            </a:lvl1pPr>
          </a:lstStyle>
          <a:p>
            <a:r>
              <a:rPr lang="en-US" sz="7200" b="1" dirty="0" err="1"/>
              <a:t>Obrigado</a:t>
            </a:r>
            <a:endParaRPr lang="en-US" sz="7200" b="1" dirty="0"/>
          </a:p>
        </p:txBody>
      </p:sp>
    </p:spTree>
    <p:extLst>
      <p:ext uri="{BB962C8B-B14F-4D97-AF65-F5344CB8AC3E}">
        <p14:creationId xmlns:p14="http://schemas.microsoft.com/office/powerpoint/2010/main" val="388658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IMING" val="|3.6|2.5"/>
</p:tagLst>
</file>

<file path=ppt/tags/tag3.xml><?xml version="1.0" encoding="utf-8"?>
<p:tagLst xmlns:a="http://schemas.openxmlformats.org/drawingml/2006/main" xmlns:r="http://schemas.openxmlformats.org/officeDocument/2006/relationships" xmlns:p="http://schemas.openxmlformats.org/presentationml/2006/main">
  <p:tag name="TIMING" val="|3.6|2.5"/>
</p:tagLst>
</file>

<file path=ppt/theme/theme1.xml><?xml version="1.0" encoding="utf-8"?>
<a:theme xmlns:a="http://schemas.openxmlformats.org/drawingml/2006/main" name="Oracle-Master-16x9-2019">
  <a:themeElements>
    <a:clrScheme name="Oracle Brand Presentation Color Palette 1">
      <a:dk1>
        <a:srgbClr val="58595B"/>
      </a:dk1>
      <a:lt1>
        <a:srgbClr val="FFFFFF"/>
      </a:lt1>
      <a:dk2>
        <a:srgbClr val="374A58"/>
      </a:dk2>
      <a:lt2>
        <a:srgbClr val="C8D9DE"/>
      </a:lt2>
      <a:accent1>
        <a:srgbClr val="F80000"/>
      </a:accent1>
      <a:accent2>
        <a:srgbClr val="8EADBF"/>
      </a:accent2>
      <a:accent3>
        <a:srgbClr val="FF8D14"/>
      </a:accent3>
      <a:accent4>
        <a:srgbClr val="007395"/>
      </a:accent4>
      <a:accent5>
        <a:srgbClr val="A52641"/>
      </a:accent5>
      <a:accent6>
        <a:srgbClr val="3A913F"/>
      </a:accent6>
      <a:hlink>
        <a:srgbClr val="007395"/>
      </a:hlink>
      <a:folHlink>
        <a:srgbClr val="00739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2"/>
        </a:solidFill>
        <a:ln w="15875">
          <a:solidFill>
            <a:schemeClr val="accent2"/>
          </a:solid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2"/>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dirty="0" smtClean="0"/>
        </a:defPPr>
      </a:lstStyle>
    </a:txDef>
  </a:objectDefaults>
  <a:extraClrSchemeLst/>
  <a:extLst>
    <a:ext uri="{05A4C25C-085E-4340-85A3-A5531E510DB2}">
      <thm15:themeFamily xmlns:thm15="http://schemas.microsoft.com/office/thememl/2012/main" name="Oracle-Master-16x9-2019.potx" id="{F9AF720D-EAE9-CD4A-A454-FEB7E162F2A6}" vid="{59018C90-080C-7D4D-86F3-38C32173ED15}"/>
    </a:ext>
  </a:extLst>
</a:theme>
</file>

<file path=ppt/theme/theme2.xml><?xml version="1.0" encoding="utf-8"?>
<a:theme xmlns:a="http://schemas.openxmlformats.org/drawingml/2006/main" name="Office Theme">
  <a:themeElements>
    <a:clrScheme name="Oracle">
      <a:dk1>
        <a:srgbClr val="58595B"/>
      </a:dk1>
      <a:lt1>
        <a:srgbClr val="FFFFFF"/>
      </a:lt1>
      <a:dk2>
        <a:srgbClr val="374A58"/>
      </a:dk2>
      <a:lt2>
        <a:srgbClr val="C8D9DE"/>
      </a:lt2>
      <a:accent1>
        <a:srgbClr val="F80000"/>
      </a:accent1>
      <a:accent2>
        <a:srgbClr val="8EADBF"/>
      </a:accent2>
      <a:accent3>
        <a:srgbClr val="FF8D14"/>
      </a:accent3>
      <a:accent4>
        <a:srgbClr val="007395"/>
      </a:accent4>
      <a:accent5>
        <a:srgbClr val="A52641"/>
      </a:accent5>
      <a:accent6>
        <a:srgbClr val="3A913F"/>
      </a:accent6>
      <a:hlink>
        <a:srgbClr val="1F4F82"/>
      </a:hlink>
      <a:folHlink>
        <a:srgbClr val="8A8C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racle">
      <a:dk1>
        <a:srgbClr val="58595B"/>
      </a:dk1>
      <a:lt1>
        <a:srgbClr val="FFFFFF"/>
      </a:lt1>
      <a:dk2>
        <a:srgbClr val="374A58"/>
      </a:dk2>
      <a:lt2>
        <a:srgbClr val="C8D9DE"/>
      </a:lt2>
      <a:accent1>
        <a:srgbClr val="F80000"/>
      </a:accent1>
      <a:accent2>
        <a:srgbClr val="8EADBF"/>
      </a:accent2>
      <a:accent3>
        <a:srgbClr val="FF8D14"/>
      </a:accent3>
      <a:accent4>
        <a:srgbClr val="007395"/>
      </a:accent4>
      <a:accent5>
        <a:srgbClr val="A52641"/>
      </a:accent5>
      <a:accent6>
        <a:srgbClr val="3A913F"/>
      </a:accent6>
      <a:hlink>
        <a:srgbClr val="1F4F82"/>
      </a:hlink>
      <a:folHlink>
        <a:srgbClr val="8A8C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Oracle-Master-16x9-2019</Template>
  <TotalTime>1681</TotalTime>
  <Words>709</Words>
  <Application>Microsoft Macintosh PowerPoint</Application>
  <PresentationFormat>Custom</PresentationFormat>
  <Paragraphs>137</Paragraphs>
  <Slides>26</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Kozuka Gothic Pr6N B</vt:lpstr>
      <vt:lpstr>Oracle-Master-16x9-2019</vt:lpstr>
      <vt:lpstr>PowerPoint Presentation</vt:lpstr>
      <vt:lpstr>Com quantos P.A.U.S. se faz uma C.A.N.O.A.</vt:lpstr>
      <vt:lpstr>PowerPoint Presentation</vt:lpstr>
      <vt:lpstr>PowerPoint Presentation</vt:lpstr>
      <vt:lpstr>Transformação Digital</vt:lpstr>
      <vt:lpstr>PowerPoint Presentation</vt:lpstr>
      <vt:lpstr>PowerPoint Presentation</vt:lpstr>
      <vt:lpstr>PowerPoint Presentation</vt:lpstr>
      <vt:lpstr>PowerPoint Presentation</vt:lpstr>
      <vt:lpstr>Com quantos P.A.U.S. se faz uma C.A.N.O.A.</vt:lpstr>
      <vt:lpstr>P.A.U.S.</vt:lpstr>
      <vt:lpstr>PowerPoint Presentation</vt:lpstr>
      <vt:lpstr>PowerPoint Presentation</vt:lpstr>
      <vt:lpstr>PowerPoint Presentation</vt:lpstr>
      <vt:lpstr>PowerPoint Presentation</vt:lpstr>
      <vt:lpstr>PowerPoint Presentation</vt:lpstr>
      <vt:lpstr>C.A.N.O.A.</vt:lpstr>
      <vt:lpstr>PowerPoint Presentation</vt:lpstr>
      <vt:lpstr>PowerPoint Presentation</vt:lpstr>
      <vt:lpstr>PowerPoint Presentation</vt:lpstr>
      <vt:lpstr>PowerPoint Presentation</vt:lpstr>
      <vt:lpstr>PowerPoint Presentation</vt:lpstr>
      <vt:lpstr>PowerPoint Presentation</vt:lpstr>
      <vt:lpstr>Resumindo</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subject/>
  <dc:creator>Microsoft Office User</dc:creator>
  <cp:keywords/>
  <dc:description/>
  <cp:lastModifiedBy>Renato Eric</cp:lastModifiedBy>
  <cp:revision>72</cp:revision>
  <cp:lastPrinted>2014-07-16T02:22:57Z</cp:lastPrinted>
  <dcterms:created xsi:type="dcterms:W3CDTF">2019-01-03T23:19:38Z</dcterms:created>
  <dcterms:modified xsi:type="dcterms:W3CDTF">2019-07-18T21:53:29Z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4753136</vt:lpwstr>
  </property>
  <property fmtid="{D5CDD505-2E9C-101B-9397-08002B2CF9AE}" pid="3" name="NXPowerLiteSettings">
    <vt:lpwstr>F98007B004F000</vt:lpwstr>
  </property>
  <property fmtid="{D5CDD505-2E9C-101B-9397-08002B2CF9AE}" pid="4" name="NXPowerLiteVersion">
    <vt:lpwstr>D6.2.10</vt:lpwstr>
  </property>
</Properties>
</file>